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864" r:id="rId2"/>
    <p:sldMasterId id="2147483882" r:id="rId3"/>
  </p:sldMasterIdLst>
  <p:notesMasterIdLst>
    <p:notesMasterId r:id="rId6"/>
  </p:notesMasterIdLst>
  <p:handoutMasterIdLst>
    <p:handoutMasterId r:id="rId7"/>
  </p:handoutMasterIdLst>
  <p:sldIdLst>
    <p:sldId id="3781" r:id="rId4"/>
    <p:sldId id="3783" r:id="rId5"/>
  </p:sldIdLst>
  <p:sldSz cx="12192000" cy="6858000"/>
  <p:notesSz cx="7102475" cy="9388475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51C2C"/>
    <a:srgbClr val="7F7F7F"/>
    <a:srgbClr val="AFC3FF"/>
    <a:srgbClr val="0D3171"/>
    <a:srgbClr val="E6E6E6"/>
    <a:srgbClr val="4D4D4D"/>
    <a:srgbClr val="00A9F4"/>
    <a:srgbClr val="1F40E6"/>
    <a:srgbClr val="848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21" autoAdjust="0"/>
  </p:normalViewPr>
  <p:slideViewPr>
    <p:cSldViewPr snapToGrid="0" snapToObjects="1">
      <p:cViewPr varScale="1">
        <p:scale>
          <a:sx n="67" d="100"/>
          <a:sy n="67" d="100"/>
        </p:scale>
        <p:origin x="56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290" y="-37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25 January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25 January 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image" Target="../media/image1.emf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oleObject" Target="../embeddings/oleObject6.bin"/><Relationship Id="rId2" Type="http://schemas.openxmlformats.org/officeDocument/2006/relationships/tags" Target="../tags/tag8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image" Target="../media/image4.emf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oleObject" Target="../embeddings/oleObject7.bin"/><Relationship Id="rId2" Type="http://schemas.openxmlformats.org/officeDocument/2006/relationships/tags" Target="../tags/tag101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2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5.xml"/><Relationship Id="rId7" Type="http://schemas.openxmlformats.org/officeDocument/2006/relationships/tags" Target="../tags/tag159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10" Type="http://schemas.openxmlformats.org/officeDocument/2006/relationships/image" Target="../media/image2.png"/><Relationship Id="rId4" Type="http://schemas.openxmlformats.org/officeDocument/2006/relationships/tags" Target="../tags/tag156.xml"/><Relationship Id="rId9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2" Type="http://schemas.openxmlformats.org/officeDocument/2006/relationships/tags" Target="../tags/tag160.xml"/><Relationship Id="rId1" Type="http://schemas.openxmlformats.org/officeDocument/2006/relationships/vmlDrawing" Target="../drawings/vmlDrawing9.vml"/><Relationship Id="rId6" Type="http://schemas.openxmlformats.org/officeDocument/2006/relationships/tags" Target="../tags/tag164.xml"/><Relationship Id="rId11" Type="http://schemas.openxmlformats.org/officeDocument/2006/relationships/image" Target="../media/image1.emf"/><Relationship Id="rId5" Type="http://schemas.openxmlformats.org/officeDocument/2006/relationships/tags" Target="../tags/tag163.xml"/><Relationship Id="rId10" Type="http://schemas.openxmlformats.org/officeDocument/2006/relationships/oleObject" Target="../embeddings/oleObject9.bin"/><Relationship Id="rId4" Type="http://schemas.openxmlformats.org/officeDocument/2006/relationships/tags" Target="../tags/tag162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7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74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2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2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7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83.xml"/><Relationship Id="rId4" Type="http://schemas.openxmlformats.org/officeDocument/2006/relationships/tags" Target="../tags/tag18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90.xml"/><Relationship Id="rId13" Type="http://schemas.openxmlformats.org/officeDocument/2006/relationships/tags" Target="../tags/tag195.xml"/><Relationship Id="rId3" Type="http://schemas.openxmlformats.org/officeDocument/2006/relationships/tags" Target="../tags/tag185.xml"/><Relationship Id="rId7" Type="http://schemas.openxmlformats.org/officeDocument/2006/relationships/tags" Target="../tags/tag189.xml"/><Relationship Id="rId12" Type="http://schemas.openxmlformats.org/officeDocument/2006/relationships/tags" Target="../tags/tag194.xml"/><Relationship Id="rId17" Type="http://schemas.openxmlformats.org/officeDocument/2006/relationships/image" Target="../media/image1.emf"/><Relationship Id="rId2" Type="http://schemas.openxmlformats.org/officeDocument/2006/relationships/tags" Target="../tags/tag184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10.vml"/><Relationship Id="rId6" Type="http://schemas.openxmlformats.org/officeDocument/2006/relationships/tags" Target="../tags/tag188.xml"/><Relationship Id="rId11" Type="http://schemas.openxmlformats.org/officeDocument/2006/relationships/tags" Target="../tags/tag193.xml"/><Relationship Id="rId5" Type="http://schemas.openxmlformats.org/officeDocument/2006/relationships/tags" Target="../tags/tag187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92.xml"/><Relationship Id="rId4" Type="http://schemas.openxmlformats.org/officeDocument/2006/relationships/tags" Target="../tags/tag186.xml"/><Relationship Id="rId9" Type="http://schemas.openxmlformats.org/officeDocument/2006/relationships/tags" Target="../tags/tag191.xml"/><Relationship Id="rId14" Type="http://schemas.openxmlformats.org/officeDocument/2006/relationships/tags" Target="../tags/tag19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tags" Target="../tags/tag208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17" Type="http://schemas.openxmlformats.org/officeDocument/2006/relationships/image" Target="../media/image1.emf"/><Relationship Id="rId2" Type="http://schemas.openxmlformats.org/officeDocument/2006/relationships/tags" Target="../tags/tag197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11.v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Relationship Id="rId14" Type="http://schemas.openxmlformats.org/officeDocument/2006/relationships/tags" Target="../tags/tag209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17.xml"/><Relationship Id="rId3" Type="http://schemas.openxmlformats.org/officeDocument/2006/relationships/tags" Target="../tags/tag212.xml"/><Relationship Id="rId7" Type="http://schemas.openxmlformats.org/officeDocument/2006/relationships/tags" Target="../tags/tag216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11" Type="http://schemas.openxmlformats.org/officeDocument/2006/relationships/tags" Target="../tags/tag220.xml"/><Relationship Id="rId5" Type="http://schemas.openxmlformats.org/officeDocument/2006/relationships/tags" Target="../tags/tag214.xml"/><Relationship Id="rId10" Type="http://schemas.openxmlformats.org/officeDocument/2006/relationships/tags" Target="../tags/tag219.xml"/><Relationship Id="rId4" Type="http://schemas.openxmlformats.org/officeDocument/2006/relationships/tags" Target="../tags/tag213.xml"/><Relationship Id="rId9" Type="http://schemas.openxmlformats.org/officeDocument/2006/relationships/tags" Target="../tags/tag218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13" Type="http://schemas.openxmlformats.org/officeDocument/2006/relationships/tags" Target="../tags/tag232.xml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12" Type="http://schemas.openxmlformats.org/officeDocument/2006/relationships/tags" Target="../tags/tag231.xml"/><Relationship Id="rId17" Type="http://schemas.openxmlformats.org/officeDocument/2006/relationships/image" Target="../media/image1.emf"/><Relationship Id="rId2" Type="http://schemas.openxmlformats.org/officeDocument/2006/relationships/tags" Target="../tags/tag221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12.vml"/><Relationship Id="rId6" Type="http://schemas.openxmlformats.org/officeDocument/2006/relationships/tags" Target="../tags/tag225.xml"/><Relationship Id="rId11" Type="http://schemas.openxmlformats.org/officeDocument/2006/relationships/tags" Target="../tags/tag230.xml"/><Relationship Id="rId5" Type="http://schemas.openxmlformats.org/officeDocument/2006/relationships/tags" Target="../tags/tag224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29.xml"/><Relationship Id="rId4" Type="http://schemas.openxmlformats.org/officeDocument/2006/relationships/tags" Target="../tags/tag223.xml"/><Relationship Id="rId9" Type="http://schemas.openxmlformats.org/officeDocument/2006/relationships/tags" Target="../tags/tag228.xml"/><Relationship Id="rId14" Type="http://schemas.openxmlformats.org/officeDocument/2006/relationships/tags" Target="../tags/tag233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36.xml"/><Relationship Id="rId7" Type="http://schemas.openxmlformats.org/officeDocument/2006/relationships/tags" Target="../tags/tag240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4" Type="http://schemas.openxmlformats.org/officeDocument/2006/relationships/tags" Target="../tags/tag237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4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78.xml"/><Relationship Id="rId13" Type="http://schemas.openxmlformats.org/officeDocument/2006/relationships/image" Target="../media/image9.png"/><Relationship Id="rId3" Type="http://schemas.openxmlformats.org/officeDocument/2006/relationships/tags" Target="../tags/tag273.xml"/><Relationship Id="rId7" Type="http://schemas.openxmlformats.org/officeDocument/2006/relationships/tags" Target="../tags/tag277.xml"/><Relationship Id="rId12" Type="http://schemas.openxmlformats.org/officeDocument/2006/relationships/image" Target="../media/image7.emf"/><Relationship Id="rId2" Type="http://schemas.openxmlformats.org/officeDocument/2006/relationships/tags" Target="../tags/tag272.xml"/><Relationship Id="rId1" Type="http://schemas.openxmlformats.org/officeDocument/2006/relationships/vmlDrawing" Target="../drawings/vmlDrawing14.vml"/><Relationship Id="rId6" Type="http://schemas.openxmlformats.org/officeDocument/2006/relationships/tags" Target="../tags/tag276.xml"/><Relationship Id="rId11" Type="http://schemas.openxmlformats.org/officeDocument/2006/relationships/oleObject" Target="../embeddings/oleObject14.bin"/><Relationship Id="rId5" Type="http://schemas.openxmlformats.org/officeDocument/2006/relationships/tags" Target="../tags/tag275.xml"/><Relationship Id="rId10" Type="http://schemas.openxmlformats.org/officeDocument/2006/relationships/image" Target="../media/image8.png"/><Relationship Id="rId4" Type="http://schemas.openxmlformats.org/officeDocument/2006/relationships/tags" Target="../tags/tag274.xml"/><Relationship Id="rId9" Type="http://schemas.openxmlformats.org/officeDocument/2006/relationships/slideMaster" Target="../slideMasters/slideMaster3.xml"/><Relationship Id="rId14" Type="http://schemas.openxmlformats.org/officeDocument/2006/relationships/image" Target="../media/image10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41.xml"/><Relationship Id="rId7" Type="http://schemas.openxmlformats.org/officeDocument/2006/relationships/oleObject" Target="../embeddings/oleObject3.bin"/><Relationship Id="rId2" Type="http://schemas.openxmlformats.org/officeDocument/2006/relationships/tags" Target="../tags/tag40.xml"/><Relationship Id="rId1" Type="http://schemas.openxmlformats.org/officeDocument/2006/relationships/vmlDrawing" Target="../drawings/vmlDrawing3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3" Type="http://schemas.openxmlformats.org/officeDocument/2006/relationships/tags" Target="../tags/tag280.xml"/><Relationship Id="rId7" Type="http://schemas.openxmlformats.org/officeDocument/2006/relationships/tags" Target="../tags/tag284.xml"/><Relationship Id="rId2" Type="http://schemas.openxmlformats.org/officeDocument/2006/relationships/tags" Target="../tags/tag279.xml"/><Relationship Id="rId1" Type="http://schemas.openxmlformats.org/officeDocument/2006/relationships/vmlDrawing" Target="../drawings/vmlDrawing15.vml"/><Relationship Id="rId6" Type="http://schemas.openxmlformats.org/officeDocument/2006/relationships/tags" Target="../tags/tag283.xml"/><Relationship Id="rId11" Type="http://schemas.openxmlformats.org/officeDocument/2006/relationships/image" Target="../media/image1.emf"/><Relationship Id="rId5" Type="http://schemas.openxmlformats.org/officeDocument/2006/relationships/tags" Target="../tags/tag282.xml"/><Relationship Id="rId10" Type="http://schemas.openxmlformats.org/officeDocument/2006/relationships/oleObject" Target="../embeddings/oleObject15.bin"/><Relationship Id="rId4" Type="http://schemas.openxmlformats.org/officeDocument/2006/relationships/tags" Target="../tags/tag281.xml"/><Relationship Id="rId9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89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9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97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302.xml"/><Relationship Id="rId4" Type="http://schemas.openxmlformats.org/officeDocument/2006/relationships/tags" Target="../tags/tag301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309.xml"/><Relationship Id="rId13" Type="http://schemas.openxmlformats.org/officeDocument/2006/relationships/tags" Target="../tags/tag314.xml"/><Relationship Id="rId18" Type="http://schemas.openxmlformats.org/officeDocument/2006/relationships/oleObject" Target="../embeddings/oleObject16.bin"/><Relationship Id="rId3" Type="http://schemas.openxmlformats.org/officeDocument/2006/relationships/tags" Target="../tags/tag304.xml"/><Relationship Id="rId7" Type="http://schemas.openxmlformats.org/officeDocument/2006/relationships/tags" Target="../tags/tag308.xml"/><Relationship Id="rId12" Type="http://schemas.openxmlformats.org/officeDocument/2006/relationships/tags" Target="../tags/tag313.xml"/><Relationship Id="rId17" Type="http://schemas.openxmlformats.org/officeDocument/2006/relationships/slideMaster" Target="../slideMasters/slideMaster3.xml"/><Relationship Id="rId2" Type="http://schemas.openxmlformats.org/officeDocument/2006/relationships/tags" Target="../tags/tag303.xml"/><Relationship Id="rId16" Type="http://schemas.openxmlformats.org/officeDocument/2006/relationships/tags" Target="../tags/tag317.xml"/><Relationship Id="rId1" Type="http://schemas.openxmlformats.org/officeDocument/2006/relationships/vmlDrawing" Target="../drawings/vmlDrawing16.vml"/><Relationship Id="rId6" Type="http://schemas.openxmlformats.org/officeDocument/2006/relationships/tags" Target="../tags/tag307.xml"/><Relationship Id="rId11" Type="http://schemas.openxmlformats.org/officeDocument/2006/relationships/tags" Target="../tags/tag312.xml"/><Relationship Id="rId5" Type="http://schemas.openxmlformats.org/officeDocument/2006/relationships/tags" Target="../tags/tag306.xml"/><Relationship Id="rId15" Type="http://schemas.openxmlformats.org/officeDocument/2006/relationships/tags" Target="../tags/tag316.xml"/><Relationship Id="rId10" Type="http://schemas.openxmlformats.org/officeDocument/2006/relationships/tags" Target="../tags/tag311.xml"/><Relationship Id="rId19" Type="http://schemas.openxmlformats.org/officeDocument/2006/relationships/image" Target="../media/image1.emf"/><Relationship Id="rId4" Type="http://schemas.openxmlformats.org/officeDocument/2006/relationships/tags" Target="../tags/tag305.xml"/><Relationship Id="rId9" Type="http://schemas.openxmlformats.org/officeDocument/2006/relationships/tags" Target="../tags/tag310.xml"/><Relationship Id="rId14" Type="http://schemas.openxmlformats.org/officeDocument/2006/relationships/tags" Target="../tags/tag315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324.xml"/><Relationship Id="rId13" Type="http://schemas.openxmlformats.org/officeDocument/2006/relationships/tags" Target="../tags/tag329.xml"/><Relationship Id="rId18" Type="http://schemas.openxmlformats.org/officeDocument/2006/relationships/image" Target="../media/image1.emf"/><Relationship Id="rId3" Type="http://schemas.openxmlformats.org/officeDocument/2006/relationships/tags" Target="../tags/tag319.xml"/><Relationship Id="rId7" Type="http://schemas.openxmlformats.org/officeDocument/2006/relationships/tags" Target="../tags/tag323.xml"/><Relationship Id="rId12" Type="http://schemas.openxmlformats.org/officeDocument/2006/relationships/tags" Target="../tags/tag328.xml"/><Relationship Id="rId17" Type="http://schemas.openxmlformats.org/officeDocument/2006/relationships/oleObject" Target="../embeddings/oleObject17.bin"/><Relationship Id="rId2" Type="http://schemas.openxmlformats.org/officeDocument/2006/relationships/tags" Target="../tags/tag318.xml"/><Relationship Id="rId16" Type="http://schemas.openxmlformats.org/officeDocument/2006/relationships/slideMaster" Target="../slideMasters/slideMaster3.xml"/><Relationship Id="rId1" Type="http://schemas.openxmlformats.org/officeDocument/2006/relationships/vmlDrawing" Target="../drawings/vmlDrawing17.vml"/><Relationship Id="rId6" Type="http://schemas.openxmlformats.org/officeDocument/2006/relationships/tags" Target="../tags/tag322.xml"/><Relationship Id="rId11" Type="http://schemas.openxmlformats.org/officeDocument/2006/relationships/tags" Target="../tags/tag327.xml"/><Relationship Id="rId5" Type="http://schemas.openxmlformats.org/officeDocument/2006/relationships/tags" Target="../tags/tag321.xml"/><Relationship Id="rId15" Type="http://schemas.openxmlformats.org/officeDocument/2006/relationships/tags" Target="../tags/tag331.xml"/><Relationship Id="rId10" Type="http://schemas.openxmlformats.org/officeDocument/2006/relationships/tags" Target="../tags/tag326.xml"/><Relationship Id="rId4" Type="http://schemas.openxmlformats.org/officeDocument/2006/relationships/tags" Target="../tags/tag320.xml"/><Relationship Id="rId9" Type="http://schemas.openxmlformats.org/officeDocument/2006/relationships/tags" Target="../tags/tag325.xml"/><Relationship Id="rId14" Type="http://schemas.openxmlformats.org/officeDocument/2006/relationships/tags" Target="../tags/tag330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339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334.xml"/><Relationship Id="rId7" Type="http://schemas.openxmlformats.org/officeDocument/2006/relationships/tags" Target="../tags/tag338.xml"/><Relationship Id="rId12" Type="http://schemas.openxmlformats.org/officeDocument/2006/relationships/tags" Target="../tags/tag343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6" Type="http://schemas.openxmlformats.org/officeDocument/2006/relationships/tags" Target="../tags/tag337.xml"/><Relationship Id="rId11" Type="http://schemas.openxmlformats.org/officeDocument/2006/relationships/tags" Target="../tags/tag342.xml"/><Relationship Id="rId5" Type="http://schemas.openxmlformats.org/officeDocument/2006/relationships/tags" Target="../tags/tag336.xml"/><Relationship Id="rId10" Type="http://schemas.openxmlformats.org/officeDocument/2006/relationships/tags" Target="../tags/tag341.xml"/><Relationship Id="rId4" Type="http://schemas.openxmlformats.org/officeDocument/2006/relationships/tags" Target="../tags/tag335.xml"/><Relationship Id="rId9" Type="http://schemas.openxmlformats.org/officeDocument/2006/relationships/tags" Target="../tags/tag340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350.xml"/><Relationship Id="rId13" Type="http://schemas.openxmlformats.org/officeDocument/2006/relationships/tags" Target="../tags/tag355.xml"/><Relationship Id="rId18" Type="http://schemas.openxmlformats.org/officeDocument/2006/relationships/image" Target="../media/image1.emf"/><Relationship Id="rId3" Type="http://schemas.openxmlformats.org/officeDocument/2006/relationships/tags" Target="../tags/tag345.xml"/><Relationship Id="rId7" Type="http://schemas.openxmlformats.org/officeDocument/2006/relationships/tags" Target="../tags/tag349.xml"/><Relationship Id="rId12" Type="http://schemas.openxmlformats.org/officeDocument/2006/relationships/tags" Target="../tags/tag354.xml"/><Relationship Id="rId17" Type="http://schemas.openxmlformats.org/officeDocument/2006/relationships/oleObject" Target="../embeddings/oleObject18.bin"/><Relationship Id="rId2" Type="http://schemas.openxmlformats.org/officeDocument/2006/relationships/tags" Target="../tags/tag344.xml"/><Relationship Id="rId16" Type="http://schemas.openxmlformats.org/officeDocument/2006/relationships/slideMaster" Target="../slideMasters/slideMaster3.xml"/><Relationship Id="rId1" Type="http://schemas.openxmlformats.org/officeDocument/2006/relationships/vmlDrawing" Target="../drawings/vmlDrawing18.vml"/><Relationship Id="rId6" Type="http://schemas.openxmlformats.org/officeDocument/2006/relationships/tags" Target="../tags/tag348.xml"/><Relationship Id="rId11" Type="http://schemas.openxmlformats.org/officeDocument/2006/relationships/tags" Target="../tags/tag353.xml"/><Relationship Id="rId5" Type="http://schemas.openxmlformats.org/officeDocument/2006/relationships/tags" Target="../tags/tag347.xml"/><Relationship Id="rId15" Type="http://schemas.openxmlformats.org/officeDocument/2006/relationships/tags" Target="../tags/tag357.xml"/><Relationship Id="rId10" Type="http://schemas.openxmlformats.org/officeDocument/2006/relationships/tags" Target="../tags/tag352.xml"/><Relationship Id="rId4" Type="http://schemas.openxmlformats.org/officeDocument/2006/relationships/tags" Target="../tags/tag346.xml"/><Relationship Id="rId9" Type="http://schemas.openxmlformats.org/officeDocument/2006/relationships/tags" Target="../tags/tag351.xml"/><Relationship Id="rId14" Type="http://schemas.openxmlformats.org/officeDocument/2006/relationships/tags" Target="../tags/tag356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364.xml"/><Relationship Id="rId13" Type="http://schemas.openxmlformats.org/officeDocument/2006/relationships/tags" Target="../tags/tag369.xml"/><Relationship Id="rId18" Type="http://schemas.openxmlformats.org/officeDocument/2006/relationships/image" Target="../media/image3.emf"/><Relationship Id="rId3" Type="http://schemas.openxmlformats.org/officeDocument/2006/relationships/tags" Target="../tags/tag359.xml"/><Relationship Id="rId7" Type="http://schemas.openxmlformats.org/officeDocument/2006/relationships/tags" Target="../tags/tag363.xml"/><Relationship Id="rId12" Type="http://schemas.openxmlformats.org/officeDocument/2006/relationships/tags" Target="../tags/tag368.xml"/><Relationship Id="rId17" Type="http://schemas.openxmlformats.org/officeDocument/2006/relationships/oleObject" Target="../embeddings/oleObject19.bin"/><Relationship Id="rId2" Type="http://schemas.openxmlformats.org/officeDocument/2006/relationships/tags" Target="../tags/tag358.xml"/><Relationship Id="rId16" Type="http://schemas.openxmlformats.org/officeDocument/2006/relationships/slideMaster" Target="../slideMasters/slideMaster3.xml"/><Relationship Id="rId1" Type="http://schemas.openxmlformats.org/officeDocument/2006/relationships/vmlDrawing" Target="../drawings/vmlDrawing19.vml"/><Relationship Id="rId6" Type="http://schemas.openxmlformats.org/officeDocument/2006/relationships/tags" Target="../tags/tag362.xml"/><Relationship Id="rId11" Type="http://schemas.openxmlformats.org/officeDocument/2006/relationships/tags" Target="../tags/tag367.xml"/><Relationship Id="rId5" Type="http://schemas.openxmlformats.org/officeDocument/2006/relationships/tags" Target="../tags/tag361.xml"/><Relationship Id="rId15" Type="http://schemas.openxmlformats.org/officeDocument/2006/relationships/tags" Target="../tags/tag371.xml"/><Relationship Id="rId10" Type="http://schemas.openxmlformats.org/officeDocument/2006/relationships/tags" Target="../tags/tag366.xml"/><Relationship Id="rId4" Type="http://schemas.openxmlformats.org/officeDocument/2006/relationships/tags" Target="../tags/tag360.xml"/><Relationship Id="rId9" Type="http://schemas.openxmlformats.org/officeDocument/2006/relationships/tags" Target="../tags/tag365.xml"/><Relationship Id="rId14" Type="http://schemas.openxmlformats.org/officeDocument/2006/relationships/tags" Target="../tags/tag37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378.xml"/><Relationship Id="rId13" Type="http://schemas.openxmlformats.org/officeDocument/2006/relationships/tags" Target="../tags/tag383.xml"/><Relationship Id="rId3" Type="http://schemas.openxmlformats.org/officeDocument/2006/relationships/tags" Target="../tags/tag373.xml"/><Relationship Id="rId7" Type="http://schemas.openxmlformats.org/officeDocument/2006/relationships/tags" Target="../tags/tag377.xml"/><Relationship Id="rId12" Type="http://schemas.openxmlformats.org/officeDocument/2006/relationships/tags" Target="../tags/tag382.xml"/><Relationship Id="rId17" Type="http://schemas.openxmlformats.org/officeDocument/2006/relationships/image" Target="../media/image1.emf"/><Relationship Id="rId2" Type="http://schemas.openxmlformats.org/officeDocument/2006/relationships/tags" Target="../tags/tag372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20.vml"/><Relationship Id="rId6" Type="http://schemas.openxmlformats.org/officeDocument/2006/relationships/tags" Target="../tags/tag376.xml"/><Relationship Id="rId11" Type="http://schemas.openxmlformats.org/officeDocument/2006/relationships/tags" Target="../tags/tag381.xml"/><Relationship Id="rId5" Type="http://schemas.openxmlformats.org/officeDocument/2006/relationships/tags" Target="../tags/tag375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380.xml"/><Relationship Id="rId4" Type="http://schemas.openxmlformats.org/officeDocument/2006/relationships/tags" Target="../tags/tag374.xml"/><Relationship Id="rId9" Type="http://schemas.openxmlformats.org/officeDocument/2006/relationships/tags" Target="../tags/tag379.xml"/><Relationship Id="rId14" Type="http://schemas.openxmlformats.org/officeDocument/2006/relationships/tags" Target="../tags/tag384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391.xml"/><Relationship Id="rId13" Type="http://schemas.openxmlformats.org/officeDocument/2006/relationships/tags" Target="../tags/tag396.xml"/><Relationship Id="rId3" Type="http://schemas.openxmlformats.org/officeDocument/2006/relationships/tags" Target="../tags/tag386.xml"/><Relationship Id="rId7" Type="http://schemas.openxmlformats.org/officeDocument/2006/relationships/tags" Target="../tags/tag390.xml"/><Relationship Id="rId12" Type="http://schemas.openxmlformats.org/officeDocument/2006/relationships/tags" Target="../tags/tag395.xml"/><Relationship Id="rId17" Type="http://schemas.openxmlformats.org/officeDocument/2006/relationships/image" Target="../media/image1.emf"/><Relationship Id="rId2" Type="http://schemas.openxmlformats.org/officeDocument/2006/relationships/tags" Target="../tags/tag385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21.vml"/><Relationship Id="rId6" Type="http://schemas.openxmlformats.org/officeDocument/2006/relationships/tags" Target="../tags/tag389.xml"/><Relationship Id="rId11" Type="http://schemas.openxmlformats.org/officeDocument/2006/relationships/tags" Target="../tags/tag394.xml"/><Relationship Id="rId5" Type="http://schemas.openxmlformats.org/officeDocument/2006/relationships/tags" Target="../tags/tag388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393.xml"/><Relationship Id="rId4" Type="http://schemas.openxmlformats.org/officeDocument/2006/relationships/tags" Target="../tags/tag387.xml"/><Relationship Id="rId9" Type="http://schemas.openxmlformats.org/officeDocument/2006/relationships/tags" Target="../tags/tag392.xml"/><Relationship Id="rId14" Type="http://schemas.openxmlformats.org/officeDocument/2006/relationships/tags" Target="../tags/tag397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404.xml"/><Relationship Id="rId13" Type="http://schemas.openxmlformats.org/officeDocument/2006/relationships/tags" Target="../tags/tag409.xml"/><Relationship Id="rId3" Type="http://schemas.openxmlformats.org/officeDocument/2006/relationships/tags" Target="../tags/tag399.xml"/><Relationship Id="rId7" Type="http://schemas.openxmlformats.org/officeDocument/2006/relationships/tags" Target="../tags/tag403.xml"/><Relationship Id="rId12" Type="http://schemas.openxmlformats.org/officeDocument/2006/relationships/tags" Target="../tags/tag408.xml"/><Relationship Id="rId17" Type="http://schemas.openxmlformats.org/officeDocument/2006/relationships/image" Target="../media/image11.emf"/><Relationship Id="rId2" Type="http://schemas.openxmlformats.org/officeDocument/2006/relationships/tags" Target="../tags/tag398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22.vml"/><Relationship Id="rId6" Type="http://schemas.openxmlformats.org/officeDocument/2006/relationships/tags" Target="../tags/tag402.xml"/><Relationship Id="rId11" Type="http://schemas.openxmlformats.org/officeDocument/2006/relationships/tags" Target="../tags/tag407.xml"/><Relationship Id="rId5" Type="http://schemas.openxmlformats.org/officeDocument/2006/relationships/tags" Target="../tags/tag401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406.xml"/><Relationship Id="rId4" Type="http://schemas.openxmlformats.org/officeDocument/2006/relationships/tags" Target="../tags/tag400.xml"/><Relationship Id="rId9" Type="http://schemas.openxmlformats.org/officeDocument/2006/relationships/tags" Target="../tags/tag405.xml"/><Relationship Id="rId14" Type="http://schemas.openxmlformats.org/officeDocument/2006/relationships/tags" Target="../tags/tag410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tags" Target="../tags/tag417.xml"/><Relationship Id="rId13" Type="http://schemas.openxmlformats.org/officeDocument/2006/relationships/tags" Target="../tags/tag422.xml"/><Relationship Id="rId3" Type="http://schemas.openxmlformats.org/officeDocument/2006/relationships/tags" Target="../tags/tag412.xml"/><Relationship Id="rId7" Type="http://schemas.openxmlformats.org/officeDocument/2006/relationships/tags" Target="../tags/tag416.xml"/><Relationship Id="rId12" Type="http://schemas.openxmlformats.org/officeDocument/2006/relationships/tags" Target="../tags/tag421.xml"/><Relationship Id="rId17" Type="http://schemas.openxmlformats.org/officeDocument/2006/relationships/image" Target="../media/image1.emf"/><Relationship Id="rId2" Type="http://schemas.openxmlformats.org/officeDocument/2006/relationships/tags" Target="../tags/tag411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23.vml"/><Relationship Id="rId6" Type="http://schemas.openxmlformats.org/officeDocument/2006/relationships/tags" Target="../tags/tag415.xml"/><Relationship Id="rId11" Type="http://schemas.openxmlformats.org/officeDocument/2006/relationships/tags" Target="../tags/tag420.xml"/><Relationship Id="rId5" Type="http://schemas.openxmlformats.org/officeDocument/2006/relationships/tags" Target="../tags/tag414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419.xml"/><Relationship Id="rId4" Type="http://schemas.openxmlformats.org/officeDocument/2006/relationships/tags" Target="../tags/tag413.xml"/><Relationship Id="rId9" Type="http://schemas.openxmlformats.org/officeDocument/2006/relationships/tags" Target="../tags/tag418.xml"/><Relationship Id="rId14" Type="http://schemas.openxmlformats.org/officeDocument/2006/relationships/tags" Target="../tags/tag423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430.xml"/><Relationship Id="rId13" Type="http://schemas.openxmlformats.org/officeDocument/2006/relationships/tags" Target="../tags/tag435.xml"/><Relationship Id="rId18" Type="http://schemas.openxmlformats.org/officeDocument/2006/relationships/image" Target="../media/image3.emf"/><Relationship Id="rId3" Type="http://schemas.openxmlformats.org/officeDocument/2006/relationships/tags" Target="../tags/tag425.xml"/><Relationship Id="rId7" Type="http://schemas.openxmlformats.org/officeDocument/2006/relationships/tags" Target="../tags/tag429.xml"/><Relationship Id="rId12" Type="http://schemas.openxmlformats.org/officeDocument/2006/relationships/tags" Target="../tags/tag434.xml"/><Relationship Id="rId17" Type="http://schemas.openxmlformats.org/officeDocument/2006/relationships/oleObject" Target="../embeddings/oleObject24.bin"/><Relationship Id="rId2" Type="http://schemas.openxmlformats.org/officeDocument/2006/relationships/tags" Target="../tags/tag424.xml"/><Relationship Id="rId16" Type="http://schemas.openxmlformats.org/officeDocument/2006/relationships/slideMaster" Target="../slideMasters/slideMaster3.xml"/><Relationship Id="rId1" Type="http://schemas.openxmlformats.org/officeDocument/2006/relationships/vmlDrawing" Target="../drawings/vmlDrawing24.vml"/><Relationship Id="rId6" Type="http://schemas.openxmlformats.org/officeDocument/2006/relationships/tags" Target="../tags/tag428.xml"/><Relationship Id="rId11" Type="http://schemas.openxmlformats.org/officeDocument/2006/relationships/tags" Target="../tags/tag433.xml"/><Relationship Id="rId5" Type="http://schemas.openxmlformats.org/officeDocument/2006/relationships/tags" Target="../tags/tag427.xml"/><Relationship Id="rId15" Type="http://schemas.openxmlformats.org/officeDocument/2006/relationships/tags" Target="../tags/tag437.xml"/><Relationship Id="rId10" Type="http://schemas.openxmlformats.org/officeDocument/2006/relationships/tags" Target="../tags/tag432.xml"/><Relationship Id="rId4" Type="http://schemas.openxmlformats.org/officeDocument/2006/relationships/tags" Target="../tags/tag426.xml"/><Relationship Id="rId9" Type="http://schemas.openxmlformats.org/officeDocument/2006/relationships/tags" Target="../tags/tag431.xml"/><Relationship Id="rId14" Type="http://schemas.openxmlformats.org/officeDocument/2006/relationships/tags" Target="../tags/tag436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445.xml"/><Relationship Id="rId3" Type="http://schemas.openxmlformats.org/officeDocument/2006/relationships/tags" Target="../tags/tag440.xml"/><Relationship Id="rId7" Type="http://schemas.openxmlformats.org/officeDocument/2006/relationships/tags" Target="../tags/tag444.xml"/><Relationship Id="rId2" Type="http://schemas.openxmlformats.org/officeDocument/2006/relationships/tags" Target="../tags/tag439.xml"/><Relationship Id="rId1" Type="http://schemas.openxmlformats.org/officeDocument/2006/relationships/tags" Target="../tags/tag438.xml"/><Relationship Id="rId6" Type="http://schemas.openxmlformats.org/officeDocument/2006/relationships/tags" Target="../tags/tag443.xml"/><Relationship Id="rId5" Type="http://schemas.openxmlformats.org/officeDocument/2006/relationships/tags" Target="../tags/tag442.xml"/><Relationship Id="rId4" Type="http://schemas.openxmlformats.org/officeDocument/2006/relationships/tags" Target="../tags/tag441.xml"/><Relationship Id="rId9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448.xml"/><Relationship Id="rId2" Type="http://schemas.openxmlformats.org/officeDocument/2006/relationships/tags" Target="../tags/tag447.xml"/><Relationship Id="rId1" Type="http://schemas.openxmlformats.org/officeDocument/2006/relationships/tags" Target="../tags/tag44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450.xml"/><Relationship Id="rId4" Type="http://schemas.openxmlformats.org/officeDocument/2006/relationships/tags" Target="../tags/tag449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452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451.xml"/><Relationship Id="rId1" Type="http://schemas.openxmlformats.org/officeDocument/2006/relationships/vmlDrawing" Target="../drawings/vmlDrawing25.vml"/><Relationship Id="rId6" Type="http://schemas.openxmlformats.org/officeDocument/2006/relationships/tags" Target="../tags/tag455.xml"/><Relationship Id="rId5" Type="http://schemas.openxmlformats.org/officeDocument/2006/relationships/tags" Target="../tags/tag454.xml"/><Relationship Id="rId10" Type="http://schemas.openxmlformats.org/officeDocument/2006/relationships/image" Target="../media/image7.emf"/><Relationship Id="rId4" Type="http://schemas.openxmlformats.org/officeDocument/2006/relationships/tags" Target="../tags/tag453.xml"/><Relationship Id="rId9" Type="http://schemas.openxmlformats.org/officeDocument/2006/relationships/oleObject" Target="../embeddings/oleObject2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image" Target="../media/image1.emf"/><Relationship Id="rId2" Type="http://schemas.openxmlformats.org/officeDocument/2006/relationships/tags" Target="../tags/tag61.xml"/><Relationship Id="rId16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image" Target="../media/image1.emf"/><Relationship Id="rId2" Type="http://schemas.openxmlformats.org/officeDocument/2006/relationships/tags" Target="../tags/tag74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pic>
        <p:nvPicPr>
          <p:cNvPr id="17" name="Partnership">
            <a:extLst>
              <a:ext uri="{FF2B5EF4-FFF2-40B4-BE49-F238E27FC236}">
                <a16:creationId xmlns:a16="http://schemas.microsoft.com/office/drawing/2014/main" id="{EA7A5696-00BF-45E7-A82D-0FAAE08003AE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5"/>
          <a:stretch/>
        </p:blipFill>
        <p:spPr bwMode="black">
          <a:xfrm>
            <a:off x="4322618" y="0"/>
            <a:ext cx="7869382" cy="6858000"/>
          </a:xfrm>
          <a:prstGeom prst="rect">
            <a:avLst/>
          </a:prstGeom>
        </p:spPr>
      </p:pic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2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2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2"/>
                </a:solidFill>
                <a:latin typeface="+mn-lt"/>
              </a:rPr>
            </a:br>
            <a:r>
              <a:rPr lang="en-US" sz="800" dirty="0">
                <a:solidFill>
                  <a:schemeClr val="tx2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1870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1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5065776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1. On-page tracker">
            <a:extLst>
              <a:ext uri="{FF2B5EF4-FFF2-40B4-BE49-F238E27FC236}">
                <a16:creationId xmlns:a16="http://schemas.microsoft.com/office/drawing/2014/main" id="{B1862427-C153-460B-92AE-3FA75E6B880B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14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04797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3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2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6967728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1. On-page tracker">
            <a:extLst>
              <a:ext uri="{FF2B5EF4-FFF2-40B4-BE49-F238E27FC236}">
                <a16:creationId xmlns:a16="http://schemas.microsoft.com/office/drawing/2014/main" id="{EAFF7AB7-0AA5-45CA-B768-743633E9C28B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14"/>
            </p:custDataLst>
          </p:nvPr>
        </p:nvSpPr>
        <p:spPr>
          <a:xfrm>
            <a:off x="8173370" y="88483"/>
            <a:ext cx="3466941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BFEDCBC-6AE2-415B-B9AB-4D0332F5ABD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242E706C-B652-4B8D-8347-CE6D35DB7BB4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pic>
        <p:nvPicPr>
          <p:cNvPr id="7" name="Partnership">
            <a:extLst>
              <a:ext uri="{FF2B5EF4-FFF2-40B4-BE49-F238E27FC236}">
                <a16:creationId xmlns:a16="http://schemas.microsoft.com/office/drawing/2014/main" id="{F872C5DF-49A0-4AF8-94E4-83C32A939035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5" r="18000"/>
          <a:stretch/>
        </p:blipFill>
        <p:spPr bwMode="black">
          <a:xfrm>
            <a:off x="6517178" y="0"/>
            <a:ext cx="5674822" cy="6858000"/>
          </a:xfrm>
          <a:prstGeom prst="rect">
            <a:avLst/>
          </a:prstGeom>
        </p:spPr>
      </p:pic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BA32-38B9-4C8B-A7D5-45237C60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8460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LogoImage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pic>
        <p:nvPicPr>
          <p:cNvPr id="17" name="Partnership">
            <a:extLst>
              <a:ext uri="{FF2B5EF4-FFF2-40B4-BE49-F238E27FC236}">
                <a16:creationId xmlns:a16="http://schemas.microsoft.com/office/drawing/2014/main" id="{EA7A5696-00BF-45E7-A82D-0FAAE08003AE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5"/>
          <a:stretch/>
        </p:blipFill>
        <p:spPr bwMode="black">
          <a:xfrm>
            <a:off x="4322618" y="0"/>
            <a:ext cx="7869382" cy="6858000"/>
          </a:xfrm>
          <a:prstGeom prst="rect">
            <a:avLst/>
          </a:prstGeom>
        </p:spPr>
      </p:pic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2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2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2"/>
                </a:solidFill>
                <a:latin typeface="+mn-lt"/>
              </a:rPr>
            </a:br>
            <a:r>
              <a:rPr lang="en-US" sz="800" dirty="0">
                <a:solidFill>
                  <a:schemeClr val="tx2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4492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5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5279FDD-DCA3-46BC-A0F1-63050F515848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1. On-page tracker">
            <a:extLst>
              <a:ext uri="{FF2B5EF4-FFF2-40B4-BE49-F238E27FC236}">
                <a16:creationId xmlns:a16="http://schemas.microsoft.com/office/drawing/2014/main" id="{5857A74B-B6F4-469B-9ACA-F8A09F031749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sp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F7285830-7994-4D77-86FD-F1F5489069A9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7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7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113DFDDF-7DA2-4E92-8555-8B9DB1295FAA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sp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E6489378-5A4B-4C9F-9987-3095F7E8765D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11BC6880-9091-4491-9546-12EA88EBF679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8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BC05724E-73BA-436C-90D8-4908806E6A5F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11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sp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3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. On-page tracker">
            <a:extLst>
              <a:ext uri="{FF2B5EF4-FFF2-40B4-BE49-F238E27FC236}">
                <a16:creationId xmlns:a16="http://schemas.microsoft.com/office/drawing/2014/main" id="{BB1AC38F-F36C-421C-922E-DA64F703A4E3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11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884725"/>
            <a:ext cx="50657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1. On-page tracker">
            <a:extLst>
              <a:ext uri="{FF2B5EF4-FFF2-40B4-BE49-F238E27FC236}">
                <a16:creationId xmlns:a16="http://schemas.microsoft.com/office/drawing/2014/main" id="{9C24BE57-CAF0-414D-81D3-506010DB1623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10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9329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9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69677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1. On-page tracker">
            <a:extLst>
              <a:ext uri="{FF2B5EF4-FFF2-40B4-BE49-F238E27FC236}">
                <a16:creationId xmlns:a16="http://schemas.microsoft.com/office/drawing/2014/main" id="{1D26AFA0-B850-4035-AAFD-69E5CFB87F1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8173370" y="88485"/>
            <a:ext cx="3466941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03ECFF64-8A89-4A3A-ACE6-2A23D134095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F38B22BC-3AB2-4A5C-88EF-9C555D37D5F8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rtnership">
            <a:extLst>
              <a:ext uri="{FF2B5EF4-FFF2-40B4-BE49-F238E27FC236}">
                <a16:creationId xmlns:a16="http://schemas.microsoft.com/office/drawing/2014/main" id="{F872C5DF-49A0-4AF8-94E4-83C32A939035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5" r="18000"/>
          <a:stretch/>
        </p:blipFill>
        <p:spPr bwMode="black">
          <a:xfrm>
            <a:off x="6517178" y="0"/>
            <a:ext cx="5674822" cy="6858000"/>
          </a:xfrm>
          <a:prstGeom prst="rect">
            <a:avLst/>
          </a:prstGeom>
        </p:spPr>
      </p:pic>
      <p:grpSp>
        <p:nvGrpSpPr>
          <p:cNvPr id="6" name="LogoImage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2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0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EFF58C-83CF-420F-BF45-F188AE9E7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4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Disclaimer-English (United States)">
            <a:extLst>
              <a:ext uri="{FF2B5EF4-FFF2-40B4-BE49-F238E27FC236}">
                <a16:creationId xmlns:a16="http://schemas.microsoft.com/office/drawing/2014/main" id="{877AF5ED-707F-4C15-B2A5-95EE15B8AE81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551942" y="6190488"/>
            <a:ext cx="6016752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© Copyright 2020 McKinsey &amp; Company. This material contains the confidential and proprietary information of McKinsey &amp; Company and is intended solely for your internal use and may not be reproduced, disclosed or distributed without McKinsey &amp; Company’s express prior written consent.</a:t>
            </a:r>
          </a:p>
        </p:txBody>
      </p:sp>
      <p:pic>
        <p:nvPicPr>
          <p:cNvPr id="17" name="LogoImage">
            <a:extLst>
              <a:ext uri="{FF2B5EF4-FFF2-40B4-BE49-F238E27FC236}">
                <a16:creationId xmlns:a16="http://schemas.microsoft.com/office/drawing/2014/main" id="{AFA5AF3B-211D-47FF-B376-05C921AB8628}"/>
              </a:ext>
            </a:extLst>
          </p:cNvPr>
          <p:cNvPicPr>
            <a:picLocks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1944" y="481162"/>
            <a:ext cx="1572132" cy="5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6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ct 35" hidden="1">
            <a:extLst>
              <a:ext uri="{FF2B5EF4-FFF2-40B4-BE49-F238E27FC236}">
                <a16:creationId xmlns:a16="http://schemas.microsoft.com/office/drawing/2014/main" id="{2C1FD95E-DEC5-4715-BFA5-445B1C5CB5C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6702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2" name="think-cell Slide" r:id="rId7" imgW="395" imgH="394" progId="TCLayout.ActiveDocument.1">
                  <p:embed/>
                </p:oleObj>
              </mc:Choice>
              <mc:Fallback>
                <p:oleObj name="think-cell Slide" r:id="rId7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. Slide Title">
            <a:extLst>
              <a:ext uri="{FF2B5EF4-FFF2-40B4-BE49-F238E27FC236}">
                <a16:creationId xmlns:a16="http://schemas.microsoft.com/office/drawing/2014/main" id="{D4C21CDE-F5D0-43FD-A668-584DBEB5C651}"/>
              </a:ext>
            </a:extLst>
          </p:cNvPr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500" b="1" kern="1200" spc="0" baseline="0">
                <a:ln w="6350" cap="flat">
                  <a:noFill/>
                  <a:miter lim="800000"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Issue Tree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3B30E-77B8-4B8F-9E4C-95A40D893751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3664296"/>
            <a:ext cx="1417997" cy="422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72009" tIns="72009" rIns="72009" bIns="72009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ct val="15000"/>
              </a:spcBef>
              <a:spcAft>
                <a:spcPts val="0"/>
              </a:spcAft>
            </a:pPr>
            <a:endParaRPr lang="en-US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CF210-EAC0-4D0F-A49E-6A25CE148DC5}"/>
              </a:ext>
            </a:extLst>
          </p:cNvPr>
          <p:cNvSpPr txBox="1"/>
          <p:nvPr userDrawn="1"/>
        </p:nvSpPr>
        <p:spPr>
          <a:xfrm>
            <a:off x="2529423" y="4294810"/>
            <a:ext cx="1460496" cy="422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72009" tIns="72009" rIns="72009" bIns="72009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04076-CB5A-4877-8B9C-FBF92262EC52}"/>
              </a:ext>
            </a:extLst>
          </p:cNvPr>
          <p:cNvSpPr txBox="1"/>
          <p:nvPr userDrawn="1"/>
        </p:nvSpPr>
        <p:spPr>
          <a:xfrm>
            <a:off x="2529423" y="5344628"/>
            <a:ext cx="1460496" cy="422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72009" tIns="72009" rIns="72009" bIns="72009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F5BF1-D314-4FB8-A9D2-AC4456BF25D7}"/>
              </a:ext>
            </a:extLst>
          </p:cNvPr>
          <p:cNvSpPr txBox="1"/>
          <p:nvPr userDrawn="1"/>
        </p:nvSpPr>
        <p:spPr>
          <a:xfrm>
            <a:off x="2529423" y="3244992"/>
            <a:ext cx="1460496" cy="422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72009" tIns="72009" rIns="72009" bIns="72009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F4FB1-2E4B-460A-9C75-5E6B80ADCCE4}"/>
              </a:ext>
            </a:extLst>
          </p:cNvPr>
          <p:cNvSpPr txBox="1"/>
          <p:nvPr userDrawn="1"/>
        </p:nvSpPr>
        <p:spPr>
          <a:xfrm>
            <a:off x="2529423" y="2195174"/>
            <a:ext cx="1460496" cy="422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72009" tIns="72009" rIns="72009" bIns="72009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sz="1800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8C8EDF0-BF8A-4EDC-95D0-31FEB8EFB526}"/>
              </a:ext>
            </a:extLst>
          </p:cNvPr>
          <p:cNvCxnSpPr>
            <a:cxnSpLocks/>
            <a:stCxn id="6" idx="1"/>
            <a:endCxn id="4" idx="3"/>
          </p:cNvCxnSpPr>
          <p:nvPr userDrawn="1"/>
        </p:nvCxnSpPr>
        <p:spPr>
          <a:xfrm rot="10800000">
            <a:off x="1972733" y="3875508"/>
            <a:ext cx="556690" cy="1680332"/>
          </a:xfrm>
          <a:prstGeom prst="bentConnector3">
            <a:avLst>
              <a:gd name="adj1" fmla="val 50000"/>
            </a:avLst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9407ED1-D1A5-4F64-8CBE-480E3B31F63D}"/>
              </a:ext>
            </a:extLst>
          </p:cNvPr>
          <p:cNvCxnSpPr>
            <a:cxnSpLocks/>
            <a:stCxn id="8" idx="1"/>
            <a:endCxn id="4" idx="3"/>
          </p:cNvCxnSpPr>
          <p:nvPr userDrawn="1"/>
        </p:nvCxnSpPr>
        <p:spPr>
          <a:xfrm rot="10800000" flipV="1">
            <a:off x="1972733" y="2406386"/>
            <a:ext cx="556690" cy="1469122"/>
          </a:xfrm>
          <a:prstGeom prst="bentConnector3">
            <a:avLst>
              <a:gd name="adj1" fmla="val 50000"/>
            </a:avLst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3E9C89D-A172-4D20-B2D4-68A5BA61550E}"/>
              </a:ext>
            </a:extLst>
          </p:cNvPr>
          <p:cNvCxnSpPr>
            <a:cxnSpLocks/>
            <a:stCxn id="7" idx="1"/>
            <a:endCxn id="4" idx="3"/>
          </p:cNvCxnSpPr>
          <p:nvPr userDrawn="1"/>
        </p:nvCxnSpPr>
        <p:spPr>
          <a:xfrm rot="10800000" flipV="1">
            <a:off x="1972733" y="3456204"/>
            <a:ext cx="556690" cy="419304"/>
          </a:xfrm>
          <a:prstGeom prst="bentConnector3">
            <a:avLst>
              <a:gd name="adj1" fmla="val 50000"/>
            </a:avLst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33">
            <a:extLst>
              <a:ext uri="{FF2B5EF4-FFF2-40B4-BE49-F238E27FC236}">
                <a16:creationId xmlns:a16="http://schemas.microsoft.com/office/drawing/2014/main" id="{47CE1922-94A8-46DF-AD2F-0C796D3A1E4D}"/>
              </a:ext>
            </a:extLst>
          </p:cNvPr>
          <p:cNvCxnSpPr>
            <a:cxnSpLocks/>
            <a:stCxn id="5" idx="1"/>
            <a:endCxn id="4" idx="3"/>
          </p:cNvCxnSpPr>
          <p:nvPr userDrawn="1"/>
        </p:nvCxnSpPr>
        <p:spPr>
          <a:xfrm rot="10800000">
            <a:off x="1972733" y="3875508"/>
            <a:ext cx="556690" cy="630514"/>
          </a:xfrm>
          <a:prstGeom prst="bentConnector3">
            <a:avLst>
              <a:gd name="adj1" fmla="val 50000"/>
            </a:avLst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278214-669B-44DE-8485-ADEE6B18C94F}"/>
              </a:ext>
            </a:extLst>
          </p:cNvPr>
          <p:cNvSpPr txBox="1"/>
          <p:nvPr userDrawn="1"/>
        </p:nvSpPr>
        <p:spPr>
          <a:xfrm>
            <a:off x="4546609" y="1932719"/>
            <a:ext cx="1460496" cy="422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72009" tIns="72009" rIns="72009" bIns="72009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sz="1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65C087-0978-4E3C-B184-AC1D957CA12F}"/>
              </a:ext>
            </a:extLst>
          </p:cNvPr>
          <p:cNvSpPr txBox="1"/>
          <p:nvPr userDrawn="1"/>
        </p:nvSpPr>
        <p:spPr>
          <a:xfrm>
            <a:off x="4546609" y="2457628"/>
            <a:ext cx="1460496" cy="422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72009" tIns="72009" rIns="72009" bIns="72009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sz="1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7AB5CB-488B-4FD5-8206-F504D9C49DAA}"/>
              </a:ext>
            </a:extLst>
          </p:cNvPr>
          <p:cNvSpPr txBox="1"/>
          <p:nvPr userDrawn="1"/>
        </p:nvSpPr>
        <p:spPr>
          <a:xfrm>
            <a:off x="4546609" y="2982537"/>
            <a:ext cx="1460496" cy="422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72009" tIns="72009" rIns="72009" bIns="72009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sz="1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A5974-9B0B-4B8B-9ACF-610A52203B1B}"/>
              </a:ext>
            </a:extLst>
          </p:cNvPr>
          <p:cNvSpPr txBox="1"/>
          <p:nvPr userDrawn="1"/>
        </p:nvSpPr>
        <p:spPr>
          <a:xfrm>
            <a:off x="4546609" y="3507446"/>
            <a:ext cx="1460496" cy="422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72009" tIns="72009" rIns="72009" bIns="72009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sz="1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FBFAE6-8ABE-4FC4-A6E5-61668A3E8741}"/>
              </a:ext>
            </a:extLst>
          </p:cNvPr>
          <p:cNvSpPr txBox="1"/>
          <p:nvPr userDrawn="1"/>
        </p:nvSpPr>
        <p:spPr>
          <a:xfrm>
            <a:off x="4546609" y="4032355"/>
            <a:ext cx="1460496" cy="422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72009" tIns="72009" rIns="72009" bIns="72009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sz="1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EE5FEC-7020-4149-8BCC-C9BD8D17C740}"/>
              </a:ext>
            </a:extLst>
          </p:cNvPr>
          <p:cNvSpPr txBox="1"/>
          <p:nvPr userDrawn="1"/>
        </p:nvSpPr>
        <p:spPr>
          <a:xfrm>
            <a:off x="4546609" y="4557264"/>
            <a:ext cx="1460496" cy="422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72009" tIns="72009" rIns="72009" bIns="72009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sz="1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782C1B-F7B7-40E9-A995-999291336803}"/>
              </a:ext>
            </a:extLst>
          </p:cNvPr>
          <p:cNvSpPr txBox="1"/>
          <p:nvPr userDrawn="1"/>
        </p:nvSpPr>
        <p:spPr>
          <a:xfrm>
            <a:off x="4546609" y="5082173"/>
            <a:ext cx="1460496" cy="422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72009" tIns="72009" rIns="72009" bIns="72009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sz="1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B9C7CF-8834-4D01-B22C-070A8F21C98A}"/>
              </a:ext>
            </a:extLst>
          </p:cNvPr>
          <p:cNvSpPr txBox="1"/>
          <p:nvPr userDrawn="1"/>
        </p:nvSpPr>
        <p:spPr>
          <a:xfrm>
            <a:off x="4546609" y="5607083"/>
            <a:ext cx="1460496" cy="422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72009" tIns="72009" rIns="72009" bIns="72009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sz="1800" b="1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2087A23-3975-4ED2-B399-482A4A96C25B}"/>
              </a:ext>
            </a:extLst>
          </p:cNvPr>
          <p:cNvCxnSpPr>
            <a:cxnSpLocks/>
            <a:stCxn id="8" idx="3"/>
            <a:endCxn id="18" idx="1"/>
          </p:cNvCxnSpPr>
          <p:nvPr userDrawn="1"/>
        </p:nvCxnSpPr>
        <p:spPr>
          <a:xfrm flipV="1">
            <a:off x="3989919" y="2143931"/>
            <a:ext cx="556690" cy="262455"/>
          </a:xfrm>
          <a:prstGeom prst="bentConnector3">
            <a:avLst>
              <a:gd name="adj1" fmla="val 50000"/>
            </a:avLst>
          </a:prstGeom>
          <a:ln w="6350" cap="sq">
            <a:solidFill>
              <a:srgbClr val="00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425C509-D7DD-4BB7-9003-2DB213BB9A3D}"/>
              </a:ext>
            </a:extLst>
          </p:cNvPr>
          <p:cNvCxnSpPr>
            <a:cxnSpLocks/>
            <a:stCxn id="8" idx="3"/>
            <a:endCxn id="19" idx="1"/>
          </p:cNvCxnSpPr>
          <p:nvPr userDrawn="1"/>
        </p:nvCxnSpPr>
        <p:spPr>
          <a:xfrm>
            <a:off x="3989919" y="2406386"/>
            <a:ext cx="556690" cy="262454"/>
          </a:xfrm>
          <a:prstGeom prst="bentConnector3">
            <a:avLst>
              <a:gd name="adj1" fmla="val 50000"/>
            </a:avLst>
          </a:prstGeom>
          <a:ln w="6350" cap="sq">
            <a:solidFill>
              <a:srgbClr val="00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FF7C331-38FE-49C2-9A2B-474B64957905}"/>
              </a:ext>
            </a:extLst>
          </p:cNvPr>
          <p:cNvCxnSpPr>
            <a:cxnSpLocks/>
            <a:stCxn id="7" idx="3"/>
            <a:endCxn id="20" idx="1"/>
          </p:cNvCxnSpPr>
          <p:nvPr userDrawn="1"/>
        </p:nvCxnSpPr>
        <p:spPr>
          <a:xfrm flipV="1">
            <a:off x="3989919" y="3193749"/>
            <a:ext cx="556690" cy="262455"/>
          </a:xfrm>
          <a:prstGeom prst="bentConnector3">
            <a:avLst>
              <a:gd name="adj1" fmla="val 50000"/>
            </a:avLst>
          </a:prstGeom>
          <a:ln w="6350" cap="sq">
            <a:solidFill>
              <a:srgbClr val="00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CBD5EB8-2154-4168-81D9-88FD73C17646}"/>
              </a:ext>
            </a:extLst>
          </p:cNvPr>
          <p:cNvCxnSpPr>
            <a:cxnSpLocks/>
            <a:stCxn id="7" idx="3"/>
            <a:endCxn id="21" idx="1"/>
          </p:cNvCxnSpPr>
          <p:nvPr userDrawn="1"/>
        </p:nvCxnSpPr>
        <p:spPr>
          <a:xfrm>
            <a:off x="3989919" y="3456204"/>
            <a:ext cx="556690" cy="262454"/>
          </a:xfrm>
          <a:prstGeom prst="bentConnector3">
            <a:avLst>
              <a:gd name="adj1" fmla="val 50000"/>
            </a:avLst>
          </a:prstGeom>
          <a:ln w="6350" cap="sq">
            <a:solidFill>
              <a:srgbClr val="00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20D7858-DC91-4F93-B402-4265865BEC0E}"/>
              </a:ext>
            </a:extLst>
          </p:cNvPr>
          <p:cNvCxnSpPr>
            <a:cxnSpLocks/>
            <a:stCxn id="5" idx="3"/>
            <a:endCxn id="22" idx="1"/>
          </p:cNvCxnSpPr>
          <p:nvPr userDrawn="1"/>
        </p:nvCxnSpPr>
        <p:spPr>
          <a:xfrm flipV="1">
            <a:off x="3989919" y="4243567"/>
            <a:ext cx="556690" cy="262455"/>
          </a:xfrm>
          <a:prstGeom prst="bentConnector3">
            <a:avLst/>
          </a:prstGeom>
          <a:ln w="6350" cap="sq">
            <a:solidFill>
              <a:srgbClr val="00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8365FE9-5C7F-441B-BB9E-25CDF124F376}"/>
              </a:ext>
            </a:extLst>
          </p:cNvPr>
          <p:cNvCxnSpPr>
            <a:cxnSpLocks/>
            <a:stCxn id="5" idx="3"/>
            <a:endCxn id="23" idx="1"/>
          </p:cNvCxnSpPr>
          <p:nvPr userDrawn="1"/>
        </p:nvCxnSpPr>
        <p:spPr>
          <a:xfrm>
            <a:off x="3989919" y="4506022"/>
            <a:ext cx="556690" cy="262454"/>
          </a:xfrm>
          <a:prstGeom prst="bentConnector3">
            <a:avLst/>
          </a:prstGeom>
          <a:ln w="6350" cap="sq">
            <a:solidFill>
              <a:srgbClr val="00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F8D9E5A-AE51-49A8-B059-92C6C0A1004B}"/>
              </a:ext>
            </a:extLst>
          </p:cNvPr>
          <p:cNvCxnSpPr>
            <a:cxnSpLocks/>
            <a:stCxn id="6" idx="3"/>
            <a:endCxn id="24" idx="1"/>
          </p:cNvCxnSpPr>
          <p:nvPr userDrawn="1"/>
        </p:nvCxnSpPr>
        <p:spPr>
          <a:xfrm flipV="1">
            <a:off x="3989919" y="5293385"/>
            <a:ext cx="556690" cy="262455"/>
          </a:xfrm>
          <a:prstGeom prst="bentConnector3">
            <a:avLst/>
          </a:prstGeom>
          <a:ln w="6350" cap="sq">
            <a:solidFill>
              <a:srgbClr val="00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9095C07-96E5-4F4B-BA93-ED01F7DB4DBC}"/>
              </a:ext>
            </a:extLst>
          </p:cNvPr>
          <p:cNvCxnSpPr>
            <a:cxnSpLocks/>
            <a:stCxn id="6" idx="3"/>
            <a:endCxn id="25" idx="1"/>
          </p:cNvCxnSpPr>
          <p:nvPr userDrawn="1"/>
        </p:nvCxnSpPr>
        <p:spPr>
          <a:xfrm>
            <a:off x="3989919" y="5555840"/>
            <a:ext cx="556690" cy="262455"/>
          </a:xfrm>
          <a:prstGeom prst="bentConnector3">
            <a:avLst/>
          </a:prstGeom>
          <a:ln w="6350" cap="sq">
            <a:solidFill>
              <a:srgbClr val="00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. Subtitle">
            <a:extLst>
              <a:ext uri="{FF2B5EF4-FFF2-40B4-BE49-F238E27FC236}">
                <a16:creationId xmlns:a16="http://schemas.microsoft.com/office/drawing/2014/main" id="{C0A1124B-5F79-4C36-85F8-A32C3C8158F7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t" anchorCtr="0">
            <a:spAutoFit/>
          </a:bodyPr>
          <a:lstStyle/>
          <a:p>
            <a:r>
              <a:rPr lang="en-CA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5188907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4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1A5E303-71C7-4CBA-843E-F89BEE4870B0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651048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7F39A1E-9559-4F9B-9322-DA821850F2C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19936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5F180569-9F8A-4CFD-8AEA-3EA78CFEFDB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962490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069A1AA2-18DA-45DB-84E6-54802C0193F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329323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1. On-page tracker">
            <a:extLst>
              <a:ext uri="{FF2B5EF4-FFF2-40B4-BE49-F238E27FC236}">
                <a16:creationId xmlns:a16="http://schemas.microsoft.com/office/drawing/2014/main" id="{2CCA1113-D6DE-4306-88BB-3E74C4AA2F5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768324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8" name="think-cell Slide" r:id="rId18" imgW="413" imgH="416" progId="TCLayout.ActiveDocument.1">
                  <p:embed/>
                </p:oleObj>
              </mc:Choice>
              <mc:Fallback>
                <p:oleObj name="think-cell Slide" r:id="rId18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63369B22-0805-4115-8106-351A57E7D4C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5" name="5. Source">
            <a:extLst>
              <a:ext uri="{FF2B5EF4-FFF2-40B4-BE49-F238E27FC236}">
                <a16:creationId xmlns:a16="http://schemas.microsoft.com/office/drawing/2014/main" id="{CBEC1424-AA4C-4244-8847-722496EB062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E6B2B3C3-9704-4A88-AB96-BEEA9AD848C1}"/>
              </a:ext>
            </a:extLst>
          </p:cNvPr>
          <p:cNvCxnSpPr/>
          <p:nvPr userDrawn="1">
            <p:custDataLst>
              <p:tags r:id="rId14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9A2E2D2C-FD27-463D-99AC-694A654FEB29}"/>
              </a:ext>
            </a:extLst>
          </p:cNvPr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554736" y="172212"/>
            <a:ext cx="2514600" cy="731520"/>
          </a:xfrm>
        </p:spPr>
        <p:txBody>
          <a:bodyPr anchor="b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240B7455-3F5D-4778-8E7F-A0B85807BADA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6"/>
            </p:custDataLst>
          </p:nvPr>
        </p:nvSpPr>
        <p:spPr>
          <a:xfrm>
            <a:off x="554736" y="884725"/>
            <a:ext cx="2514600" cy="276999"/>
          </a:xfrm>
        </p:spPr>
        <p:txBody>
          <a:bodyPr wrap="square">
            <a:spAutoFit/>
          </a:bodyPr>
          <a:lstStyle>
            <a:lvl1pPr marL="0" indent="0" algn="l">
              <a:buClr>
                <a:schemeClr val="bg1"/>
              </a:buClr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3872183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3109F943-2570-4786-9DDF-D79F8B316D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9" name="5. Source">
            <a:extLst>
              <a:ext uri="{FF2B5EF4-FFF2-40B4-BE49-F238E27FC236}">
                <a16:creationId xmlns:a16="http://schemas.microsoft.com/office/drawing/2014/main" id="{E49E8E76-DE4E-41BE-8B4B-592B0B6B533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96A3AFA3-4D77-404A-BE09-DC313ED73E79}"/>
              </a:ext>
            </a:extLst>
          </p:cNvPr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54736" y="172212"/>
            <a:ext cx="3465576" cy="73152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3182339B-2B76-4760-B802-A0F3D9F46246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5"/>
            </p:custDataLst>
          </p:nvPr>
        </p:nvSpPr>
        <p:spPr>
          <a:xfrm>
            <a:off x="554736" y="884725"/>
            <a:ext cx="3465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20254341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884725"/>
            <a:ext cx="50657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69CA174A-B3CF-496F-A949-9AB132B7956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6" name="5. Source">
            <a:extLst>
              <a:ext uri="{FF2B5EF4-FFF2-40B4-BE49-F238E27FC236}">
                <a16:creationId xmlns:a16="http://schemas.microsoft.com/office/drawing/2014/main" id="{A0770D8B-38D0-4C6B-9B32-7F66B96EB551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928921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6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69677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CFC537C1-0243-4328-8607-D7E4669ABA6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9" name="5. Source">
            <a:extLst>
              <a:ext uri="{FF2B5EF4-FFF2-40B4-BE49-F238E27FC236}">
                <a16:creationId xmlns:a16="http://schemas.microsoft.com/office/drawing/2014/main" id="{090A7C0C-14BE-4DF8-9C62-6EE96654F0DF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718274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0" name="think-cell Slide" r:id="rId17" imgW="473" imgH="473" progId="TCLayout.ActiveDocument.1">
                  <p:embed/>
                </p:oleObj>
              </mc:Choice>
              <mc:Fallback>
                <p:oleObj name="think-cell Slide" r:id="rId17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6B54141-9CE9-413A-96EA-6AC5780A43D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6" name="5. Source">
            <a:extLst>
              <a:ext uri="{FF2B5EF4-FFF2-40B4-BE49-F238E27FC236}">
                <a16:creationId xmlns:a16="http://schemas.microsoft.com/office/drawing/2014/main" id="{81E85D65-63B0-4A6D-9D47-06B300A8E9D5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471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1. On-page tracker">
            <a:extLst>
              <a:ext uri="{FF2B5EF4-FFF2-40B4-BE49-F238E27FC236}">
                <a16:creationId xmlns:a16="http://schemas.microsoft.com/office/drawing/2014/main" id="{060F9BBF-7A9F-4997-816D-34BA12217698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_Re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AFBBA9-D2B9-4E72-870F-D17AFEF8B92E}"/>
              </a:ext>
            </a:extLst>
          </p:cNvPr>
          <p:cNvSpPr>
            <a:spLocks/>
          </p:cNvSpPr>
          <p:nvPr userDrawn="1"/>
        </p:nvSpPr>
        <p:spPr>
          <a:xfrm>
            <a:off x="0" y="-1"/>
            <a:ext cx="3410584" cy="6858001"/>
          </a:xfrm>
          <a:prstGeom prst="rect">
            <a:avLst/>
          </a:prstGeom>
          <a:solidFill>
            <a:schemeClr val="bg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3" name="SlideLogoText">
            <a:extLst>
              <a:ext uri="{FF2B5EF4-FFF2-40B4-BE49-F238E27FC236}">
                <a16:creationId xmlns:a16="http://schemas.microsoft.com/office/drawing/2014/main" id="{8BEC0BBE-31ED-4326-901D-BA144B7161D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1E2A8850-EAF9-4CBD-8F06-509CC6194BEC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6" name="BottomLineRight">
            <a:extLst>
              <a:ext uri="{FF2B5EF4-FFF2-40B4-BE49-F238E27FC236}">
                <a16:creationId xmlns:a16="http://schemas.microsoft.com/office/drawing/2014/main" id="{D039AE89-A752-4C42-B602-B745D3F8EE0B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TopLineRight">
            <a:extLst>
              <a:ext uri="{FF2B5EF4-FFF2-40B4-BE49-F238E27FC236}">
                <a16:creationId xmlns:a16="http://schemas.microsoft.com/office/drawing/2014/main" id="{B790335B-4212-47CE-9B8F-C590937B3793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63369B22-0805-4115-8106-351A57E7D4C6}"/>
              </a:ext>
            </a:extLst>
          </p:cNvPr>
          <p:cNvSpPr>
            <a:spLocks noGrp="1"/>
          </p:cNvSpPr>
          <p:nvPr userDrawn="1">
            <p:ph type="body" sz="quarter" idx="17" hasCustomPrompt="1"/>
            <p:custDataLst>
              <p:tags r:id="rId9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buClr>
                <a:schemeClr val="bg1"/>
              </a:buCl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cxnSp>
        <p:nvCxnSpPr>
          <p:cNvPr id="17" name="BottomLineLeft">
            <a:extLst>
              <a:ext uri="{FF2B5EF4-FFF2-40B4-BE49-F238E27FC236}">
                <a16:creationId xmlns:a16="http://schemas.microsoft.com/office/drawing/2014/main" id="{3BAA4BF8-DAAD-4AB6-829F-489E234136A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5. Source">
            <a:extLst>
              <a:ext uri="{FF2B5EF4-FFF2-40B4-BE49-F238E27FC236}">
                <a16:creationId xmlns:a16="http://schemas.microsoft.com/office/drawing/2014/main" id="{7708D440-EDCC-44B2-87D2-1E49D3373A5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B3B3B3"/>
                </a:solidFill>
              </a:rPr>
              <a:t>McKinsey Academy: Proprietary and Confidential</a:t>
            </a:r>
          </a:p>
        </p:txBody>
      </p:sp>
      <p:cxnSp>
        <p:nvCxnSpPr>
          <p:cNvPr id="19" name="TopLineLeft">
            <a:extLst>
              <a:ext uri="{FF2B5EF4-FFF2-40B4-BE49-F238E27FC236}">
                <a16:creationId xmlns:a16="http://schemas.microsoft.com/office/drawing/2014/main" id="{DEF0428C-78AC-498D-A7FD-381922C6009A}"/>
              </a:ext>
            </a:extLst>
          </p:cNvPr>
          <p:cNvCxnSpPr/>
          <p:nvPr userDrawn="1">
            <p:custDataLst>
              <p:tags r:id="rId12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. Slide Title">
            <a:extLst>
              <a:ext uri="{FF2B5EF4-FFF2-40B4-BE49-F238E27FC236}">
                <a16:creationId xmlns:a16="http://schemas.microsoft.com/office/drawing/2014/main" id="{4FF7368B-2AA2-43B7-92D7-F19CEC893288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72212"/>
            <a:ext cx="2514600" cy="73152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1" name="3. Subtitle">
            <a:extLst>
              <a:ext uri="{FF2B5EF4-FFF2-40B4-BE49-F238E27FC236}">
                <a16:creationId xmlns:a16="http://schemas.microsoft.com/office/drawing/2014/main" id="{93AAC715-7BAB-414A-924E-4BFE1B9A865F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4"/>
            </p:custDataLst>
          </p:nvPr>
        </p:nvSpPr>
        <p:spPr>
          <a:xfrm>
            <a:off x="554736" y="884725"/>
            <a:ext cx="2514600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edit Master subtitle</a:t>
            </a:r>
          </a:p>
        </p:txBody>
      </p:sp>
      <p:sp>
        <p:nvSpPr>
          <p:cNvPr id="20" name="Text Placeholder">
            <a:extLst>
              <a:ext uri="{FF2B5EF4-FFF2-40B4-BE49-F238E27FC236}">
                <a16:creationId xmlns:a16="http://schemas.microsoft.com/office/drawing/2014/main" id="{5A1C1A9E-FDAA-479B-9595-7942381DBD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19322" y="172212"/>
            <a:ext cx="7918704" cy="731520"/>
          </a:xfr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2500" b="1" spc="0" baseline="0" dirty="0" smtClean="0">
                <a:ln w="6350" cap="flat">
                  <a:noFill/>
                  <a:miter lim="800000"/>
                </a:ln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secondary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34E9D-1701-417F-A351-9E5208BBB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16338" y="884725"/>
            <a:ext cx="7918704" cy="2769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12240483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_Re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094EEE-67C2-404F-BC6F-D4135892F4A7}"/>
              </a:ext>
            </a:extLst>
          </p:cNvPr>
          <p:cNvSpPr>
            <a:spLocks/>
          </p:cNvSpPr>
          <p:nvPr userDrawn="1"/>
        </p:nvSpPr>
        <p:spPr>
          <a:xfrm>
            <a:off x="-2" y="-1"/>
            <a:ext cx="4361688" cy="6858001"/>
          </a:xfrm>
          <a:prstGeom prst="rect">
            <a:avLst/>
          </a:prstGeom>
          <a:solidFill>
            <a:schemeClr val="bg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5B711B8A-8A05-4E5D-B43F-369663099B83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099ACF1E-C11A-4A27-BF8E-F3D23E7DAC44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BottomLineLeft">
            <a:extLst>
              <a:ext uri="{FF2B5EF4-FFF2-40B4-BE49-F238E27FC236}">
                <a16:creationId xmlns:a16="http://schemas.microsoft.com/office/drawing/2014/main" id="{D377B80F-4E90-4787-84CA-5E3A45098122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4B3E190A-6D52-4E1E-AE40-F3F014AC33D8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8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3109F943-2570-4786-9DDF-D79F8B316D1A}"/>
              </a:ext>
            </a:extLst>
          </p:cNvPr>
          <p:cNvSpPr>
            <a:spLocks noGrp="1"/>
          </p:cNvSpPr>
          <p:nvPr userDrawn="1">
            <p:ph type="body" sz="quarter" idx="17" hasCustomPrompt="1"/>
            <p:custDataLst>
              <p:tags r:id="rId11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buClr>
                <a:schemeClr val="bg1"/>
              </a:buCl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2" name="5. Source">
            <a:extLst>
              <a:ext uri="{FF2B5EF4-FFF2-40B4-BE49-F238E27FC236}">
                <a16:creationId xmlns:a16="http://schemas.microsoft.com/office/drawing/2014/main" id="{32908713-2748-4BEB-A894-0F559B8DBB3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B3B3B3"/>
                </a:solidFill>
              </a:rPr>
              <a:t>McKinsey Academy: Proprietary and Confidential</a:t>
            </a:r>
          </a:p>
        </p:txBody>
      </p:sp>
      <p:sp>
        <p:nvSpPr>
          <p:cNvPr id="33" name="2. Slide Title">
            <a:extLst>
              <a:ext uri="{FF2B5EF4-FFF2-40B4-BE49-F238E27FC236}">
                <a16:creationId xmlns:a16="http://schemas.microsoft.com/office/drawing/2014/main" id="{6DF5A04E-8B28-4720-A326-88F85EA1CDA9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72212"/>
            <a:ext cx="3465576" cy="731520"/>
          </a:xfrm>
        </p:spPr>
        <p:txBody>
          <a:bodyPr>
            <a:noAutofit/>
          </a:bodyPr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3. Subtitle">
            <a:extLst>
              <a:ext uri="{FF2B5EF4-FFF2-40B4-BE49-F238E27FC236}">
                <a16:creationId xmlns:a16="http://schemas.microsoft.com/office/drawing/2014/main" id="{F84F9A13-A93B-49D6-A1C3-2B122298DFCE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884725"/>
            <a:ext cx="3465576" cy="276999"/>
          </a:xfrm>
        </p:spPr>
        <p:txBody>
          <a:bodyPr wrap="square">
            <a:noAutofit/>
          </a:bodyPr>
          <a:lstStyle>
            <a:lvl1pPr marL="0" indent="0" algn="l">
              <a:buClr>
                <a:schemeClr val="tx1"/>
              </a:buClr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15D38CE-2534-4757-A8D7-1E43845A630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1219" y="172212"/>
            <a:ext cx="6967728" cy="731520"/>
          </a:xfr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2500" b="1" spc="0" baseline="0" dirty="0" smtClean="0">
                <a:ln w="6350" cap="flat">
                  <a:noFill/>
                  <a:miter lim="800000"/>
                </a:ln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secondary title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14858DB-C9E7-4AFE-B829-A048CFC3E9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71219" y="884725"/>
            <a:ext cx="6967728" cy="2769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4023820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_Re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06BE4A3-00B9-497F-821F-1F655BF402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2" name="think-cell Slide" r:id="rId16" imgW="395" imgH="394" progId="TCLayout.ActiveDocument.1">
                  <p:embed/>
                </p:oleObj>
              </mc:Choice>
              <mc:Fallback>
                <p:oleObj name="think-cell Slide" r:id="rId16" imgW="395" imgH="39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606BE4A3-00B9-497F-821F-1F655BF402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5E4E1FA-2FA6-47CD-B713-96D9F5ABDFF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DB2B2A-03CE-46C2-AF3B-8B81015BD02F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24" name="BottomLineRight">
            <a:extLst>
              <a:ext uri="{FF2B5EF4-FFF2-40B4-BE49-F238E27FC236}">
                <a16:creationId xmlns:a16="http://schemas.microsoft.com/office/drawing/2014/main" id="{6E48FCAE-BF2F-411B-953B-4171C10098FF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BottomLineLeft">
            <a:extLst>
              <a:ext uri="{FF2B5EF4-FFF2-40B4-BE49-F238E27FC236}">
                <a16:creationId xmlns:a16="http://schemas.microsoft.com/office/drawing/2014/main" id="{81D8F879-4FDD-4C26-B73C-391B7F40CEE0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Right">
            <a:extLst>
              <a:ext uri="{FF2B5EF4-FFF2-40B4-BE49-F238E27FC236}">
                <a16:creationId xmlns:a16="http://schemas.microsoft.com/office/drawing/2014/main" id="{CA051ECD-10CB-4752-8027-832C1B3FCE25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TopLineLeft">
            <a:extLst>
              <a:ext uri="{FF2B5EF4-FFF2-40B4-BE49-F238E27FC236}">
                <a16:creationId xmlns:a16="http://schemas.microsoft.com/office/drawing/2014/main" id="{D806E633-A577-4E55-AC6D-55C81F585825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 userDrawn="1">
            <p:ph type="title"/>
            <p:custDataLst>
              <p:tags r:id="rId10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 userDrawn="1">
            <p:ph type="subTitle" idx="1"/>
            <p:custDataLst>
              <p:tags r:id="rId11"/>
            </p:custDataLst>
          </p:nvPr>
        </p:nvSpPr>
        <p:spPr>
          <a:xfrm>
            <a:off x="554736" y="884725"/>
            <a:ext cx="5065776" cy="276999"/>
          </a:xfrm>
        </p:spPr>
        <p:txBody>
          <a:bodyPr wrap="square">
            <a:noAutofit/>
          </a:bodyPr>
          <a:lstStyle>
            <a:lvl1pPr marL="0" indent="0" algn="l">
              <a:buClr>
                <a:schemeClr val="tx1"/>
              </a:buClr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69CA174A-B3CF-496F-A949-9AB132B79562}"/>
              </a:ext>
            </a:extLst>
          </p:cNvPr>
          <p:cNvSpPr>
            <a:spLocks noGrp="1"/>
          </p:cNvSpPr>
          <p:nvPr userDrawn="1">
            <p:ph type="body" sz="quarter" idx="17" hasCustomPrompt="1"/>
            <p:custDataLst>
              <p:tags r:id="rId13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buClr>
                <a:schemeClr val="bg1"/>
              </a:buCl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5" name="5. Source">
            <a:extLst>
              <a:ext uri="{FF2B5EF4-FFF2-40B4-BE49-F238E27FC236}">
                <a16:creationId xmlns:a16="http://schemas.microsoft.com/office/drawing/2014/main" id="{49FCCE54-D00C-4D1F-902C-491219A72B7C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B3B3B3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961021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_Re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6DC7B2C-8AB8-4791-9880-792D813C396C}"/>
              </a:ext>
            </a:extLst>
          </p:cNvPr>
          <p:cNvSpPr/>
          <p:nvPr userDrawn="1"/>
        </p:nvSpPr>
        <p:spPr>
          <a:xfrm>
            <a:off x="0" y="0"/>
            <a:ext cx="7873550" cy="685800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F1908A3D-2B78-48F9-9EFF-6A62FB6B8080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30E60E49-D4B7-4B28-ACDB-3D41B6DDDDDD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B72D42AD-731D-4FD1-B28A-4227178492DB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1ADC0017-7E3F-433F-8F11-62603063C8B4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6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 userDrawn="1">
            <p:ph type="title"/>
            <p:custDataLst>
              <p:tags r:id="rId8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 userDrawn="1">
            <p:ph type="subTitle" idx="1"/>
            <p:custDataLst>
              <p:tags r:id="rId11"/>
            </p:custDataLst>
          </p:nvPr>
        </p:nvSpPr>
        <p:spPr>
          <a:xfrm>
            <a:off x="554736" y="884725"/>
            <a:ext cx="6967728" cy="276999"/>
          </a:xfrm>
        </p:spPr>
        <p:txBody>
          <a:bodyPr wrap="square">
            <a:noAutofit/>
          </a:bodyPr>
          <a:lstStyle>
            <a:lvl1pPr marL="0" indent="0" algn="l">
              <a:buClr>
                <a:schemeClr val="tx1"/>
              </a:buClr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CFC537C1-0243-4328-8607-D7E4669ABA69}"/>
              </a:ext>
            </a:extLst>
          </p:cNvPr>
          <p:cNvSpPr>
            <a:spLocks noGrp="1"/>
          </p:cNvSpPr>
          <p:nvPr userDrawn="1">
            <p:ph type="body" sz="quarter" idx="17" hasCustomPrompt="1"/>
            <p:custDataLst>
              <p:tags r:id="rId13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buClr>
                <a:schemeClr val="bg1"/>
              </a:buCl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9" name="5. Source">
            <a:extLst>
              <a:ext uri="{FF2B5EF4-FFF2-40B4-BE49-F238E27FC236}">
                <a16:creationId xmlns:a16="http://schemas.microsoft.com/office/drawing/2014/main" id="{FD15C742-0869-4C30-8795-DCFA8E7721D7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B3B3B3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807842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_Re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Light">
            <a:extLst>
              <a:ext uri="{FF2B5EF4-FFF2-40B4-BE49-F238E27FC236}">
                <a16:creationId xmlns:a16="http://schemas.microsoft.com/office/drawing/2014/main" id="{6298CE34-929C-4863-A9A9-01D749861118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0" y="0"/>
            <a:ext cx="8781416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0" name="think-cell Slide" r:id="rId17" imgW="473" imgH="473" progId="TCLayout.ActiveDocument.1">
                  <p:embed/>
                </p:oleObj>
              </mc:Choice>
              <mc:Fallback>
                <p:oleObj name="think-cell Slide" r:id="rId17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10"/>
            </p:custDataLst>
          </p:nvPr>
        </p:nvSpPr>
        <p:spPr>
          <a:xfrm>
            <a:off x="554736" y="884725"/>
            <a:ext cx="7918704" cy="276999"/>
          </a:xfrm>
        </p:spPr>
        <p:txBody>
          <a:bodyPr wrap="square">
            <a:noAutofit/>
          </a:bodyPr>
          <a:lstStyle>
            <a:lvl1pPr marL="0" indent="0" algn="l">
              <a:buClr>
                <a:schemeClr val="tx1"/>
              </a:buClr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6B54141-9CE9-413A-96EA-6AC5780A43D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buClr>
                <a:schemeClr val="bg1"/>
              </a:buCl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8" name="SlideLogoText">
            <a:extLst>
              <a:ext uri="{FF2B5EF4-FFF2-40B4-BE49-F238E27FC236}">
                <a16:creationId xmlns:a16="http://schemas.microsoft.com/office/drawing/2014/main" id="{66960E0A-039E-478A-817E-0C6E0BAFB42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1AE6D021-1FC1-4DD2-A5DC-4E71CDDC90B8}"/>
              </a:ext>
            </a:extLst>
          </p:cNvPr>
          <p:cNvSpPr>
            <a:spLocks noChangeArrowheads="1"/>
          </p:cNvSpPr>
          <p:nvPr userDrawn="1">
            <p:custDataLst>
              <p:tags r:id="rId1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5. Source">
            <a:extLst>
              <a:ext uri="{FF2B5EF4-FFF2-40B4-BE49-F238E27FC236}">
                <a16:creationId xmlns:a16="http://schemas.microsoft.com/office/drawing/2014/main" id="{9B52348F-934D-4E6C-912B-786934E3BDE9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B3B3B3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323177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29EB75A9-1622-4264-ADA5-F4AA4329A73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9" name="5. Source">
            <a:extLst>
              <a:ext uri="{FF2B5EF4-FFF2-40B4-BE49-F238E27FC236}">
                <a16:creationId xmlns:a16="http://schemas.microsoft.com/office/drawing/2014/main" id="{FEA1FEF2-5F90-4274-919B-0052C5FA2B1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941036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8598FB4-AA74-4A03-9184-C871CF56BAA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7" name="5. Source">
            <a:extLst>
              <a:ext uri="{FF2B5EF4-FFF2-40B4-BE49-F238E27FC236}">
                <a16:creationId xmlns:a16="http://schemas.microsoft.com/office/drawing/2014/main" id="{640FDB20-8E94-49B8-B812-771011F0F00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515944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8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4" name="think-cell Slide" r:id="rId9" imgW="344" imgH="344" progId="TCLayout.ActiveDocument.1">
                  <p:embed/>
                </p:oleObj>
              </mc:Choice>
              <mc:Fallback>
                <p:oleObj name="think-cell Slide" r:id="rId9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40B09155-0F6C-4209-89F3-90124767A2A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5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DAD80-020C-4ABB-96CC-81472C311CB6}"/>
              </a:ext>
            </a:extLst>
          </p:cNvPr>
          <p:cNvSpPr txBox="1"/>
          <p:nvPr userDrawn="1"/>
        </p:nvSpPr>
        <p:spPr>
          <a:xfrm>
            <a:off x="551941" y="6116107"/>
            <a:ext cx="6800966" cy="2462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6pPr>
            <a:lvl7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7pPr>
            <a:lvl8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8pPr>
            <a:lvl9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cs typeface="+mn-cs"/>
              </a:rPr>
              <a:t>© Copyright 2020 McKinsey &amp; Company. This material contains the confidential and proprietary information of McKinsey &amp; Company and is intended solely for your internal use and may not be reproduced, disclosed or distributed without McKinsey &amp; Company’s express prior written consent.</a:t>
            </a:r>
          </a:p>
        </p:txBody>
      </p:sp>
      <p:cxnSp>
        <p:nvCxnSpPr>
          <p:cNvPr id="8" name="BottomLine">
            <a:extLst>
              <a:ext uri="{FF2B5EF4-FFF2-40B4-BE49-F238E27FC236}">
                <a16:creationId xmlns:a16="http://schemas.microsoft.com/office/drawing/2014/main" id="{4DA75CB1-95CC-4217-A25B-7CC27204E999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TopLine">
            <a:extLst>
              <a:ext uri="{FF2B5EF4-FFF2-40B4-BE49-F238E27FC236}">
                <a16:creationId xmlns:a16="http://schemas.microsoft.com/office/drawing/2014/main" id="{B252C465-0323-4A90-8674-02BA4108F156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A906147-3A34-446E-9D1F-2FEDCAF8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3013075"/>
            <a:ext cx="6328664" cy="1661993"/>
          </a:xfrm>
        </p:spPr>
        <p:txBody>
          <a:bodyPr anchor="t">
            <a:sp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836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sp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F0CCD239-5AB1-44D4-B4A0-A0D2C775E2F2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sp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870CBDA-319F-478D-A98A-8C924E44D94A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0826D15C-DD7B-41C9-B0B7-C732312FB58A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5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4DB7D7B-A09F-4A19-A66E-6C1B908ACEDE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11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9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506B212A-F103-4479-B4F2-503202CBF12F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11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26" Type="http://schemas.openxmlformats.org/officeDocument/2006/relationships/tags" Target="../tags/tag10.xml"/><Relationship Id="rId39" Type="http://schemas.openxmlformats.org/officeDocument/2006/relationships/tags" Target="../tags/tag23.xml"/><Relationship Id="rId21" Type="http://schemas.openxmlformats.org/officeDocument/2006/relationships/tags" Target="../tags/tag5.xml"/><Relationship Id="rId34" Type="http://schemas.openxmlformats.org/officeDocument/2006/relationships/tags" Target="../tags/tag18.xml"/><Relationship Id="rId42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4.xml"/><Relationship Id="rId29" Type="http://schemas.openxmlformats.org/officeDocument/2006/relationships/tags" Target="../tags/tag13.xml"/><Relationship Id="rId41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8.xml"/><Relationship Id="rId32" Type="http://schemas.openxmlformats.org/officeDocument/2006/relationships/tags" Target="../tags/tag16.xml"/><Relationship Id="rId37" Type="http://schemas.openxmlformats.org/officeDocument/2006/relationships/tags" Target="../tags/tag21.xml"/><Relationship Id="rId40" Type="http://schemas.openxmlformats.org/officeDocument/2006/relationships/tags" Target="../tags/tag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7.xml"/><Relationship Id="rId28" Type="http://schemas.openxmlformats.org/officeDocument/2006/relationships/tags" Target="../tags/tag12.xml"/><Relationship Id="rId36" Type="http://schemas.openxmlformats.org/officeDocument/2006/relationships/tags" Target="../tags/tag20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31" Type="http://schemas.openxmlformats.org/officeDocument/2006/relationships/tags" Target="../tags/tag1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6.xml"/><Relationship Id="rId27" Type="http://schemas.openxmlformats.org/officeDocument/2006/relationships/tags" Target="../tags/tag11.xml"/><Relationship Id="rId30" Type="http://schemas.openxmlformats.org/officeDocument/2006/relationships/tags" Target="../tags/tag14.xml"/><Relationship Id="rId35" Type="http://schemas.openxmlformats.org/officeDocument/2006/relationships/tags" Target="../tags/tag19.xml"/><Relationship Id="rId43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5" Type="http://schemas.openxmlformats.org/officeDocument/2006/relationships/tags" Target="../tags/tag9.xml"/><Relationship Id="rId33" Type="http://schemas.openxmlformats.org/officeDocument/2006/relationships/tags" Target="../tags/tag17.xml"/><Relationship Id="rId38" Type="http://schemas.openxmlformats.org/officeDocument/2006/relationships/tags" Target="../tags/tag2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.xml"/><Relationship Id="rId18" Type="http://schemas.openxmlformats.org/officeDocument/2006/relationships/tags" Target="../tags/tag131.xml"/><Relationship Id="rId26" Type="http://schemas.openxmlformats.org/officeDocument/2006/relationships/tags" Target="../tags/tag139.xml"/><Relationship Id="rId39" Type="http://schemas.openxmlformats.org/officeDocument/2006/relationships/tags" Target="../tags/tag152.xml"/><Relationship Id="rId21" Type="http://schemas.openxmlformats.org/officeDocument/2006/relationships/tags" Target="../tags/tag134.xml"/><Relationship Id="rId34" Type="http://schemas.openxmlformats.org/officeDocument/2006/relationships/tags" Target="../tags/tag147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6" Type="http://schemas.openxmlformats.org/officeDocument/2006/relationships/tags" Target="../tags/tag129.xml"/><Relationship Id="rId20" Type="http://schemas.openxmlformats.org/officeDocument/2006/relationships/tags" Target="../tags/tag133.xml"/><Relationship Id="rId29" Type="http://schemas.openxmlformats.org/officeDocument/2006/relationships/tags" Target="../tags/tag142.xml"/><Relationship Id="rId41" Type="http://schemas.openxmlformats.org/officeDocument/2006/relationships/image" Target="../media/image5.emf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tags" Target="../tags/tag137.xml"/><Relationship Id="rId32" Type="http://schemas.openxmlformats.org/officeDocument/2006/relationships/tags" Target="../tags/tag145.xml"/><Relationship Id="rId37" Type="http://schemas.openxmlformats.org/officeDocument/2006/relationships/tags" Target="../tags/tag150.xml"/><Relationship Id="rId40" Type="http://schemas.openxmlformats.org/officeDocument/2006/relationships/oleObject" Target="../embeddings/oleObject8.bin"/><Relationship Id="rId5" Type="http://schemas.openxmlformats.org/officeDocument/2006/relationships/slideLayout" Target="../slideLayouts/slideLayout20.xml"/><Relationship Id="rId15" Type="http://schemas.openxmlformats.org/officeDocument/2006/relationships/vmlDrawing" Target="../drawings/vmlDrawing8.vml"/><Relationship Id="rId23" Type="http://schemas.openxmlformats.org/officeDocument/2006/relationships/tags" Target="../tags/tag136.xml"/><Relationship Id="rId28" Type="http://schemas.openxmlformats.org/officeDocument/2006/relationships/tags" Target="../tags/tag141.xml"/><Relationship Id="rId36" Type="http://schemas.openxmlformats.org/officeDocument/2006/relationships/tags" Target="../tags/tag149.xml"/><Relationship Id="rId10" Type="http://schemas.openxmlformats.org/officeDocument/2006/relationships/slideLayout" Target="../slideLayouts/slideLayout25.xml"/><Relationship Id="rId19" Type="http://schemas.openxmlformats.org/officeDocument/2006/relationships/tags" Target="../tags/tag132.xml"/><Relationship Id="rId31" Type="http://schemas.openxmlformats.org/officeDocument/2006/relationships/tags" Target="../tags/tag14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22" Type="http://schemas.openxmlformats.org/officeDocument/2006/relationships/tags" Target="../tags/tag135.xml"/><Relationship Id="rId27" Type="http://schemas.openxmlformats.org/officeDocument/2006/relationships/tags" Target="../tags/tag140.xml"/><Relationship Id="rId30" Type="http://schemas.openxmlformats.org/officeDocument/2006/relationships/tags" Target="../tags/tag143.xml"/><Relationship Id="rId35" Type="http://schemas.openxmlformats.org/officeDocument/2006/relationships/tags" Target="../tags/tag148.xml"/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7.xml"/><Relationship Id="rId17" Type="http://schemas.openxmlformats.org/officeDocument/2006/relationships/tags" Target="../tags/tag130.xml"/><Relationship Id="rId25" Type="http://schemas.openxmlformats.org/officeDocument/2006/relationships/tags" Target="../tags/tag138.xml"/><Relationship Id="rId33" Type="http://schemas.openxmlformats.org/officeDocument/2006/relationships/tags" Target="../tags/tag146.xml"/><Relationship Id="rId38" Type="http://schemas.openxmlformats.org/officeDocument/2006/relationships/tags" Target="../tags/tag151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tags" Target="../tags/tag252.xml"/><Relationship Id="rId39" Type="http://schemas.openxmlformats.org/officeDocument/2006/relationships/tags" Target="../tags/tag265.xml"/><Relationship Id="rId21" Type="http://schemas.openxmlformats.org/officeDocument/2006/relationships/vmlDrawing" Target="../drawings/vmlDrawing13.vml"/><Relationship Id="rId34" Type="http://schemas.openxmlformats.org/officeDocument/2006/relationships/tags" Target="../tags/tag260.xml"/><Relationship Id="rId42" Type="http://schemas.openxmlformats.org/officeDocument/2006/relationships/tags" Target="../tags/tag268.xml"/><Relationship Id="rId47" Type="http://schemas.openxmlformats.org/officeDocument/2006/relationships/image" Target="../media/image7.emf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9" Type="http://schemas.openxmlformats.org/officeDocument/2006/relationships/tags" Target="../tags/tag255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tags" Target="../tags/tag250.xml"/><Relationship Id="rId32" Type="http://schemas.openxmlformats.org/officeDocument/2006/relationships/tags" Target="../tags/tag258.xml"/><Relationship Id="rId37" Type="http://schemas.openxmlformats.org/officeDocument/2006/relationships/tags" Target="../tags/tag263.xml"/><Relationship Id="rId40" Type="http://schemas.openxmlformats.org/officeDocument/2006/relationships/tags" Target="../tags/tag266.xml"/><Relationship Id="rId45" Type="http://schemas.openxmlformats.org/officeDocument/2006/relationships/tags" Target="../tags/tag271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tags" Target="../tags/tag249.xml"/><Relationship Id="rId28" Type="http://schemas.openxmlformats.org/officeDocument/2006/relationships/tags" Target="../tags/tag254.xml"/><Relationship Id="rId36" Type="http://schemas.openxmlformats.org/officeDocument/2006/relationships/tags" Target="../tags/tag262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tags" Target="../tags/tag257.xml"/><Relationship Id="rId44" Type="http://schemas.openxmlformats.org/officeDocument/2006/relationships/tags" Target="../tags/tag270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tags" Target="../tags/tag248.xml"/><Relationship Id="rId27" Type="http://schemas.openxmlformats.org/officeDocument/2006/relationships/tags" Target="../tags/tag253.xml"/><Relationship Id="rId30" Type="http://schemas.openxmlformats.org/officeDocument/2006/relationships/tags" Target="../tags/tag256.xml"/><Relationship Id="rId35" Type="http://schemas.openxmlformats.org/officeDocument/2006/relationships/tags" Target="../tags/tag261.xml"/><Relationship Id="rId43" Type="http://schemas.openxmlformats.org/officeDocument/2006/relationships/tags" Target="../tags/tag269.xml"/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tags" Target="../tags/tag251.xml"/><Relationship Id="rId33" Type="http://schemas.openxmlformats.org/officeDocument/2006/relationships/tags" Target="../tags/tag259.xml"/><Relationship Id="rId38" Type="http://schemas.openxmlformats.org/officeDocument/2006/relationships/tags" Target="../tags/tag264.xml"/><Relationship Id="rId46" Type="http://schemas.openxmlformats.org/officeDocument/2006/relationships/oleObject" Target="../embeddings/oleObject13.bin"/><Relationship Id="rId20" Type="http://schemas.openxmlformats.org/officeDocument/2006/relationships/theme" Target="../theme/theme3.xml"/><Relationship Id="rId41" Type="http://schemas.openxmlformats.org/officeDocument/2006/relationships/tags" Target="../tags/tag2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36100938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6" name="think-cell Slide" r:id="rId42" imgW="413" imgH="416" progId="TCLayout.ActiveDocument.1">
                  <p:embed/>
                </p:oleObj>
              </mc:Choice>
              <mc:Fallback>
                <p:oleObj name="think-cell Slide" r:id="rId42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0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ticker" hidden="1">
            <a:extLst>
              <a:ext uri="{FF2B5EF4-FFF2-40B4-BE49-F238E27FC236}">
                <a16:creationId xmlns:a16="http://schemas.microsoft.com/office/drawing/2014/main" id="{74F94337-B76B-4D9C-ABE4-A23A4B0D5BF6}"/>
              </a:ext>
            </a:extLst>
          </p:cNvPr>
          <p:cNvSpPr txBox="1"/>
          <p:nvPr userDrawn="1">
            <p:custDataLst>
              <p:tags r:id="rId23"/>
            </p:custDataLst>
          </p:nvPr>
        </p:nvSpPr>
        <p:spPr>
          <a:xfrm>
            <a:off x="558192" y="1289304"/>
            <a:ext cx="429605" cy="156966"/>
          </a:xfrm>
          <a:prstGeom prst="rect">
            <a:avLst/>
          </a:prstGeom>
          <a:gradFill>
            <a:gsLst>
              <a:gs pos="97000">
                <a:srgbClr val="051C2C">
                  <a:alpha val="0"/>
                </a:srgbClr>
              </a:gs>
              <a:gs pos="98000">
                <a:schemeClr val="tx1"/>
              </a:gs>
            </a:gsLst>
            <a:lin ang="5400000" scaled="1"/>
          </a:gradFill>
          <a:ln>
            <a:noFill/>
            <a:miter lim="800000"/>
          </a:ln>
        </p:spPr>
        <p:txBody>
          <a:bodyPr wrap="none" lIns="0" tIns="0" rIns="0" bIns="18288" rtlCol="0">
            <a:spAutoFit/>
          </a:bodyPr>
          <a:lstStyle/>
          <a:p>
            <a:pPr algn="l">
              <a:spcAft>
                <a:spcPts val="800"/>
              </a:spcAft>
              <a:buClr>
                <a:srgbClr val="051C2C"/>
              </a:buClr>
            </a:pPr>
            <a:r>
              <a:rPr lang="en-US" sz="900" b="1" spc="50" dirty="0">
                <a:ln w="3175">
                  <a:noFill/>
                </a:ln>
                <a:solidFill>
                  <a:schemeClr val="tx2"/>
                </a:solidFill>
              </a:rPr>
              <a:t>Sticker</a:t>
            </a: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6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554770" y="4322824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219" name="LegendLines" hidden="1">
            <a:extLst>
              <a:ext uri="{FF2B5EF4-FFF2-40B4-BE49-F238E27FC236}">
                <a16:creationId xmlns:a16="http://schemas.microsoft.com/office/drawing/2014/main" id="{5D45D657-2A77-49B1-ACE9-B03A9DF08728}"/>
              </a:ext>
            </a:extLst>
          </p:cNvPr>
          <p:cNvGrpSpPr/>
          <p:nvPr userDrawn="1"/>
        </p:nvGrpSpPr>
        <p:grpSpPr>
          <a:xfrm>
            <a:off x="10162879" y="3243772"/>
            <a:ext cx="1376755" cy="958286"/>
            <a:chOff x="4265270" y="3739101"/>
            <a:chExt cx="1376755" cy="958286"/>
          </a:xfrm>
        </p:grpSpPr>
        <p:sp>
          <p:nvSpPr>
            <p:cNvPr id="220" name="Legend1">
              <a:extLst>
                <a:ext uri="{FF2B5EF4-FFF2-40B4-BE49-F238E27FC236}">
                  <a16:creationId xmlns:a16="http://schemas.microsoft.com/office/drawing/2014/main" id="{D51319ED-76CE-4C31-B662-4FF32B9F37FC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221" name="Legend2">
              <a:extLst>
                <a:ext uri="{FF2B5EF4-FFF2-40B4-BE49-F238E27FC236}">
                  <a16:creationId xmlns:a16="http://schemas.microsoft.com/office/drawing/2014/main" id="{F51E183B-D681-4F80-A337-88C1CCF94CFC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222" name="Legend3">
              <a:extLst>
                <a:ext uri="{FF2B5EF4-FFF2-40B4-BE49-F238E27FC236}">
                  <a16:creationId xmlns:a16="http://schemas.microsoft.com/office/drawing/2014/main" id="{59C926D2-256E-4D82-8673-23888FF6AE9B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223" name="LineLegend3">
              <a:extLst>
                <a:ext uri="{FF2B5EF4-FFF2-40B4-BE49-F238E27FC236}">
                  <a16:creationId xmlns:a16="http://schemas.microsoft.com/office/drawing/2014/main" id="{8AAA433F-5A0B-4D02-8211-693D467052D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26527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24" name="LineLegend2">
              <a:extLst>
                <a:ext uri="{FF2B5EF4-FFF2-40B4-BE49-F238E27FC236}">
                  <a16:creationId xmlns:a16="http://schemas.microsoft.com/office/drawing/2014/main" id="{A71F1A56-7FE6-48BD-A346-3A3F620F3AD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26527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25" name="LineLegend1">
              <a:extLst>
                <a:ext uri="{FF2B5EF4-FFF2-40B4-BE49-F238E27FC236}">
                  <a16:creationId xmlns:a16="http://schemas.microsoft.com/office/drawing/2014/main" id="{402117D2-110C-49E7-B7FF-AF0FA1CD589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26527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902" r:id="rId3"/>
    <p:sldLayoutId id="2147483807" r:id="rId4"/>
    <p:sldLayoutId id="2147483800" r:id="rId5"/>
    <p:sldLayoutId id="2147483659" r:id="rId6"/>
    <p:sldLayoutId id="2147483804" r:id="rId7"/>
    <p:sldLayoutId id="2147483860" r:id="rId8"/>
    <p:sldLayoutId id="2147483856" r:id="rId9"/>
    <p:sldLayoutId id="2147483805" r:id="rId10"/>
    <p:sldLayoutId id="2147483806" r:id="rId11"/>
    <p:sldLayoutId id="2147483879" r:id="rId12"/>
    <p:sldLayoutId id="2147483706" r:id="rId13"/>
    <p:sldLayoutId id="2147483718" r:id="rId14"/>
    <p:sldLayoutId id="2147483881" r:id="rId1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01164B4-A9AD-455B-8421-FBB3E9D44B2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5238873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1" name="think-cell Slide" r:id="rId40" imgW="395" imgH="396" progId="TCLayout.ActiveDocument.1">
                  <p:embed/>
                </p:oleObj>
              </mc:Choice>
              <mc:Fallback>
                <p:oleObj name="think-cell Slide" r:id="rId40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8C24A86-3001-4CDC-8F7A-A49C79A14769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19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4" name="Sticker" hidden="1">
            <a:extLst>
              <a:ext uri="{FF2B5EF4-FFF2-40B4-BE49-F238E27FC236}">
                <a16:creationId xmlns:a16="http://schemas.microsoft.com/office/drawing/2014/main" id="{23412C6C-C023-4194-848C-35D3982FED4F}"/>
              </a:ext>
            </a:extLst>
          </p:cNvPr>
          <p:cNvSpPr txBox="1"/>
          <p:nvPr userDrawn="1">
            <p:custDataLst>
              <p:tags r:id="rId23"/>
            </p:custDataLst>
          </p:nvPr>
        </p:nvSpPr>
        <p:spPr>
          <a:xfrm>
            <a:off x="558192" y="1289304"/>
            <a:ext cx="429605" cy="156966"/>
          </a:xfrm>
          <a:prstGeom prst="rect">
            <a:avLst/>
          </a:prstGeom>
          <a:gradFill>
            <a:gsLst>
              <a:gs pos="97000">
                <a:srgbClr val="051C2C">
                  <a:alpha val="0"/>
                </a:srgbClr>
              </a:gs>
              <a:gs pos="98000">
                <a:schemeClr val="tx1"/>
              </a:gs>
            </a:gsLst>
            <a:lin ang="5400000" scaled="1"/>
          </a:gradFill>
          <a:ln>
            <a:noFill/>
            <a:miter lim="800000"/>
          </a:ln>
        </p:spPr>
        <p:txBody>
          <a:bodyPr wrap="none" lIns="0" tIns="0" rIns="0" bIns="18288" rtlCol="0">
            <a:spAutoFit/>
          </a:bodyPr>
          <a:lstStyle/>
          <a:p>
            <a:pPr algn="l">
              <a:spcAft>
                <a:spcPts val="800"/>
              </a:spcAft>
              <a:buClr>
                <a:srgbClr val="051C2C"/>
              </a:buClr>
            </a:pPr>
            <a:r>
              <a:rPr lang="en-US" sz="900" b="1" spc="50" dirty="0">
                <a:ln w="3175">
                  <a:noFill/>
                </a:ln>
                <a:solidFill>
                  <a:schemeClr val="tx2"/>
                </a:solidFill>
              </a:rPr>
              <a:t>Sticker</a:t>
            </a:r>
          </a:p>
        </p:txBody>
      </p: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93208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217" name="LegendLines" hidden="1">
            <a:extLst>
              <a:ext uri="{FF2B5EF4-FFF2-40B4-BE49-F238E27FC236}">
                <a16:creationId xmlns:a16="http://schemas.microsoft.com/office/drawing/2014/main" id="{3BB9080A-D487-442F-920D-D8C72C38D9BF}"/>
              </a:ext>
            </a:extLst>
          </p:cNvPr>
          <p:cNvGrpSpPr/>
          <p:nvPr userDrawn="1"/>
        </p:nvGrpSpPr>
        <p:grpSpPr>
          <a:xfrm>
            <a:off x="10330503" y="3314156"/>
            <a:ext cx="1376755" cy="958286"/>
            <a:chOff x="4265270" y="3739101"/>
            <a:chExt cx="1376755" cy="958286"/>
          </a:xfrm>
        </p:grpSpPr>
        <p:sp>
          <p:nvSpPr>
            <p:cNvPr id="218" name="Legend1">
              <a:extLst>
                <a:ext uri="{FF2B5EF4-FFF2-40B4-BE49-F238E27FC236}">
                  <a16:creationId xmlns:a16="http://schemas.microsoft.com/office/drawing/2014/main" id="{A44A9C7B-AA38-4434-8B97-542847FBAFDD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219" name="Legend2">
              <a:extLst>
                <a:ext uri="{FF2B5EF4-FFF2-40B4-BE49-F238E27FC236}">
                  <a16:creationId xmlns:a16="http://schemas.microsoft.com/office/drawing/2014/main" id="{001AF634-1A4C-45A1-A0B4-BA7B53A0C3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220" name="Legend3">
              <a:extLst>
                <a:ext uri="{FF2B5EF4-FFF2-40B4-BE49-F238E27FC236}">
                  <a16:creationId xmlns:a16="http://schemas.microsoft.com/office/drawing/2014/main" id="{7C459AB6-9E77-4163-B768-DE1D1A055DB6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221" name="LineLegend3">
              <a:extLst>
                <a:ext uri="{FF2B5EF4-FFF2-40B4-BE49-F238E27FC236}">
                  <a16:creationId xmlns:a16="http://schemas.microsoft.com/office/drawing/2014/main" id="{88663DA1-C04E-4A2E-A5F8-D0ED299EBEB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26527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22" name="LineLegend2">
              <a:extLst>
                <a:ext uri="{FF2B5EF4-FFF2-40B4-BE49-F238E27FC236}">
                  <a16:creationId xmlns:a16="http://schemas.microsoft.com/office/drawing/2014/main" id="{4186A2FF-EEA8-4B17-A617-DDB3BF5E4E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26527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23" name="LineLegend1">
              <a:extLst>
                <a:ext uri="{FF2B5EF4-FFF2-40B4-BE49-F238E27FC236}">
                  <a16:creationId xmlns:a16="http://schemas.microsoft.com/office/drawing/2014/main" id="{EB9998AB-1086-4A1E-8DB9-910A09B5681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26527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0" r:id="rId11"/>
    <p:sldLayoutId id="2147483877" r:id="rId12"/>
    <p:sldLayoutId id="2147483878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6" name="think-cell Slide" r:id="rId46" imgW="344" imgH="344" progId="TCLayout.ActiveDocument.1">
                  <p:embed/>
                </p:oleObj>
              </mc:Choice>
              <mc:Fallback>
                <p:oleObj name="think-cell Slide" r:id="rId46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5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6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7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8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9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33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34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35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  <p:sp>
        <p:nvSpPr>
          <p:cNvPr id="176" name="5. Source">
            <a:extLst>
              <a:ext uri="{FF2B5EF4-FFF2-40B4-BE49-F238E27FC236}">
                <a16:creationId xmlns:a16="http://schemas.microsoft.com/office/drawing/2014/main" id="{D0F30494-83CF-4390-BBB9-04BEB9ED3CC8}"/>
              </a:ext>
            </a:extLst>
          </p:cNvPr>
          <p:cNvSpPr txBox="1"/>
          <p:nvPr userDrawn="1">
            <p:custDataLst>
              <p:tags r:id="rId30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064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  <p:sldLayoutId id="2147483900" r:id="rId18"/>
    <p:sldLayoutId id="2147483901" r:id="rId19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457.xml"/><Relationship Id="rId7" Type="http://schemas.openxmlformats.org/officeDocument/2006/relationships/image" Target="../media/image11.emf"/><Relationship Id="rId2" Type="http://schemas.openxmlformats.org/officeDocument/2006/relationships/tags" Target="../tags/tag456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6.bin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45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 hidden="1">
            <a:extLst>
              <a:ext uri="{FF2B5EF4-FFF2-40B4-BE49-F238E27FC236}">
                <a16:creationId xmlns:a16="http://schemas.microsoft.com/office/drawing/2014/main" id="{A3BAF32B-DBCE-42AB-8D92-DD3266560F0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43245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8" name="think-cell Slide" r:id="rId6" imgW="395" imgH="394" progId="TCLayout.ActiveDocument.1">
                  <p:embed/>
                </p:oleObj>
              </mc:Choice>
              <mc:Fallback>
                <p:oleObj name="think-cell Slide" r:id="rId6" imgW="395" imgH="394" progId="TCLayout.ActiveDocument.1">
                  <p:embed/>
                  <p:pic>
                    <p:nvPicPr>
                      <p:cNvPr id="9" name="Object 2" hidden="1">
                        <a:extLst>
                          <a:ext uri="{FF2B5EF4-FFF2-40B4-BE49-F238E27FC236}">
                            <a16:creationId xmlns:a16="http://schemas.microsoft.com/office/drawing/2014/main" id="{A3BAF32B-DBCE-42AB-8D92-DD3266560F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" hidden="1">
            <a:extLst>
              <a:ext uri="{FF2B5EF4-FFF2-40B4-BE49-F238E27FC236}">
                <a16:creationId xmlns:a16="http://schemas.microsoft.com/office/drawing/2014/main" id="{2B3CB723-6E9D-44E8-AAAF-AFFBB3787AE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endParaRPr kumimoji="0" lang="en-CA" sz="4400" b="1" u="none" strike="noStrike" kern="1200" cap="none" spc="0" normalizeH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0B98BFEA-934B-4CEF-969F-A2506B2BA981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1942" y="4148224"/>
            <a:ext cx="6016752" cy="307777"/>
          </a:xfrm>
        </p:spPr>
        <p:txBody>
          <a:bodyPr>
            <a:noAutofit/>
          </a:bodyPr>
          <a:lstStyle/>
          <a:p>
            <a:r>
              <a:rPr lang="en-US" dirty="0"/>
              <a:t>Problem Solving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8C8DAF-AA4A-485A-83AD-8D30F689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42" y="2704751"/>
            <a:ext cx="6016752" cy="1354217"/>
          </a:xfrm>
        </p:spPr>
        <p:txBody>
          <a:bodyPr>
            <a:spAutoFit/>
          </a:bodyPr>
          <a:lstStyle/>
          <a:p>
            <a:r>
              <a:rPr lang="en-CA" dirty="0"/>
              <a:t>Issue Tree</a:t>
            </a:r>
            <a:br>
              <a:rPr lang="en-CA" dirty="0"/>
            </a:br>
            <a:r>
              <a:rPr lang="en-CA" dirty="0"/>
              <a:t>Worksheet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193408-E161-AF41-A7CA-13B72231A4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4683" y="2668465"/>
            <a:ext cx="4692606" cy="328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7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. Subtitle">
            <a:extLst>
              <a:ext uri="{FF2B5EF4-FFF2-40B4-BE49-F238E27FC236}">
                <a16:creationId xmlns:a16="http://schemas.microsoft.com/office/drawing/2014/main" id="{FFD719E9-04C7-4C39-9A95-46DF43363507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54736" y="884725"/>
            <a:ext cx="11082528" cy="246221"/>
          </a:xfrm>
        </p:spPr>
        <p:txBody>
          <a:bodyPr/>
          <a:lstStyle/>
          <a:p>
            <a:r>
              <a:rPr lang="en-CA" dirty="0"/>
              <a:t>Worksheet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B85E0-CA36-4C30-9DA8-FE8099FE539D}"/>
              </a:ext>
            </a:extLst>
          </p:cNvPr>
          <p:cNvSpPr txBox="1"/>
          <p:nvPr/>
        </p:nvSpPr>
        <p:spPr>
          <a:xfrm>
            <a:off x="2586735" y="2265601"/>
            <a:ext cx="134770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i="1" dirty="0"/>
              <a:t>Enter text here…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EEA4B-6728-4489-9E86-DADDECFCABAB}"/>
              </a:ext>
            </a:extLst>
          </p:cNvPr>
          <p:cNvSpPr txBox="1"/>
          <p:nvPr/>
        </p:nvSpPr>
        <p:spPr>
          <a:xfrm>
            <a:off x="2586735" y="3304438"/>
            <a:ext cx="134770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i="1" dirty="0"/>
              <a:t>Enter text here…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38AA1-7EAC-468B-B6DA-3CD02D20A800}"/>
              </a:ext>
            </a:extLst>
          </p:cNvPr>
          <p:cNvSpPr txBox="1"/>
          <p:nvPr/>
        </p:nvSpPr>
        <p:spPr>
          <a:xfrm>
            <a:off x="2586735" y="4360053"/>
            <a:ext cx="134770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i="1" dirty="0"/>
              <a:t>Enter text here…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0EA66D-3C43-4451-AF8F-CDB2F386F0E5}"/>
              </a:ext>
            </a:extLst>
          </p:cNvPr>
          <p:cNvSpPr txBox="1"/>
          <p:nvPr/>
        </p:nvSpPr>
        <p:spPr>
          <a:xfrm>
            <a:off x="2586735" y="5415667"/>
            <a:ext cx="134770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i="1" dirty="0"/>
              <a:t>Enter text here…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4244A-2655-45A1-8F3D-7949A1E53009}"/>
              </a:ext>
            </a:extLst>
          </p:cNvPr>
          <p:cNvSpPr txBox="1"/>
          <p:nvPr/>
        </p:nvSpPr>
        <p:spPr>
          <a:xfrm>
            <a:off x="4581451" y="1974467"/>
            <a:ext cx="1347701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900" i="1" dirty="0"/>
              <a:t>Enter text here…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89BC9-9877-4D62-89AE-5F3A70F67345}"/>
              </a:ext>
            </a:extLst>
          </p:cNvPr>
          <p:cNvSpPr txBox="1"/>
          <p:nvPr/>
        </p:nvSpPr>
        <p:spPr>
          <a:xfrm>
            <a:off x="4581451" y="2511822"/>
            <a:ext cx="1347701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900" i="1" dirty="0"/>
              <a:t>Enter text here…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5FE7AE-9EEB-4815-8309-D27D27ECE334}"/>
              </a:ext>
            </a:extLst>
          </p:cNvPr>
          <p:cNvSpPr txBox="1"/>
          <p:nvPr/>
        </p:nvSpPr>
        <p:spPr>
          <a:xfrm>
            <a:off x="4581451" y="3051055"/>
            <a:ext cx="1347701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900" i="1" dirty="0"/>
              <a:t>Enter text here…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BEC755-3FB0-4BB4-BF5F-EC79E0685E0F}"/>
              </a:ext>
            </a:extLst>
          </p:cNvPr>
          <p:cNvSpPr txBox="1"/>
          <p:nvPr/>
        </p:nvSpPr>
        <p:spPr>
          <a:xfrm>
            <a:off x="4581451" y="3537017"/>
            <a:ext cx="1347701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900" i="1" dirty="0"/>
              <a:t>Enter text here…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9032FF-96A3-47AA-A853-DAB51B4205C9}"/>
              </a:ext>
            </a:extLst>
          </p:cNvPr>
          <p:cNvSpPr txBox="1"/>
          <p:nvPr/>
        </p:nvSpPr>
        <p:spPr>
          <a:xfrm>
            <a:off x="4581451" y="4075308"/>
            <a:ext cx="1347701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900" i="1" dirty="0"/>
              <a:t>Enter text here…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B71E1-7EC1-4124-87A6-85B64092DB7E}"/>
              </a:ext>
            </a:extLst>
          </p:cNvPr>
          <p:cNvSpPr txBox="1"/>
          <p:nvPr/>
        </p:nvSpPr>
        <p:spPr>
          <a:xfrm>
            <a:off x="4581450" y="4606536"/>
            <a:ext cx="1347701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900" i="1" dirty="0"/>
              <a:t>Enter text here…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9F1AB-A8F6-4AC6-98C0-B8FE29FCEC8E}"/>
              </a:ext>
            </a:extLst>
          </p:cNvPr>
          <p:cNvSpPr txBox="1"/>
          <p:nvPr/>
        </p:nvSpPr>
        <p:spPr>
          <a:xfrm>
            <a:off x="4581451" y="5136707"/>
            <a:ext cx="1347701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900" i="1" dirty="0"/>
              <a:t>Enter text here…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B0D37-4467-47DC-B39B-75B94D73D76F}"/>
              </a:ext>
            </a:extLst>
          </p:cNvPr>
          <p:cNvSpPr txBox="1"/>
          <p:nvPr/>
        </p:nvSpPr>
        <p:spPr>
          <a:xfrm>
            <a:off x="4581449" y="5637059"/>
            <a:ext cx="1347701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900" i="1" dirty="0"/>
              <a:t>Enter text here…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7A5FD9-FDC5-4778-9003-664A4CB44310}"/>
              </a:ext>
            </a:extLst>
          </p:cNvPr>
          <p:cNvSpPr txBox="1"/>
          <p:nvPr/>
        </p:nvSpPr>
        <p:spPr>
          <a:xfrm>
            <a:off x="611886" y="3704091"/>
            <a:ext cx="134770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i="1" dirty="0"/>
              <a:t>Enter text here…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94C29A-4485-4488-8323-20E015585896}"/>
              </a:ext>
            </a:extLst>
          </p:cNvPr>
          <p:cNvSpPr txBox="1"/>
          <p:nvPr/>
        </p:nvSpPr>
        <p:spPr>
          <a:xfrm>
            <a:off x="6184897" y="4307659"/>
            <a:ext cx="4172712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Always ask “so what”, but also ask what you have forgotten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EE3BD3-C4D7-4FA9-A7FD-E55A33BC9192}"/>
              </a:ext>
            </a:extLst>
          </p:cNvPr>
          <p:cNvSpPr txBox="1"/>
          <p:nvPr/>
        </p:nvSpPr>
        <p:spPr>
          <a:xfrm>
            <a:off x="6184897" y="5387408"/>
            <a:ext cx="4172712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Elimination of non-essential issues is key to limiting unnecessary 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622805-A1D0-442A-B5FD-AC419B8C17CC}"/>
              </a:ext>
            </a:extLst>
          </p:cNvPr>
          <p:cNvSpPr txBox="1"/>
          <p:nvPr/>
        </p:nvSpPr>
        <p:spPr>
          <a:xfrm>
            <a:off x="6184897" y="3381799"/>
            <a:ext cx="4172712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Concentrate your effort on what is most important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669104-C91D-4C04-9219-3246992D76A9}"/>
              </a:ext>
            </a:extLst>
          </p:cNvPr>
          <p:cNvSpPr txBox="1"/>
          <p:nvPr/>
        </p:nvSpPr>
        <p:spPr>
          <a:xfrm>
            <a:off x="6184897" y="1932719"/>
            <a:ext cx="4172712" cy="80021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First step in constant, iterative refinement process</a:t>
            </a:r>
          </a:p>
          <a:p>
            <a:r>
              <a:rPr lang="en-US" sz="1400" dirty="0"/>
              <a:t>Balance between hypotheses/theories and data</a:t>
            </a:r>
          </a:p>
          <a:p>
            <a:r>
              <a:rPr lang="en-US" sz="1400" dirty="0"/>
              <a:t>Use 80/20 thinking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439D2E-7164-4D69-AC24-A4F806586029}"/>
              </a:ext>
            </a:extLst>
          </p:cNvPr>
          <p:cNvSpPr txBox="1"/>
          <p:nvPr/>
        </p:nvSpPr>
        <p:spPr>
          <a:xfrm>
            <a:off x="6184897" y="1549987"/>
            <a:ext cx="4172712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800" b="1" dirty="0"/>
              <a:t>Purpose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938B8F-8F38-49AF-9724-432D8B13C275}"/>
              </a:ext>
            </a:extLst>
          </p:cNvPr>
          <p:cNvSpPr txBox="1"/>
          <p:nvPr/>
        </p:nvSpPr>
        <p:spPr>
          <a:xfrm>
            <a:off x="2529423" y="5814062"/>
            <a:ext cx="1394613" cy="215444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Eliminated issues</a:t>
            </a:r>
          </a:p>
        </p:txBody>
      </p:sp>
    </p:spTree>
    <p:extLst>
      <p:ext uri="{BB962C8B-B14F-4D97-AF65-F5344CB8AC3E}">
        <p14:creationId xmlns:p14="http://schemas.microsoft.com/office/powerpoint/2010/main" val="18494003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TEMPLATELASTEDITED" val="2019-05-24 06:40 PM"/>
  <p:tag name="BLUEONEFOURTHTITLEFONTCOLORFIXED" val="true"/>
  <p:tag name="DARKLAYOUTNAMESCHANGEDTOCONTRAST" val="true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rtnership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ZuZj7TaVIgvSeyIffPrr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ic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rtnership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rtnership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rtnership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I1amvXxsl4O_DqNhHzU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15"/>
  <p:tag name="2LEVEL" val="0.08"/>
  <p:tag name="3LEVEL" val="0.04"/>
  <p:tag name="4LEVEL" val="0.02"/>
  <p:tag name="5LEVEL" val="0.0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Ta7nGcTf5WpsLhgT8X2eg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KZyST.vSdKjHMPWnunfBA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ic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heme/theme1.xml><?xml version="1.0" encoding="utf-8"?>
<a:theme xmlns:a="http://schemas.openxmlformats.org/drawingml/2006/main" name="White">
  <a:themeElements>
    <a:clrScheme name="Scheme Whit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Scheme 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rgbClr val="000000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051C2C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00A9F4"/>
        </a:folHlink>
      </a:clrScheme>
    </a:extraClrScheme>
  </a:extraClrSchemeLst>
  <a:custClrLst>
    <a:custClr name="White">
      <a:srgbClr val="FFFFFF"/>
    </a:custClr>
    <a:custClr name="Black">
      <a:srgbClr val="000000"/>
    </a:custClr>
    <a:custClr name="Electric Blue">
      <a:srgbClr val="1F40E6"/>
    </a:custClr>
    <a:custClr name="Deep Blue">
      <a:srgbClr val="051C2C"/>
    </a:custClr>
    <a:custClr name="Cyan">
      <a:srgbClr val="00A9F4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</a:custClrLst>
  <a:extLst>
    <a:ext uri="{05A4C25C-085E-4340-85A3-A5531E510DB2}">
      <thm15:themeFamily xmlns:thm15="http://schemas.microsoft.com/office/thememl/2012/main" name="OneFirm-English (United States)-Wide" id="{6BC50491-F7DF-4C1A-A3DD-5C3C8A418CE7}" vid="{C3DB6D75-13A5-4C0F-8942-87494439BA8D}"/>
    </a:ext>
  </a:extLst>
</a:theme>
</file>

<file path=ppt/theme/theme2.xml><?xml version="1.0" encoding="utf-8"?>
<a:theme xmlns:a="http://schemas.openxmlformats.org/drawingml/2006/main" name="Contrast">
  <a:themeElements>
    <a:clrScheme name="Scheme Blue">
      <a:dk1>
        <a:srgbClr val="FFFFFF"/>
      </a:dk1>
      <a:lt1>
        <a:srgbClr val="051C2C"/>
      </a:lt1>
      <a:dk2>
        <a:srgbClr val="FFFFFF"/>
      </a:dk2>
      <a:lt2>
        <a:srgbClr val="000000"/>
      </a:lt2>
      <a:accent1>
        <a:srgbClr val="FFFFFF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FFFFFF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00A9F4"/>
        </a:folHlink>
      </a:clrScheme>
    </a:extraClrScheme>
  </a:extraClrSchemeLst>
  <a:custClrLst>
    <a:custClr name="White">
      <a:srgbClr val="FFFFFF"/>
    </a:custClr>
    <a:custClr name="Black">
      <a:srgbClr val="000000"/>
    </a:custClr>
    <a:custClr name="Electric Blue">
      <a:srgbClr val="1F40E6"/>
    </a:custClr>
    <a:custClr name="Deep Blue">
      <a:srgbClr val="051C2C"/>
    </a:custClr>
    <a:custClr name="Cyan">
      <a:srgbClr val="00A9F4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</a:custClrLst>
  <a:extLst>
    <a:ext uri="{05A4C25C-085E-4340-85A3-A5531E510DB2}">
      <thm15:themeFamily xmlns:thm15="http://schemas.microsoft.com/office/thememl/2012/main" name="OneFirm-English (United States)-Wide" id="{6BC50491-F7DF-4C1A-A3DD-5C3C8A418CE7}" vid="{BD4529E0-3D74-4262-8AE2-9963BB913A61}"/>
    </a:ext>
  </a:extLst>
</a:theme>
</file>

<file path=ppt/theme/theme3.xml><?xml version="1.0" encoding="utf-8"?>
<a:theme xmlns:a="http://schemas.openxmlformats.org/drawingml/2006/main" name="1_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AAE6F0"/>
    </a:custClr>
    <a:custClr name="Neutral">
      <a:srgbClr val="D0D0D0"/>
    </a:custClr>
    <a:custClr name="Pink">
      <a:srgbClr val="E6A0C8"/>
    </a:custClr>
    <a:custClr name="Orange">
      <a:srgbClr val="FAA082"/>
    </a:custClr>
    <a:custClr name="Red">
      <a:srgbClr val="E5546C"/>
    </a:custClr>
    <a:custClr name="Null">
      <a:srgbClr val="FFFFFF"/>
    </a:custClr>
    <a:custClr name="Null">
      <a:srgbClr val="FFFFFF"/>
    </a:custClr>
    <a:custClr name="Null">
      <a:srgbClr val="FF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">
      <a:srgbClr val="39BDF3"/>
    </a:custClr>
    <a:custClr name="Linear 5 (Cyan)">
      <a:srgbClr val="00A9F4"/>
    </a:custClr>
    <a:custClr name="Linear 6">
      <a:srgbClr val="027AB1"/>
    </a:custClr>
    <a:custClr name="Linear 7">
      <a:srgbClr val="034B6F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03D9F634-0118-410B-B399-E98C9CA22ECC}" vid="{8D1A019B-322F-4DDF-9536-9F2B59FE4648}"/>
    </a:ext>
  </a:extLst>
</a:theme>
</file>

<file path=ppt/theme/theme4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OneFirm-English (United States)-Wide</Template>
  <TotalTime>0</TotalTime>
  <Words>111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Georgia</vt:lpstr>
      <vt:lpstr>Segoe UI</vt:lpstr>
      <vt:lpstr>Wingdings</vt:lpstr>
      <vt:lpstr>White</vt:lpstr>
      <vt:lpstr>Contrast</vt:lpstr>
      <vt:lpstr>1_Contrast</vt:lpstr>
      <vt:lpstr>think-cell Slide</vt:lpstr>
      <vt:lpstr>Issue Tree Worksheet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2020-03-05T21:31:25Z</dcterms:created>
  <dcterms:modified xsi:type="dcterms:W3CDTF">2021-01-25T13:31:05Z</dcterms:modified>
  <cp:category/>
  <cp:contentStatus/>
</cp:coreProperties>
</file>