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884" r:id="rId2"/>
  </p:sldMasterIdLst>
  <p:notesMasterIdLst>
    <p:notesMasterId r:id="rId4"/>
  </p:notesMasterIdLst>
  <p:handoutMasterIdLst>
    <p:handoutMasterId r:id="rId5"/>
  </p:handoutMasterIdLst>
  <p:sldIdLst>
    <p:sldId id="3892" r:id="rId3"/>
  </p:sldIdLst>
  <p:sldSz cx="12192000" cy="6858000"/>
  <p:notesSz cx="7102475" cy="9388475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532" userDrawn="1">
          <p15:clr>
            <a:srgbClr val="A4A3A4"/>
          </p15:clr>
        </p15:guide>
        <p15:guide id="2" pos="3528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051C2C"/>
    <a:srgbClr val="000000"/>
    <a:srgbClr val="7F7F7F"/>
    <a:srgbClr val="AFC3FF"/>
    <a:srgbClr val="0D3171"/>
    <a:srgbClr val="E6E6E6"/>
    <a:srgbClr val="4D4D4D"/>
    <a:srgbClr val="00A9F4"/>
    <a:srgbClr val="1F4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FB4A7-C758-4D52-9302-CA037DF4A5C8}" v="199" dt="2020-10-01T20:54:06.106"/>
    <p1510:client id="{59D8A375-9F54-4D20-8E0A-B028DFE0E58D}" v="37" dt="2020-10-01T18:53:51.779"/>
    <p1510:client id="{63EC6512-1F1A-4FFB-BE6D-765EF52E98DA}" v="5575" dt="2020-09-29T05:23:06.679"/>
    <p1510:client id="{7E529936-6962-44F2-BB05-194A918F2174}" v="130" dt="2020-09-29T12:01:50.164"/>
    <p1510:client id="{C78BFD05-4912-41AD-A86C-B9D5CB79CCFB}" v="588" dt="2020-10-01T14:57:35.1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28" autoAdjust="0"/>
    <p:restoredTop sz="94621" autoAdjust="0"/>
  </p:normalViewPr>
  <p:slideViewPr>
    <p:cSldViewPr snapToGrid="0" snapToObjects="1">
      <p:cViewPr varScale="1">
        <p:scale>
          <a:sx n="80" d="100"/>
          <a:sy n="80" d="100"/>
        </p:scale>
        <p:origin x="412" y="44"/>
      </p:cViewPr>
      <p:guideLst>
        <p:guide pos="2532"/>
        <p:guide pos="3528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290" y="-37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4 November 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4 November 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4 November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38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18" Type="http://schemas.openxmlformats.org/officeDocument/2006/relationships/image" Target="../media/image1.emf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oleObject" Target="../embeddings/oleObject8.bin"/><Relationship Id="rId2" Type="http://schemas.openxmlformats.org/officeDocument/2006/relationships/tags" Target="../tags/tag110.xml"/><Relationship Id="rId16" Type="http://schemas.openxmlformats.org/officeDocument/2006/relationships/slideMaster" Target="../slideMasters/slideMaster2.xml"/><Relationship Id="rId1" Type="http://schemas.openxmlformats.org/officeDocument/2006/relationships/vmlDrawing" Target="../drawings/vmlDrawing8.v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10" Type="http://schemas.openxmlformats.org/officeDocument/2006/relationships/tags" Target="../tags/tag118.xml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12" Type="http://schemas.openxmlformats.org/officeDocument/2006/relationships/tags" Target="../tags/tag135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tags" Target="../tags/tag134.xml"/><Relationship Id="rId5" Type="http://schemas.openxmlformats.org/officeDocument/2006/relationships/tags" Target="../tags/tag128.xml"/><Relationship Id="rId10" Type="http://schemas.openxmlformats.org/officeDocument/2006/relationships/tags" Target="../tags/tag133.xml"/><Relationship Id="rId4" Type="http://schemas.openxmlformats.org/officeDocument/2006/relationships/tags" Target="../tags/tag127.xml"/><Relationship Id="rId9" Type="http://schemas.openxmlformats.org/officeDocument/2006/relationships/tags" Target="../tags/tag13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tags" Target="../tags/tag147.xml"/><Relationship Id="rId18" Type="http://schemas.openxmlformats.org/officeDocument/2006/relationships/image" Target="../media/image1.emf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tags" Target="../tags/tag146.xml"/><Relationship Id="rId17" Type="http://schemas.openxmlformats.org/officeDocument/2006/relationships/oleObject" Target="../embeddings/oleObject9.bin"/><Relationship Id="rId2" Type="http://schemas.openxmlformats.org/officeDocument/2006/relationships/tags" Target="../tags/tag136.xml"/><Relationship Id="rId16" Type="http://schemas.openxmlformats.org/officeDocument/2006/relationships/slideMaster" Target="../slideMasters/slideMaster2.xml"/><Relationship Id="rId1" Type="http://schemas.openxmlformats.org/officeDocument/2006/relationships/vmlDrawing" Target="../drawings/vmlDrawing9.v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5" Type="http://schemas.openxmlformats.org/officeDocument/2006/relationships/tags" Target="../tags/tag139.xml"/><Relationship Id="rId15" Type="http://schemas.openxmlformats.org/officeDocument/2006/relationships/tags" Target="../tags/tag149.xml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tags" Target="../tags/tag148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tags" Target="../tags/tag161.xml"/><Relationship Id="rId18" Type="http://schemas.openxmlformats.org/officeDocument/2006/relationships/image" Target="../media/image11.emf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12" Type="http://schemas.openxmlformats.org/officeDocument/2006/relationships/tags" Target="../tags/tag160.xml"/><Relationship Id="rId17" Type="http://schemas.openxmlformats.org/officeDocument/2006/relationships/oleObject" Target="../embeddings/oleObject10.bin"/><Relationship Id="rId2" Type="http://schemas.openxmlformats.org/officeDocument/2006/relationships/tags" Target="../tags/tag150.xml"/><Relationship Id="rId16" Type="http://schemas.openxmlformats.org/officeDocument/2006/relationships/slideMaster" Target="../slideMasters/slideMaster2.xml"/><Relationship Id="rId1" Type="http://schemas.openxmlformats.org/officeDocument/2006/relationships/vmlDrawing" Target="../drawings/vmlDrawing10.vml"/><Relationship Id="rId6" Type="http://schemas.openxmlformats.org/officeDocument/2006/relationships/tags" Target="../tags/tag154.xml"/><Relationship Id="rId11" Type="http://schemas.openxmlformats.org/officeDocument/2006/relationships/tags" Target="../tags/tag159.xml"/><Relationship Id="rId5" Type="http://schemas.openxmlformats.org/officeDocument/2006/relationships/tags" Target="../tags/tag153.xml"/><Relationship Id="rId15" Type="http://schemas.openxmlformats.org/officeDocument/2006/relationships/tags" Target="../tags/tag163.xml"/><Relationship Id="rId10" Type="http://schemas.openxmlformats.org/officeDocument/2006/relationships/tags" Target="../tags/tag158.xml"/><Relationship Id="rId4" Type="http://schemas.openxmlformats.org/officeDocument/2006/relationships/tags" Target="../tags/tag152.xml"/><Relationship Id="rId9" Type="http://schemas.openxmlformats.org/officeDocument/2006/relationships/tags" Target="../tags/tag157.xml"/><Relationship Id="rId14" Type="http://schemas.openxmlformats.org/officeDocument/2006/relationships/tags" Target="../tags/tag16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tags" Target="../tags/tag175.xml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17" Type="http://schemas.openxmlformats.org/officeDocument/2006/relationships/image" Target="../media/image1.emf"/><Relationship Id="rId2" Type="http://schemas.openxmlformats.org/officeDocument/2006/relationships/tags" Target="../tags/tag164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11.v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5" Type="http://schemas.openxmlformats.org/officeDocument/2006/relationships/tags" Target="../tags/tag167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172.xml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tags" Target="../tags/tag176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tags" Target="../tags/tag188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12" Type="http://schemas.openxmlformats.org/officeDocument/2006/relationships/tags" Target="../tags/tag187.xml"/><Relationship Id="rId17" Type="http://schemas.openxmlformats.org/officeDocument/2006/relationships/image" Target="../media/image1.emf"/><Relationship Id="rId2" Type="http://schemas.openxmlformats.org/officeDocument/2006/relationships/tags" Target="../tags/tag177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12.vml"/><Relationship Id="rId6" Type="http://schemas.openxmlformats.org/officeDocument/2006/relationships/tags" Target="../tags/tag181.xml"/><Relationship Id="rId11" Type="http://schemas.openxmlformats.org/officeDocument/2006/relationships/tags" Target="../tags/tag186.xml"/><Relationship Id="rId5" Type="http://schemas.openxmlformats.org/officeDocument/2006/relationships/tags" Target="../tags/tag180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185.xml"/><Relationship Id="rId4" Type="http://schemas.openxmlformats.org/officeDocument/2006/relationships/tags" Target="../tags/tag179.xml"/><Relationship Id="rId9" Type="http://schemas.openxmlformats.org/officeDocument/2006/relationships/tags" Target="../tags/tag184.xml"/><Relationship Id="rId14" Type="http://schemas.openxmlformats.org/officeDocument/2006/relationships/tags" Target="../tags/tag189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13" Type="http://schemas.openxmlformats.org/officeDocument/2006/relationships/tags" Target="../tags/tag201.xml"/><Relationship Id="rId3" Type="http://schemas.openxmlformats.org/officeDocument/2006/relationships/tags" Target="../tags/tag191.xml"/><Relationship Id="rId7" Type="http://schemas.openxmlformats.org/officeDocument/2006/relationships/tags" Target="../tags/tag195.xml"/><Relationship Id="rId12" Type="http://schemas.openxmlformats.org/officeDocument/2006/relationships/tags" Target="../tags/tag200.xml"/><Relationship Id="rId17" Type="http://schemas.openxmlformats.org/officeDocument/2006/relationships/image" Target="../media/image12.emf"/><Relationship Id="rId2" Type="http://schemas.openxmlformats.org/officeDocument/2006/relationships/tags" Target="../tags/tag190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13.vml"/><Relationship Id="rId6" Type="http://schemas.openxmlformats.org/officeDocument/2006/relationships/tags" Target="../tags/tag194.xml"/><Relationship Id="rId11" Type="http://schemas.openxmlformats.org/officeDocument/2006/relationships/tags" Target="../tags/tag199.xml"/><Relationship Id="rId5" Type="http://schemas.openxmlformats.org/officeDocument/2006/relationships/tags" Target="../tags/tag19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198.xml"/><Relationship Id="rId4" Type="http://schemas.openxmlformats.org/officeDocument/2006/relationships/tags" Target="../tags/tag192.xml"/><Relationship Id="rId9" Type="http://schemas.openxmlformats.org/officeDocument/2006/relationships/tags" Target="../tags/tag197.xml"/><Relationship Id="rId14" Type="http://schemas.openxmlformats.org/officeDocument/2006/relationships/tags" Target="../tags/tag20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13" Type="http://schemas.openxmlformats.org/officeDocument/2006/relationships/tags" Target="../tags/tag214.xml"/><Relationship Id="rId3" Type="http://schemas.openxmlformats.org/officeDocument/2006/relationships/tags" Target="../tags/tag204.xml"/><Relationship Id="rId7" Type="http://schemas.openxmlformats.org/officeDocument/2006/relationships/tags" Target="../tags/tag208.xml"/><Relationship Id="rId12" Type="http://schemas.openxmlformats.org/officeDocument/2006/relationships/tags" Target="../tags/tag213.xml"/><Relationship Id="rId17" Type="http://schemas.openxmlformats.org/officeDocument/2006/relationships/image" Target="../media/image1.emf"/><Relationship Id="rId2" Type="http://schemas.openxmlformats.org/officeDocument/2006/relationships/tags" Target="../tags/tag203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4.vml"/><Relationship Id="rId6" Type="http://schemas.openxmlformats.org/officeDocument/2006/relationships/tags" Target="../tags/tag207.xml"/><Relationship Id="rId11" Type="http://schemas.openxmlformats.org/officeDocument/2006/relationships/tags" Target="../tags/tag212.xml"/><Relationship Id="rId5" Type="http://schemas.openxmlformats.org/officeDocument/2006/relationships/tags" Target="../tags/tag20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11.xml"/><Relationship Id="rId4" Type="http://schemas.openxmlformats.org/officeDocument/2006/relationships/tags" Target="../tags/tag205.xml"/><Relationship Id="rId9" Type="http://schemas.openxmlformats.org/officeDocument/2006/relationships/tags" Target="../tags/tag210.xml"/><Relationship Id="rId14" Type="http://schemas.openxmlformats.org/officeDocument/2006/relationships/tags" Target="../tags/tag215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222.xml"/><Relationship Id="rId13" Type="http://schemas.openxmlformats.org/officeDocument/2006/relationships/tags" Target="../tags/tag227.xml"/><Relationship Id="rId18" Type="http://schemas.openxmlformats.org/officeDocument/2006/relationships/image" Target="../media/image11.emf"/><Relationship Id="rId3" Type="http://schemas.openxmlformats.org/officeDocument/2006/relationships/tags" Target="../tags/tag217.xml"/><Relationship Id="rId7" Type="http://schemas.openxmlformats.org/officeDocument/2006/relationships/tags" Target="../tags/tag221.xml"/><Relationship Id="rId12" Type="http://schemas.openxmlformats.org/officeDocument/2006/relationships/tags" Target="../tags/tag226.xml"/><Relationship Id="rId17" Type="http://schemas.openxmlformats.org/officeDocument/2006/relationships/oleObject" Target="../embeddings/oleObject15.bin"/><Relationship Id="rId2" Type="http://schemas.openxmlformats.org/officeDocument/2006/relationships/tags" Target="../tags/tag216.xml"/><Relationship Id="rId16" Type="http://schemas.openxmlformats.org/officeDocument/2006/relationships/slideMaster" Target="../slideMasters/slideMaster2.xml"/><Relationship Id="rId1" Type="http://schemas.openxmlformats.org/officeDocument/2006/relationships/vmlDrawing" Target="../drawings/vmlDrawing15.vml"/><Relationship Id="rId6" Type="http://schemas.openxmlformats.org/officeDocument/2006/relationships/tags" Target="../tags/tag220.xml"/><Relationship Id="rId11" Type="http://schemas.openxmlformats.org/officeDocument/2006/relationships/tags" Target="../tags/tag225.xml"/><Relationship Id="rId5" Type="http://schemas.openxmlformats.org/officeDocument/2006/relationships/tags" Target="../tags/tag219.xml"/><Relationship Id="rId15" Type="http://schemas.openxmlformats.org/officeDocument/2006/relationships/tags" Target="../tags/tag229.xml"/><Relationship Id="rId10" Type="http://schemas.openxmlformats.org/officeDocument/2006/relationships/tags" Target="../tags/tag224.xml"/><Relationship Id="rId4" Type="http://schemas.openxmlformats.org/officeDocument/2006/relationships/tags" Target="../tags/tag218.xml"/><Relationship Id="rId9" Type="http://schemas.openxmlformats.org/officeDocument/2006/relationships/tags" Target="../tags/tag223.xml"/><Relationship Id="rId14" Type="http://schemas.openxmlformats.org/officeDocument/2006/relationships/tags" Target="../tags/tag228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237.xml"/><Relationship Id="rId3" Type="http://schemas.openxmlformats.org/officeDocument/2006/relationships/tags" Target="../tags/tag232.xml"/><Relationship Id="rId7" Type="http://schemas.openxmlformats.org/officeDocument/2006/relationships/tags" Target="../tags/tag236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image" Target="../media/image5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4.png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5" Type="http://schemas.openxmlformats.org/officeDocument/2006/relationships/image" Target="../media/image7.png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Relationship Id="rId1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42.xml"/><Relationship Id="rId4" Type="http://schemas.openxmlformats.org/officeDocument/2006/relationships/tags" Target="../tags/tag24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4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3.xml"/><Relationship Id="rId1" Type="http://schemas.openxmlformats.org/officeDocument/2006/relationships/vmlDrawing" Target="../drawings/vmlDrawing16.v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10" Type="http://schemas.openxmlformats.org/officeDocument/2006/relationships/image" Target="../media/image2.emf"/><Relationship Id="rId4" Type="http://schemas.openxmlformats.org/officeDocument/2006/relationships/tags" Target="../tags/tag245.xml"/><Relationship Id="rId9" Type="http://schemas.openxmlformats.org/officeDocument/2006/relationships/oleObject" Target="../embeddings/oleObject16.bin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image" Target="../media/image9.png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image" Target="../media/image2.emf"/><Relationship Id="rId2" Type="http://schemas.openxmlformats.org/officeDocument/2006/relationships/tags" Target="../tags/tag64.xml"/><Relationship Id="rId1" Type="http://schemas.openxmlformats.org/officeDocument/2006/relationships/vmlDrawing" Target="../drawings/vmlDrawing5.vml"/><Relationship Id="rId6" Type="http://schemas.openxmlformats.org/officeDocument/2006/relationships/tags" Target="../tags/tag68.xml"/><Relationship Id="rId11" Type="http://schemas.openxmlformats.org/officeDocument/2006/relationships/oleObject" Target="../embeddings/oleObject5.bin"/><Relationship Id="rId5" Type="http://schemas.openxmlformats.org/officeDocument/2006/relationships/tags" Target="../tags/tag67.xml"/><Relationship Id="rId10" Type="http://schemas.openxmlformats.org/officeDocument/2006/relationships/image" Target="../media/image8.png"/><Relationship Id="rId4" Type="http://schemas.openxmlformats.org/officeDocument/2006/relationships/tags" Target="../tags/tag66.xml"/><Relationship Id="rId9" Type="http://schemas.openxmlformats.org/officeDocument/2006/relationships/slideMaster" Target="../slideMasters/slideMaster2.xml"/><Relationship Id="rId14" Type="http://schemas.openxmlformats.org/officeDocument/2006/relationships/image" Target="../media/image10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" Type="http://schemas.openxmlformats.org/officeDocument/2006/relationships/vmlDrawing" Target="../drawings/vmlDrawing6.vml"/><Relationship Id="rId6" Type="http://schemas.openxmlformats.org/officeDocument/2006/relationships/tags" Target="../tags/tag75.xml"/><Relationship Id="rId11" Type="http://schemas.openxmlformats.org/officeDocument/2006/relationships/image" Target="../media/image1.emf"/><Relationship Id="rId5" Type="http://schemas.openxmlformats.org/officeDocument/2006/relationships/tags" Target="../tags/tag74.xml"/><Relationship Id="rId10" Type="http://schemas.openxmlformats.org/officeDocument/2006/relationships/oleObject" Target="../embeddings/oleObject6.bin"/><Relationship Id="rId4" Type="http://schemas.openxmlformats.org/officeDocument/2006/relationships/tags" Target="../tags/tag73.xml"/><Relationship Id="rId9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94.xml"/><Relationship Id="rId4" Type="http://schemas.openxmlformats.org/officeDocument/2006/relationships/tags" Target="../tags/tag93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oleObject" Target="../embeddings/oleObject7.bin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95.xml"/><Relationship Id="rId16" Type="http://schemas.openxmlformats.org/officeDocument/2006/relationships/tags" Target="../tags/tag109.xml"/><Relationship Id="rId1" Type="http://schemas.openxmlformats.org/officeDocument/2006/relationships/vmlDrawing" Target="../drawings/vmlDrawing7.v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10" Type="http://schemas.openxmlformats.org/officeDocument/2006/relationships/tags" Target="../tags/tag103.xml"/><Relationship Id="rId19" Type="http://schemas.openxmlformats.org/officeDocument/2006/relationships/image" Target="../media/image1.emf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3209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817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144" y="0"/>
            <a:ext cx="12192000" cy="6858000"/>
          </a:xfrm>
          <a:prstGeom prst="rect">
            <a:avLst/>
          </a:prstGeom>
        </p:spPr>
      </p:pic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>
                <a:solidFill>
                  <a:schemeClr val="tx1"/>
                </a:solidFill>
                <a:latin typeface="+mn-lt"/>
              </a:rPr>
            </a:br>
            <a:r>
              <a:rPr lang="en-US" sz="800">
                <a:solidFill>
                  <a:schemeClr val="tx1"/>
                </a:solidFill>
                <a:latin typeface="+mn-lt"/>
              </a:rPr>
              <a:t>is strictly prohibited</a:t>
            </a:r>
            <a:endParaRPr lang="en-US" sz="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67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3109F943-2570-4786-9DDF-D79F8B316D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9" name="5. Source">
            <a:extLst>
              <a:ext uri="{FF2B5EF4-FFF2-40B4-BE49-F238E27FC236}">
                <a16:creationId xmlns:a16="http://schemas.microsoft.com/office/drawing/2014/main" id="{E49E8E76-DE4E-41BE-8B4B-592B0B6B533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96A3AFA3-4D77-404A-BE09-DC313ED73E79}"/>
              </a:ext>
            </a:extLst>
          </p:cNvPr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54736" y="172212"/>
            <a:ext cx="3465576" cy="73152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3182339B-2B76-4760-B802-A0F3D9F46246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15"/>
            </p:custDataLst>
          </p:nvPr>
        </p:nvSpPr>
        <p:spPr>
          <a:xfrm>
            <a:off x="554736" y="884725"/>
            <a:ext cx="3465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89676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884725"/>
            <a:ext cx="50657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69CA174A-B3CF-496F-A949-9AB132B7956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6" name="5. Source">
            <a:extLst>
              <a:ext uri="{FF2B5EF4-FFF2-40B4-BE49-F238E27FC236}">
                <a16:creationId xmlns:a16="http://schemas.microsoft.com/office/drawing/2014/main" id="{A0770D8B-38D0-4C6B-9B32-7F66B96EB551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954557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991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69677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CFC537C1-0243-4328-8607-D7E4669ABA6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9" name="5. Source">
            <a:extLst>
              <a:ext uri="{FF2B5EF4-FFF2-40B4-BE49-F238E27FC236}">
                <a16:creationId xmlns:a16="http://schemas.microsoft.com/office/drawing/2014/main" id="{090A7C0C-14BE-4DF8-9C62-6EE96654F0DF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43787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015" name="think-cell Slide" r:id="rId17" imgW="473" imgH="473" progId="TCLayout.ActiveDocument.1">
                  <p:embed/>
                </p:oleObj>
              </mc:Choice>
              <mc:Fallback>
                <p:oleObj name="think-cell Slide" r:id="rId17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6B54141-9CE9-413A-96EA-6AC5780A43D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6" name="5. Source">
            <a:extLst>
              <a:ext uri="{FF2B5EF4-FFF2-40B4-BE49-F238E27FC236}">
                <a16:creationId xmlns:a16="http://schemas.microsoft.com/office/drawing/2014/main" id="{81E85D65-63B0-4A6D-9D47-06B300A8E9D5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00002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_Re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39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AFBBA9-D2B9-4E72-870F-D17AFEF8B92E}"/>
              </a:ext>
            </a:extLst>
          </p:cNvPr>
          <p:cNvSpPr>
            <a:spLocks/>
          </p:cNvSpPr>
          <p:nvPr userDrawn="1"/>
        </p:nvSpPr>
        <p:spPr>
          <a:xfrm>
            <a:off x="0" y="-1"/>
            <a:ext cx="3410584" cy="6858001"/>
          </a:xfrm>
          <a:prstGeom prst="rect">
            <a:avLst/>
          </a:prstGeom>
          <a:solidFill>
            <a:schemeClr val="bg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3" name="SlideLogoText">
            <a:extLst>
              <a:ext uri="{FF2B5EF4-FFF2-40B4-BE49-F238E27FC236}">
                <a16:creationId xmlns:a16="http://schemas.microsoft.com/office/drawing/2014/main" id="{8BEC0BBE-31ED-4326-901D-BA144B7161D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1E2A8850-EAF9-4CBD-8F06-509CC6194BEC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6" name="BottomLineRight">
            <a:extLst>
              <a:ext uri="{FF2B5EF4-FFF2-40B4-BE49-F238E27FC236}">
                <a16:creationId xmlns:a16="http://schemas.microsoft.com/office/drawing/2014/main" id="{D039AE89-A752-4C42-B602-B745D3F8EE0B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TopLineRight">
            <a:extLst>
              <a:ext uri="{FF2B5EF4-FFF2-40B4-BE49-F238E27FC236}">
                <a16:creationId xmlns:a16="http://schemas.microsoft.com/office/drawing/2014/main" id="{B790335B-4212-47CE-9B8F-C590937B3793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63369B22-0805-4115-8106-351A57E7D4C6}"/>
              </a:ext>
            </a:extLst>
          </p:cNvPr>
          <p:cNvSpPr>
            <a:spLocks noGrp="1"/>
          </p:cNvSpPr>
          <p:nvPr userDrawn="1">
            <p:ph type="body" sz="quarter" idx="17" hasCustomPrompt="1"/>
            <p:custDataLst>
              <p:tags r:id="rId9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buClr>
                <a:schemeClr val="bg1"/>
              </a:buCl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cxnSp>
        <p:nvCxnSpPr>
          <p:cNvPr id="17" name="BottomLineLeft">
            <a:extLst>
              <a:ext uri="{FF2B5EF4-FFF2-40B4-BE49-F238E27FC236}">
                <a16:creationId xmlns:a16="http://schemas.microsoft.com/office/drawing/2014/main" id="{3BAA4BF8-DAAD-4AB6-829F-489E234136A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5. Source">
            <a:extLst>
              <a:ext uri="{FF2B5EF4-FFF2-40B4-BE49-F238E27FC236}">
                <a16:creationId xmlns:a16="http://schemas.microsoft.com/office/drawing/2014/main" id="{7708D440-EDCC-44B2-87D2-1E49D3373A5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B3B3B3"/>
                </a:solidFill>
              </a:rPr>
              <a:t>McKinsey Academy: Proprietary and Confidential</a:t>
            </a:r>
          </a:p>
        </p:txBody>
      </p:sp>
      <p:cxnSp>
        <p:nvCxnSpPr>
          <p:cNvPr id="19" name="TopLineLeft">
            <a:extLst>
              <a:ext uri="{FF2B5EF4-FFF2-40B4-BE49-F238E27FC236}">
                <a16:creationId xmlns:a16="http://schemas.microsoft.com/office/drawing/2014/main" id="{DEF0428C-78AC-498D-A7FD-381922C6009A}"/>
              </a:ext>
            </a:extLst>
          </p:cNvPr>
          <p:cNvCxnSpPr/>
          <p:nvPr userDrawn="1">
            <p:custDataLst>
              <p:tags r:id="rId12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. Slide Title">
            <a:extLst>
              <a:ext uri="{FF2B5EF4-FFF2-40B4-BE49-F238E27FC236}">
                <a16:creationId xmlns:a16="http://schemas.microsoft.com/office/drawing/2014/main" id="{4FF7368B-2AA2-43B7-92D7-F19CEC893288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72212"/>
            <a:ext cx="2514600" cy="73152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1" name="3. Subtitle">
            <a:extLst>
              <a:ext uri="{FF2B5EF4-FFF2-40B4-BE49-F238E27FC236}">
                <a16:creationId xmlns:a16="http://schemas.microsoft.com/office/drawing/2014/main" id="{93AAC715-7BAB-414A-924E-4BFE1B9A865F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14"/>
            </p:custDataLst>
          </p:nvPr>
        </p:nvSpPr>
        <p:spPr>
          <a:xfrm>
            <a:off x="554736" y="884725"/>
            <a:ext cx="2514600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edit Master subtitle</a:t>
            </a:r>
          </a:p>
        </p:txBody>
      </p:sp>
      <p:sp>
        <p:nvSpPr>
          <p:cNvPr id="20" name="Text Placeholder">
            <a:extLst>
              <a:ext uri="{FF2B5EF4-FFF2-40B4-BE49-F238E27FC236}">
                <a16:creationId xmlns:a16="http://schemas.microsoft.com/office/drawing/2014/main" id="{5A1C1A9E-FDAA-479B-9595-7942381DBD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19322" y="172212"/>
            <a:ext cx="7918704" cy="731520"/>
          </a:xfr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2500" b="1" spc="0" baseline="0" dirty="0" smtClean="0">
                <a:ln w="6350" cap="flat">
                  <a:noFill/>
                  <a:miter lim="800000"/>
                </a:ln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secondary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34E9D-1701-417F-A351-9E5208BBB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16338" y="884725"/>
            <a:ext cx="7918704" cy="2769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11453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_Re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094EEE-67C2-404F-BC6F-D4135892F4A7}"/>
              </a:ext>
            </a:extLst>
          </p:cNvPr>
          <p:cNvSpPr>
            <a:spLocks/>
          </p:cNvSpPr>
          <p:nvPr userDrawn="1"/>
        </p:nvSpPr>
        <p:spPr>
          <a:xfrm>
            <a:off x="-2" y="-1"/>
            <a:ext cx="4361688" cy="6858001"/>
          </a:xfrm>
          <a:prstGeom prst="rect">
            <a:avLst/>
          </a:prstGeom>
          <a:solidFill>
            <a:schemeClr val="bg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5B711B8A-8A05-4E5D-B43F-369663099B83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099ACF1E-C11A-4A27-BF8E-F3D23E7DAC44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BottomLineLeft">
            <a:extLst>
              <a:ext uri="{FF2B5EF4-FFF2-40B4-BE49-F238E27FC236}">
                <a16:creationId xmlns:a16="http://schemas.microsoft.com/office/drawing/2014/main" id="{D377B80F-4E90-4787-84CA-5E3A45098122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4B3E190A-6D52-4E1E-AE40-F3F014AC33D8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063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3109F943-2570-4786-9DDF-D79F8B316D1A}"/>
              </a:ext>
            </a:extLst>
          </p:cNvPr>
          <p:cNvSpPr>
            <a:spLocks noGrp="1"/>
          </p:cNvSpPr>
          <p:nvPr userDrawn="1">
            <p:ph type="body" sz="quarter" idx="17" hasCustomPrompt="1"/>
            <p:custDataLst>
              <p:tags r:id="rId11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buClr>
                <a:schemeClr val="bg1"/>
              </a:buCl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2" name="5. Source">
            <a:extLst>
              <a:ext uri="{FF2B5EF4-FFF2-40B4-BE49-F238E27FC236}">
                <a16:creationId xmlns:a16="http://schemas.microsoft.com/office/drawing/2014/main" id="{32908713-2748-4BEB-A894-0F559B8DBB3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B3B3B3"/>
                </a:solidFill>
              </a:rPr>
              <a:t>McKinsey Academy: Proprietary and Confidential</a:t>
            </a:r>
          </a:p>
        </p:txBody>
      </p:sp>
      <p:sp>
        <p:nvSpPr>
          <p:cNvPr id="33" name="2. Slide Title">
            <a:extLst>
              <a:ext uri="{FF2B5EF4-FFF2-40B4-BE49-F238E27FC236}">
                <a16:creationId xmlns:a16="http://schemas.microsoft.com/office/drawing/2014/main" id="{6DF5A04E-8B28-4720-A326-88F85EA1CDA9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72212"/>
            <a:ext cx="3465576" cy="731520"/>
          </a:xfrm>
        </p:spPr>
        <p:txBody>
          <a:bodyPr>
            <a:noAutofit/>
          </a:bodyPr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3. Subtitle">
            <a:extLst>
              <a:ext uri="{FF2B5EF4-FFF2-40B4-BE49-F238E27FC236}">
                <a16:creationId xmlns:a16="http://schemas.microsoft.com/office/drawing/2014/main" id="{F84F9A13-A93B-49D6-A1C3-2B122298DFCE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884725"/>
            <a:ext cx="3465576" cy="276999"/>
          </a:xfrm>
        </p:spPr>
        <p:txBody>
          <a:bodyPr wrap="square">
            <a:noAutofit/>
          </a:bodyPr>
          <a:lstStyle>
            <a:lvl1pPr marL="0" indent="0" algn="l">
              <a:buClr>
                <a:schemeClr val="tx1"/>
              </a:buClr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15D38CE-2534-4757-A8D7-1E43845A630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1219" y="172212"/>
            <a:ext cx="6967728" cy="731520"/>
          </a:xfr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2500" b="1" spc="0" baseline="0" dirty="0" smtClean="0">
                <a:ln w="6350" cap="flat">
                  <a:noFill/>
                  <a:miter lim="800000"/>
                </a:ln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secondary title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14858DB-C9E7-4AFE-B829-A048CFC3E9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71219" y="884725"/>
            <a:ext cx="6967728" cy="2769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1102788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_Re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06BE4A3-00B9-497F-821F-1F655BF402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087" name="think-cell Slide" r:id="rId16" imgW="395" imgH="394" progId="TCLayout.ActiveDocument.1">
                  <p:embed/>
                </p:oleObj>
              </mc:Choice>
              <mc:Fallback>
                <p:oleObj name="think-cell Slide" r:id="rId16" imgW="395" imgH="39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606BE4A3-00B9-497F-821F-1F655BF402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5E4E1FA-2FA6-47CD-B713-96D9F5ABDFF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DB2B2A-03CE-46C2-AF3B-8B81015BD02F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24" name="BottomLineRight">
            <a:extLst>
              <a:ext uri="{FF2B5EF4-FFF2-40B4-BE49-F238E27FC236}">
                <a16:creationId xmlns:a16="http://schemas.microsoft.com/office/drawing/2014/main" id="{6E48FCAE-BF2F-411B-953B-4171C10098FF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BottomLineLeft">
            <a:extLst>
              <a:ext uri="{FF2B5EF4-FFF2-40B4-BE49-F238E27FC236}">
                <a16:creationId xmlns:a16="http://schemas.microsoft.com/office/drawing/2014/main" id="{81D8F879-4FDD-4C26-B73C-391B7F40CEE0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Right">
            <a:extLst>
              <a:ext uri="{FF2B5EF4-FFF2-40B4-BE49-F238E27FC236}">
                <a16:creationId xmlns:a16="http://schemas.microsoft.com/office/drawing/2014/main" id="{CA051ECD-10CB-4752-8027-832C1B3FCE25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TopLineLeft">
            <a:extLst>
              <a:ext uri="{FF2B5EF4-FFF2-40B4-BE49-F238E27FC236}">
                <a16:creationId xmlns:a16="http://schemas.microsoft.com/office/drawing/2014/main" id="{D806E633-A577-4E55-AC6D-55C81F585825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 userDrawn="1">
            <p:ph type="title"/>
            <p:custDataLst>
              <p:tags r:id="rId10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 userDrawn="1">
            <p:ph type="subTitle" idx="1"/>
            <p:custDataLst>
              <p:tags r:id="rId11"/>
            </p:custDataLst>
          </p:nvPr>
        </p:nvSpPr>
        <p:spPr>
          <a:xfrm>
            <a:off x="554736" y="884725"/>
            <a:ext cx="5065776" cy="276999"/>
          </a:xfrm>
        </p:spPr>
        <p:txBody>
          <a:bodyPr wrap="square">
            <a:noAutofit/>
          </a:bodyPr>
          <a:lstStyle>
            <a:lvl1pPr marL="0" indent="0" algn="l">
              <a:buClr>
                <a:schemeClr val="tx1"/>
              </a:buClr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69CA174A-B3CF-496F-A949-9AB132B79562}"/>
              </a:ext>
            </a:extLst>
          </p:cNvPr>
          <p:cNvSpPr>
            <a:spLocks noGrp="1"/>
          </p:cNvSpPr>
          <p:nvPr userDrawn="1">
            <p:ph type="body" sz="quarter" idx="17" hasCustomPrompt="1"/>
            <p:custDataLst>
              <p:tags r:id="rId13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buClr>
                <a:schemeClr val="bg1"/>
              </a:buCl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5" name="5. Source">
            <a:extLst>
              <a:ext uri="{FF2B5EF4-FFF2-40B4-BE49-F238E27FC236}">
                <a16:creationId xmlns:a16="http://schemas.microsoft.com/office/drawing/2014/main" id="{49FCCE54-D00C-4D1F-902C-491219A72B7C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B3B3B3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679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_Re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6DC7B2C-8AB8-4791-9880-792D813C396C}"/>
              </a:ext>
            </a:extLst>
          </p:cNvPr>
          <p:cNvSpPr/>
          <p:nvPr userDrawn="1"/>
        </p:nvSpPr>
        <p:spPr>
          <a:xfrm>
            <a:off x="0" y="0"/>
            <a:ext cx="7873550" cy="685800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F1908A3D-2B78-48F9-9EFF-6A62FB6B8080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30E60E49-D4B7-4B28-ACDB-3D41B6DDDDDD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B72D42AD-731D-4FD1-B28A-4227178492DB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1ADC0017-7E3F-433F-8F11-62603063C8B4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11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 userDrawn="1">
            <p:ph type="title"/>
            <p:custDataLst>
              <p:tags r:id="rId8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 userDrawn="1">
            <p:ph type="subTitle" idx="1"/>
            <p:custDataLst>
              <p:tags r:id="rId11"/>
            </p:custDataLst>
          </p:nvPr>
        </p:nvSpPr>
        <p:spPr>
          <a:xfrm>
            <a:off x="554736" y="884725"/>
            <a:ext cx="6967728" cy="276999"/>
          </a:xfrm>
        </p:spPr>
        <p:txBody>
          <a:bodyPr wrap="square">
            <a:noAutofit/>
          </a:bodyPr>
          <a:lstStyle>
            <a:lvl1pPr marL="0" indent="0" algn="l">
              <a:buClr>
                <a:schemeClr val="tx1"/>
              </a:buClr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CFC537C1-0243-4328-8607-D7E4669ABA69}"/>
              </a:ext>
            </a:extLst>
          </p:cNvPr>
          <p:cNvSpPr>
            <a:spLocks noGrp="1"/>
          </p:cNvSpPr>
          <p:nvPr userDrawn="1">
            <p:ph type="body" sz="quarter" idx="17" hasCustomPrompt="1"/>
            <p:custDataLst>
              <p:tags r:id="rId13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buClr>
                <a:schemeClr val="bg1"/>
              </a:buCl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9" name="5. Source">
            <a:extLst>
              <a:ext uri="{FF2B5EF4-FFF2-40B4-BE49-F238E27FC236}">
                <a16:creationId xmlns:a16="http://schemas.microsoft.com/office/drawing/2014/main" id="{FD15C742-0869-4C30-8795-DCFA8E7721D7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B3B3B3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74640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_Re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Light">
            <a:extLst>
              <a:ext uri="{FF2B5EF4-FFF2-40B4-BE49-F238E27FC236}">
                <a16:creationId xmlns:a16="http://schemas.microsoft.com/office/drawing/2014/main" id="{6298CE34-929C-4863-A9A9-01D749861118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0" y="0"/>
            <a:ext cx="8781416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35" name="think-cell Slide" r:id="rId17" imgW="473" imgH="473" progId="TCLayout.ActiveDocument.1">
                  <p:embed/>
                </p:oleObj>
              </mc:Choice>
              <mc:Fallback>
                <p:oleObj name="think-cell Slide" r:id="rId17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10"/>
            </p:custDataLst>
          </p:nvPr>
        </p:nvSpPr>
        <p:spPr>
          <a:xfrm>
            <a:off x="554736" y="884725"/>
            <a:ext cx="7918704" cy="276999"/>
          </a:xfrm>
        </p:spPr>
        <p:txBody>
          <a:bodyPr wrap="square">
            <a:noAutofit/>
          </a:bodyPr>
          <a:lstStyle>
            <a:lvl1pPr marL="0" indent="0" algn="l">
              <a:buClr>
                <a:schemeClr val="tx1"/>
              </a:buClr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6B54141-9CE9-413A-96EA-6AC5780A43D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buClr>
                <a:schemeClr val="bg1"/>
              </a:buCl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8" name="SlideLogoText">
            <a:extLst>
              <a:ext uri="{FF2B5EF4-FFF2-40B4-BE49-F238E27FC236}">
                <a16:creationId xmlns:a16="http://schemas.microsoft.com/office/drawing/2014/main" id="{66960E0A-039E-478A-817E-0C6E0BAFB42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1AE6D021-1FC1-4DD2-A5DC-4E71CDDC90B8}"/>
              </a:ext>
            </a:extLst>
          </p:cNvPr>
          <p:cNvSpPr>
            <a:spLocks noChangeArrowheads="1"/>
          </p:cNvSpPr>
          <p:nvPr userDrawn="1">
            <p:custDataLst>
              <p:tags r:id="rId1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5. Source">
            <a:extLst>
              <a:ext uri="{FF2B5EF4-FFF2-40B4-BE49-F238E27FC236}">
                <a16:creationId xmlns:a16="http://schemas.microsoft.com/office/drawing/2014/main" id="{9B52348F-934D-4E6C-912B-786934E3BDE9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B3B3B3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202306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29EB75A9-1622-4264-ADA5-F4AA4329A73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9" name="5. Source">
            <a:extLst>
              <a:ext uri="{FF2B5EF4-FFF2-40B4-BE49-F238E27FC236}">
                <a16:creationId xmlns:a16="http://schemas.microsoft.com/office/drawing/2014/main" id="{FEA1FEF2-5F90-4274-919B-0052C5FA2B1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434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31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F8B5D2-6C20-445F-8070-829B8139AFEE}"/>
              </a:ext>
            </a:extLst>
          </p:cNvPr>
          <p:cNvCxnSpPr>
            <a:cxnSpLocks/>
          </p:cNvCxnSpPr>
          <p:nvPr userDrawn="1"/>
        </p:nvCxnSpPr>
        <p:spPr>
          <a:xfrm>
            <a:off x="2794226" y="2147469"/>
            <a:ext cx="4464021" cy="0"/>
          </a:xfrm>
          <a:prstGeom prst="line">
            <a:avLst/>
          </a:prstGeom>
          <a:ln w="6350" cap="sq">
            <a:solidFill>
              <a:srgbClr val="7F7F7F"/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CA73DD-05B3-4444-ACA5-B9B32F5CAF86}"/>
              </a:ext>
            </a:extLst>
          </p:cNvPr>
          <p:cNvCxnSpPr>
            <a:cxnSpLocks/>
          </p:cNvCxnSpPr>
          <p:nvPr userDrawn="1"/>
        </p:nvCxnSpPr>
        <p:spPr>
          <a:xfrm>
            <a:off x="2794226" y="2429583"/>
            <a:ext cx="4464021" cy="0"/>
          </a:xfrm>
          <a:prstGeom prst="line">
            <a:avLst/>
          </a:prstGeom>
          <a:ln w="6350" cap="sq">
            <a:solidFill>
              <a:srgbClr val="7F7F7F"/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83B160-AE06-4726-937B-12265201750F}"/>
              </a:ext>
            </a:extLst>
          </p:cNvPr>
          <p:cNvCxnSpPr>
            <a:cxnSpLocks/>
          </p:cNvCxnSpPr>
          <p:nvPr userDrawn="1"/>
        </p:nvCxnSpPr>
        <p:spPr>
          <a:xfrm>
            <a:off x="2794226" y="2711697"/>
            <a:ext cx="4464021" cy="0"/>
          </a:xfrm>
          <a:prstGeom prst="line">
            <a:avLst/>
          </a:prstGeom>
          <a:ln w="6350" cap="sq">
            <a:solidFill>
              <a:srgbClr val="7F7F7F"/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1C76BD-D488-4775-8D62-D7DE95CF1AFF}"/>
              </a:ext>
            </a:extLst>
          </p:cNvPr>
          <p:cNvCxnSpPr>
            <a:cxnSpLocks/>
          </p:cNvCxnSpPr>
          <p:nvPr userDrawn="1"/>
        </p:nvCxnSpPr>
        <p:spPr>
          <a:xfrm>
            <a:off x="2794226" y="4276158"/>
            <a:ext cx="4466490" cy="0"/>
          </a:xfrm>
          <a:prstGeom prst="line">
            <a:avLst/>
          </a:prstGeom>
          <a:ln w="6350" cap="sq">
            <a:solidFill>
              <a:srgbClr val="7F7F7F"/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A67505-DAF9-4055-B30E-F3B2CABAEFDD}"/>
              </a:ext>
            </a:extLst>
          </p:cNvPr>
          <p:cNvCxnSpPr>
            <a:cxnSpLocks/>
          </p:cNvCxnSpPr>
          <p:nvPr userDrawn="1"/>
        </p:nvCxnSpPr>
        <p:spPr>
          <a:xfrm>
            <a:off x="2794226" y="4712161"/>
            <a:ext cx="4466490" cy="0"/>
          </a:xfrm>
          <a:prstGeom prst="line">
            <a:avLst/>
          </a:prstGeom>
          <a:ln w="6350" cap="sq">
            <a:solidFill>
              <a:srgbClr val="7F7F7F"/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552171-14E0-43AA-9C59-408C0AA46FBA}"/>
              </a:ext>
            </a:extLst>
          </p:cNvPr>
          <p:cNvCxnSpPr>
            <a:cxnSpLocks/>
          </p:cNvCxnSpPr>
          <p:nvPr userDrawn="1"/>
        </p:nvCxnSpPr>
        <p:spPr>
          <a:xfrm>
            <a:off x="2794227" y="5866282"/>
            <a:ext cx="4466490" cy="0"/>
          </a:xfrm>
          <a:prstGeom prst="line">
            <a:avLst/>
          </a:prstGeom>
          <a:ln w="6350" cap="sq">
            <a:solidFill>
              <a:srgbClr val="7F7F7F"/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F495F9-9645-4B7A-8D43-6841391671C2}"/>
              </a:ext>
            </a:extLst>
          </p:cNvPr>
          <p:cNvCxnSpPr>
            <a:cxnSpLocks/>
          </p:cNvCxnSpPr>
          <p:nvPr userDrawn="1"/>
        </p:nvCxnSpPr>
        <p:spPr>
          <a:xfrm>
            <a:off x="2794227" y="5584168"/>
            <a:ext cx="4466490" cy="0"/>
          </a:xfrm>
          <a:prstGeom prst="line">
            <a:avLst/>
          </a:prstGeom>
          <a:ln w="6350" cap="sq">
            <a:solidFill>
              <a:srgbClr val="7F7F7F"/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6A3EF5-C805-4C87-B87A-3CC6DB35B70F}"/>
              </a:ext>
            </a:extLst>
          </p:cNvPr>
          <p:cNvCxnSpPr>
            <a:cxnSpLocks/>
          </p:cNvCxnSpPr>
          <p:nvPr userDrawn="1"/>
        </p:nvCxnSpPr>
        <p:spPr>
          <a:xfrm>
            <a:off x="2794226" y="3275926"/>
            <a:ext cx="4466489" cy="0"/>
          </a:xfrm>
          <a:prstGeom prst="line">
            <a:avLst/>
          </a:prstGeom>
          <a:ln w="6350" cap="sq">
            <a:solidFill>
              <a:srgbClr val="7F7F7F"/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DAE95C-8AE7-4668-9B61-E569DDE6C27A}"/>
              </a:ext>
            </a:extLst>
          </p:cNvPr>
          <p:cNvCxnSpPr>
            <a:cxnSpLocks/>
          </p:cNvCxnSpPr>
          <p:nvPr userDrawn="1"/>
        </p:nvCxnSpPr>
        <p:spPr>
          <a:xfrm>
            <a:off x="2794226" y="3558040"/>
            <a:ext cx="4466489" cy="0"/>
          </a:xfrm>
          <a:prstGeom prst="line">
            <a:avLst/>
          </a:prstGeom>
          <a:ln w="6350" cap="sq">
            <a:solidFill>
              <a:srgbClr val="7F7F7F"/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4250AB-6525-4ECF-AAC8-F155D1446041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490" y="2993811"/>
            <a:ext cx="10991478" cy="1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AD9CB9-E905-4E7E-B6EF-0E1E14636380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490" y="3994043"/>
            <a:ext cx="10991478" cy="1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A1D52B-2EFA-4218-BA0B-54454064ECE7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490" y="5148164"/>
            <a:ext cx="10991478" cy="1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28A42E-49C9-4B4C-9157-44646B509D5E}"/>
              </a:ext>
            </a:extLst>
          </p:cNvPr>
          <p:cNvSpPr txBox="1">
            <a:spLocks/>
          </p:cNvSpPr>
          <p:nvPr userDrawn="1"/>
        </p:nvSpPr>
        <p:spPr>
          <a:xfrm flipH="1">
            <a:off x="1557355" y="5212278"/>
            <a:ext cx="1161762" cy="80021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marL="0" lvl="1" indent="0" defTabSz="914354">
              <a:buClr>
                <a:srgbClr val="000000"/>
              </a:buClr>
              <a:buFont typeface="Segoe UI" panose="020B0502040204020203" pitchFamily="34" charset="0"/>
              <a:buChar char="​"/>
              <a:defRPr/>
            </a:pPr>
            <a:r>
              <a:rPr lang="en-US" sz="1200" b="1" dirty="0">
                <a:cs typeface="Arial" panose="020B0604020202020204" pitchFamily="34" charset="0"/>
                <a:sym typeface="Theinhardt Pan Light" panose="020B0404020101020102" pitchFamily="34" charset="0"/>
              </a:rPr>
              <a:t>Conversation</a:t>
            </a:r>
          </a:p>
          <a:p>
            <a:pPr marL="0" lvl="1" indent="0" defTabSz="914354">
              <a:buClr>
                <a:srgbClr val="000000"/>
              </a:buClr>
              <a:buFont typeface="Segoe UI" panose="020B0502040204020203" pitchFamily="34" charset="0"/>
              <a:buChar char="​"/>
              <a:defRPr/>
            </a:pPr>
            <a:r>
              <a:rPr lang="en-CA" sz="1000" dirty="0">
                <a:cs typeface="Arial" panose="020B0604020202020204" pitchFamily="34" charset="0"/>
                <a:sym typeface="Theinhardt Pan Light" panose="020B0404020101020102" pitchFamily="34" charset="0"/>
              </a:rPr>
              <a:t>Plan and orchestrate the flow of an effective two-way conversation</a:t>
            </a:r>
            <a:endParaRPr lang="en-GB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628A02-3EE9-4CCA-81EC-E0D4029ED1C9}"/>
              </a:ext>
            </a:extLst>
          </p:cNvPr>
          <p:cNvSpPr txBox="1">
            <a:spLocks/>
          </p:cNvSpPr>
          <p:nvPr userDrawn="1"/>
        </p:nvSpPr>
        <p:spPr>
          <a:xfrm flipH="1">
            <a:off x="1557355" y="4058157"/>
            <a:ext cx="1161762" cy="6463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marL="0" lvl="1" indent="0" defTabSz="914354">
              <a:buClr>
                <a:srgbClr val="000000"/>
              </a:buClr>
              <a:buFont typeface="Segoe UI" panose="020B0502040204020203" pitchFamily="34" charset="0"/>
              <a:buChar char="​"/>
              <a:defRPr/>
            </a:pPr>
            <a:r>
              <a:rPr lang="en-US" sz="1200" b="1" dirty="0">
                <a:cs typeface="Arial" panose="020B0604020202020204" pitchFamily="34" charset="0"/>
                <a:sym typeface="Theinhardt Pan Light" panose="020B0404020101020102" pitchFamily="34" charset="0"/>
              </a:rPr>
              <a:t>Insight</a:t>
            </a:r>
          </a:p>
          <a:p>
            <a:pPr marL="0" lvl="1" indent="0">
              <a:buNone/>
            </a:pPr>
            <a:r>
              <a:rPr lang="en-CA" sz="1000" dirty="0"/>
              <a:t>Articulate your ideas in a clear and compelling way</a:t>
            </a:r>
            <a:endParaRPr lang="en-GB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1956B5-8AEC-4846-9CA5-40C8E8FC987E}"/>
              </a:ext>
            </a:extLst>
          </p:cNvPr>
          <p:cNvSpPr txBox="1">
            <a:spLocks/>
          </p:cNvSpPr>
          <p:nvPr userDrawn="1"/>
        </p:nvSpPr>
        <p:spPr>
          <a:xfrm flipH="1">
            <a:off x="1557355" y="3057925"/>
            <a:ext cx="1161762" cy="6463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marL="0" lvl="1" indent="0" defTabSz="914354">
              <a:buClr>
                <a:srgbClr val="000000"/>
              </a:buClr>
              <a:buFont typeface="Segoe UI" panose="020B0502040204020203" pitchFamily="34" charset="0"/>
              <a:buChar char="​"/>
              <a:defRPr/>
            </a:pPr>
            <a:r>
              <a:rPr lang="en-US" sz="1200" b="1" dirty="0">
                <a:cs typeface="Arial" panose="020B0604020202020204" pitchFamily="34" charset="0"/>
                <a:sym typeface="Theinhardt Pan Light" panose="020B0404020101020102" pitchFamily="34" charset="0"/>
              </a:rPr>
              <a:t>Purpose</a:t>
            </a:r>
          </a:p>
          <a:p>
            <a:pPr marL="0" lvl="1" indent="0" defTabSz="914354">
              <a:buClr>
                <a:srgbClr val="000000"/>
              </a:buClr>
              <a:buFont typeface="Segoe UI" panose="020B0502040204020203" pitchFamily="34" charset="0"/>
              <a:buChar char="​"/>
              <a:defRPr/>
            </a:pPr>
            <a:r>
              <a:rPr lang="en-GB" sz="1000" dirty="0">
                <a:cs typeface="Arial" panose="020B0604020202020204" pitchFamily="34" charset="0"/>
                <a:sym typeface="Theinhardt Pan Light" panose="020B0404020101020102" pitchFamily="34" charset="0"/>
              </a:rPr>
              <a:t>Define the purpose to include their needs and yours </a:t>
            </a:r>
            <a:endParaRPr lang="en-US" sz="1000" dirty="0">
              <a:cs typeface="Arial" panose="020B0604020202020204" pitchFamily="34" charset="0"/>
              <a:sym typeface="Theinhardt Pan Light" panose="020B0404020101020102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4A8AF4-9B23-4D31-A1D9-35124FF1E39C}"/>
              </a:ext>
            </a:extLst>
          </p:cNvPr>
          <p:cNvSpPr txBox="1">
            <a:spLocks/>
          </p:cNvSpPr>
          <p:nvPr userDrawn="1"/>
        </p:nvSpPr>
        <p:spPr>
          <a:xfrm flipH="1">
            <a:off x="1557355" y="1929468"/>
            <a:ext cx="1161762" cy="8309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marL="0" lvl="1" indent="0" defTabSz="914354">
              <a:buClr>
                <a:srgbClr val="000000"/>
              </a:buClr>
              <a:buNone/>
              <a:defRPr/>
            </a:pPr>
            <a:r>
              <a:rPr lang="en-US" sz="1200" b="1" dirty="0">
                <a:cs typeface="Arial" panose="020B0604020202020204" pitchFamily="34" charset="0"/>
                <a:sym typeface="Theinhardt Pan Light" panose="020B0404020101020102" pitchFamily="34" charset="0"/>
              </a:rPr>
              <a:t>Empathy </a:t>
            </a:r>
            <a:endParaRPr lang="en-GB" sz="1200" b="1" dirty="0">
              <a:cs typeface="Arial" panose="020B0604020202020204" pitchFamily="34" charset="0"/>
              <a:sym typeface="Theinhardt Pan Light" panose="020B0404020101020102" pitchFamily="34" charset="0"/>
            </a:endParaRPr>
          </a:p>
          <a:p>
            <a:pPr marL="0" lvl="1" indent="0" defTabSz="914354">
              <a:buClr>
                <a:srgbClr val="000000"/>
              </a:buClr>
              <a:buNone/>
              <a:defRPr/>
            </a:pPr>
            <a:r>
              <a:rPr lang="en-CA" sz="1000" dirty="0">
                <a:cs typeface="Arial" panose="020B0604020202020204" pitchFamily="34" charset="0"/>
                <a:sym typeface="Theinhardt Pan Light" panose="020B0404020101020102" pitchFamily="34" charset="0"/>
              </a:rPr>
              <a:t>Put yourself in the other person’s shoes to understand their perspective</a:t>
            </a:r>
            <a:endParaRPr lang="en-GB" sz="1000" dirty="0">
              <a:cs typeface="Arial" panose="020B0604020202020204" pitchFamily="34" charset="0"/>
              <a:sym typeface="Theinhardt Pan Light" panose="020B0404020101020102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7F241B-0B8C-4164-A9EF-67DFA81B6C91}"/>
              </a:ext>
            </a:extLst>
          </p:cNvPr>
          <p:cNvSpPr txBox="1">
            <a:spLocks/>
          </p:cNvSpPr>
          <p:nvPr userDrawn="1"/>
        </p:nvSpPr>
        <p:spPr>
          <a:xfrm>
            <a:off x="7397819" y="1686047"/>
            <a:ext cx="32179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buNone/>
            </a:pPr>
            <a:r>
              <a:rPr lang="en-US" sz="1200" b="1" dirty="0">
                <a:cs typeface="Arial" panose="020B0604020202020204" pitchFamily="34" charset="0"/>
              </a:rPr>
              <a:t>Write </a:t>
            </a:r>
            <a:r>
              <a:rPr lang="en-GB" sz="1200" b="1" dirty="0">
                <a:cs typeface="Arial" panose="020B0604020202020204" pitchFamily="34" charset="0"/>
              </a:rPr>
              <a:t>your answers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D33B13-8BC7-4E0F-B3C9-EDC6AF7920B3}"/>
              </a:ext>
            </a:extLst>
          </p:cNvPr>
          <p:cNvSpPr txBox="1">
            <a:spLocks/>
          </p:cNvSpPr>
          <p:nvPr userDrawn="1"/>
        </p:nvSpPr>
        <p:spPr>
          <a:xfrm>
            <a:off x="2794226" y="1686047"/>
            <a:ext cx="437913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buNone/>
            </a:pPr>
            <a:r>
              <a:rPr lang="en-GB" sz="1200" b="1" dirty="0">
                <a:cs typeface="Arial" panose="020B0604020202020204" pitchFamily="34" charset="0"/>
              </a:rPr>
              <a:t>What questions do we ask ourselves?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898F96-3183-47A9-85B3-39CF7BD45D49}"/>
              </a:ext>
            </a:extLst>
          </p:cNvPr>
          <p:cNvSpPr txBox="1">
            <a:spLocks/>
          </p:cNvSpPr>
          <p:nvPr userDrawn="1"/>
        </p:nvSpPr>
        <p:spPr>
          <a:xfrm>
            <a:off x="2794226" y="1929468"/>
            <a:ext cx="4379135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dirty="0"/>
              <a:t>How is the other person feeling about the topic? What's on their mind?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1D632A-2D36-4AF3-A8BD-B4CDE4E5325E}"/>
              </a:ext>
            </a:extLst>
          </p:cNvPr>
          <p:cNvSpPr txBox="1">
            <a:spLocks/>
          </p:cNvSpPr>
          <p:nvPr userDrawn="1"/>
        </p:nvSpPr>
        <p:spPr>
          <a:xfrm>
            <a:off x="2794226" y="3057925"/>
            <a:ext cx="4379135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dirty="0"/>
              <a:t>What does the other person want to get out of the interaction?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DF45FA-5669-434E-8EBF-DC49CEB5CE54}"/>
              </a:ext>
            </a:extLst>
          </p:cNvPr>
          <p:cNvSpPr txBox="1">
            <a:spLocks/>
          </p:cNvSpPr>
          <p:nvPr userDrawn="1"/>
        </p:nvSpPr>
        <p:spPr>
          <a:xfrm>
            <a:off x="2794226" y="4058157"/>
            <a:ext cx="4379135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dirty="0"/>
              <a:t>What insights are most relevant to helping you succeed in this purpose?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9A26C7-C7A4-4E5C-B807-95CF809C5666}"/>
              </a:ext>
            </a:extLst>
          </p:cNvPr>
          <p:cNvSpPr txBox="1">
            <a:spLocks/>
          </p:cNvSpPr>
          <p:nvPr userDrawn="1"/>
        </p:nvSpPr>
        <p:spPr>
          <a:xfrm>
            <a:off x="2794226" y="5648281"/>
            <a:ext cx="4379135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dirty="0"/>
              <a:t>How do you want the conversation to start and end (on a high note)?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76301D-ACE5-43B8-81DB-632369854EAF}"/>
              </a:ext>
            </a:extLst>
          </p:cNvPr>
          <p:cNvSpPr txBox="1">
            <a:spLocks/>
          </p:cNvSpPr>
          <p:nvPr userDrawn="1"/>
        </p:nvSpPr>
        <p:spPr>
          <a:xfrm>
            <a:off x="2794226" y="2775810"/>
            <a:ext cx="4379135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dirty="0"/>
              <a:t>How does that impact what’s possible in this interaction?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3EC4E9-489A-4E78-90DE-ABE159C6B8A1}"/>
              </a:ext>
            </a:extLst>
          </p:cNvPr>
          <p:cNvSpPr txBox="1">
            <a:spLocks/>
          </p:cNvSpPr>
          <p:nvPr userDrawn="1"/>
        </p:nvSpPr>
        <p:spPr>
          <a:xfrm>
            <a:off x="2794226" y="2211582"/>
            <a:ext cx="4379135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dirty="0"/>
              <a:t>What do they understand about the topic? What do they care about?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9B5C18-2701-4FC2-812B-23B3FC073767}"/>
              </a:ext>
            </a:extLst>
          </p:cNvPr>
          <p:cNvSpPr txBox="1">
            <a:spLocks/>
          </p:cNvSpPr>
          <p:nvPr userDrawn="1"/>
        </p:nvSpPr>
        <p:spPr>
          <a:xfrm>
            <a:off x="2794226" y="3340039"/>
            <a:ext cx="4379135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dirty="0"/>
              <a:t>What do you want to get out of this interaction?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308B27-BCC0-4440-B674-951699F9111B}"/>
              </a:ext>
            </a:extLst>
          </p:cNvPr>
          <p:cNvSpPr txBox="1">
            <a:spLocks/>
          </p:cNvSpPr>
          <p:nvPr userDrawn="1"/>
        </p:nvSpPr>
        <p:spPr>
          <a:xfrm>
            <a:off x="2794226" y="3622153"/>
            <a:ext cx="4379135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000" dirty="0">
                <a:cs typeface="Arial"/>
              </a:rPr>
              <a:t>What is the overall purpose of the project, and how does this interaction help move us towards it?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525237-4CB6-4E72-BDB7-F310A6510E84}"/>
              </a:ext>
            </a:extLst>
          </p:cNvPr>
          <p:cNvSpPr txBox="1">
            <a:spLocks/>
          </p:cNvSpPr>
          <p:nvPr userDrawn="1"/>
        </p:nvSpPr>
        <p:spPr>
          <a:xfrm>
            <a:off x="2794226" y="4340271"/>
            <a:ext cx="4379135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dirty="0"/>
              <a:t>What storyline will help you focus attention on those insights? What concise phrases capture your ideas best?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876FDA-28EA-4E36-B09B-27F0847C41BD}"/>
              </a:ext>
            </a:extLst>
          </p:cNvPr>
          <p:cNvSpPr txBox="1">
            <a:spLocks/>
          </p:cNvSpPr>
          <p:nvPr userDrawn="1"/>
        </p:nvSpPr>
        <p:spPr>
          <a:xfrm>
            <a:off x="2794226" y="5212278"/>
            <a:ext cx="4379135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dirty="0"/>
              <a:t>How will you use questions and statements to spark the discussion? What questions might the other person have?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BC870A-95A8-4B06-A3BB-7BF71AA91A82}"/>
              </a:ext>
            </a:extLst>
          </p:cNvPr>
          <p:cNvSpPr txBox="1">
            <a:spLocks/>
          </p:cNvSpPr>
          <p:nvPr userDrawn="1"/>
        </p:nvSpPr>
        <p:spPr>
          <a:xfrm>
            <a:off x="2794226" y="5930384"/>
            <a:ext cx="4379135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CA" sz="1000" dirty="0"/>
              <a:t>How do you want to deliver your message? How will you use the supporting materials and why?</a:t>
            </a:r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9D0473-FCDC-4E65-9513-0ADC0A358713}"/>
              </a:ext>
            </a:extLst>
          </p:cNvPr>
          <p:cNvSpPr txBox="1">
            <a:spLocks/>
          </p:cNvSpPr>
          <p:nvPr userDrawn="1"/>
        </p:nvSpPr>
        <p:spPr>
          <a:xfrm>
            <a:off x="2794226" y="4776274"/>
            <a:ext cx="4379135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dirty="0"/>
              <a:t>What types of materials or interactions will help you share those insights most clearly?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36F8C8-D4DB-4F0E-B4CE-495BBCD96DAA}"/>
              </a:ext>
            </a:extLst>
          </p:cNvPr>
          <p:cNvSpPr txBox="1">
            <a:spLocks/>
          </p:cNvSpPr>
          <p:nvPr userDrawn="1"/>
        </p:nvSpPr>
        <p:spPr>
          <a:xfrm>
            <a:off x="2794226" y="2493696"/>
            <a:ext cx="4379135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dirty="0"/>
              <a:t>What is at stake for the other person? Why is this important to them? 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9FB8342-C865-47DA-B75A-1691CD6C75E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63494" y="3045689"/>
            <a:ext cx="1220901" cy="86683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1B5E719-FFC1-4ED6-BD59-1FB24889050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63494" y="5489500"/>
            <a:ext cx="1149573" cy="81619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950A7C-07B3-4C41-A403-44C87434617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63494" y="1898722"/>
            <a:ext cx="1257115" cy="89255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3809C31-6151-44E4-BBE0-84394D7105E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09821" y="4111973"/>
            <a:ext cx="1364459" cy="968766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B888AF-16AE-4FF3-A606-6A8AA2DD10DD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490" y="1880984"/>
            <a:ext cx="11082528" cy="1"/>
          </a:xfrm>
          <a:prstGeom prst="line">
            <a:avLst/>
          </a:prstGeom>
          <a:ln w="1270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723C89A-E351-45EA-916B-BFDBA33DDA14}"/>
              </a:ext>
            </a:extLst>
          </p:cNvPr>
          <p:cNvSpPr/>
          <p:nvPr userDrawn="1"/>
        </p:nvSpPr>
        <p:spPr>
          <a:xfrm>
            <a:off x="7352522" y="1962499"/>
            <a:ext cx="4284742" cy="967199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692A864-DB62-4EA1-B503-3B105517CAAC}"/>
              </a:ext>
            </a:extLst>
          </p:cNvPr>
          <p:cNvSpPr/>
          <p:nvPr userDrawn="1"/>
        </p:nvSpPr>
        <p:spPr>
          <a:xfrm>
            <a:off x="7352522" y="3065863"/>
            <a:ext cx="4284742" cy="865716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97A96E-0686-4592-9D57-BAFAB20D31B5}"/>
              </a:ext>
            </a:extLst>
          </p:cNvPr>
          <p:cNvSpPr/>
          <p:nvPr userDrawn="1"/>
        </p:nvSpPr>
        <p:spPr>
          <a:xfrm>
            <a:off x="7352522" y="4056507"/>
            <a:ext cx="4284742" cy="1024229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B815745-4C1D-42A3-B681-EC2173E81AFB}"/>
              </a:ext>
            </a:extLst>
          </p:cNvPr>
          <p:cNvSpPr/>
          <p:nvPr userDrawn="1"/>
        </p:nvSpPr>
        <p:spPr>
          <a:xfrm>
            <a:off x="7352522" y="5213932"/>
            <a:ext cx="4284742" cy="1034468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  <p:sp>
        <p:nvSpPr>
          <p:cNvPr id="52" name="1. On-page tracker">
            <a:extLst>
              <a:ext uri="{FF2B5EF4-FFF2-40B4-BE49-F238E27FC236}">
                <a16:creationId xmlns:a16="http://schemas.microsoft.com/office/drawing/2014/main" id="{C3DE861E-4A39-479F-A24F-11B33C9F2EA6}"/>
              </a:ext>
            </a:extLst>
          </p:cNvPr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7156704" y="43153"/>
            <a:ext cx="4480560" cy="21544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Section 1 – Introduction</a:t>
            </a:r>
          </a:p>
        </p:txBody>
      </p:sp>
    </p:spTree>
    <p:extLst>
      <p:ext uri="{BB962C8B-B14F-4D97-AF65-F5344CB8AC3E}">
        <p14:creationId xmlns:p14="http://schemas.microsoft.com/office/powerpoint/2010/main" val="3289236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8598FB4-AA74-4A03-9184-C871CF56BAA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7" name="5. Source">
            <a:extLst>
              <a:ext uri="{FF2B5EF4-FFF2-40B4-BE49-F238E27FC236}">
                <a16:creationId xmlns:a16="http://schemas.microsoft.com/office/drawing/2014/main" id="{640FDB20-8E94-49B8-B812-771011F0F00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4137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8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59" name="think-cell Slide" r:id="rId9" imgW="344" imgH="344" progId="TCLayout.ActiveDocument.1">
                  <p:embed/>
                </p:oleObj>
              </mc:Choice>
              <mc:Fallback>
                <p:oleObj name="think-cell Slide" r:id="rId9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40B09155-0F6C-4209-89F3-90124767A2A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5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DAD80-020C-4ABB-96CC-81472C311CB6}"/>
              </a:ext>
            </a:extLst>
          </p:cNvPr>
          <p:cNvSpPr txBox="1"/>
          <p:nvPr userDrawn="1"/>
        </p:nvSpPr>
        <p:spPr>
          <a:xfrm>
            <a:off x="551941" y="6116107"/>
            <a:ext cx="6800966" cy="2462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6pPr>
            <a:lvl7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7pPr>
            <a:lvl8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8pPr>
            <a:lvl9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cs typeface="+mn-cs"/>
              </a:rPr>
              <a:t>© Copyright 2020 McKinsey &amp; Company. This material contains the confidential and proprietary information of McKinsey &amp; Company and is intended solely for your internal use and may not be reproduced, disclosed or distributed without McKinsey &amp; Company’s express prior written consent.</a:t>
            </a:r>
          </a:p>
        </p:txBody>
      </p:sp>
      <p:cxnSp>
        <p:nvCxnSpPr>
          <p:cNvPr id="8" name="BottomLine">
            <a:extLst>
              <a:ext uri="{FF2B5EF4-FFF2-40B4-BE49-F238E27FC236}">
                <a16:creationId xmlns:a16="http://schemas.microsoft.com/office/drawing/2014/main" id="{4DA75CB1-95CC-4217-A25B-7CC27204E999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TopLine">
            <a:extLst>
              <a:ext uri="{FF2B5EF4-FFF2-40B4-BE49-F238E27FC236}">
                <a16:creationId xmlns:a16="http://schemas.microsoft.com/office/drawing/2014/main" id="{B252C465-0323-4A90-8674-02BA4108F156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A906147-3A34-446E-9D1F-2FEDCAF8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3013075"/>
            <a:ext cx="6328664" cy="1661993"/>
          </a:xfrm>
        </p:spPr>
        <p:txBody>
          <a:bodyPr anchor="t">
            <a:sp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619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95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EFF58C-83CF-420F-BF45-F188AE9E7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4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Disclaimer-English (United States)">
            <a:extLst>
              <a:ext uri="{FF2B5EF4-FFF2-40B4-BE49-F238E27FC236}">
                <a16:creationId xmlns:a16="http://schemas.microsoft.com/office/drawing/2014/main" id="{877AF5ED-707F-4C15-B2A5-95EE15B8AE81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551942" y="6190488"/>
            <a:ext cx="6016752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© Copyright 2020 McKinsey &amp; Company. This material contains the confidential and proprietary information of McKinsey &amp; Company and is intended solely for your internal use and may not be reproduced, disclosed or distributed without McKinsey &amp; Company’s express prior written consent.</a:t>
            </a:r>
          </a:p>
        </p:txBody>
      </p:sp>
      <p:pic>
        <p:nvPicPr>
          <p:cNvPr id="17" name="LogoImage">
            <a:extLst>
              <a:ext uri="{FF2B5EF4-FFF2-40B4-BE49-F238E27FC236}">
                <a16:creationId xmlns:a16="http://schemas.microsoft.com/office/drawing/2014/main" id="{AFA5AF3B-211D-47FF-B376-05C921AB8628}"/>
              </a:ext>
            </a:extLst>
          </p:cNvPr>
          <p:cNvPicPr>
            <a:picLocks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1944" y="481162"/>
            <a:ext cx="1572132" cy="5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19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1A5E303-71C7-4CBA-843E-F89BEE4870B0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404364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7F39A1E-9559-4F9B-9322-DA821850F2C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40005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5F180569-9F8A-4CFD-8AEA-3EA78CFEFDB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8198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069A1AA2-18DA-45DB-84E6-54802C0193F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8660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1. On-page tracker">
            <a:extLst>
              <a:ext uri="{FF2B5EF4-FFF2-40B4-BE49-F238E27FC236}">
                <a16:creationId xmlns:a16="http://schemas.microsoft.com/office/drawing/2014/main" id="{2CCA1113-D6DE-4306-88BB-3E74C4AA2F5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58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43" name="think-cell Slide" r:id="rId18" imgW="413" imgH="416" progId="TCLayout.ActiveDocument.1">
                  <p:embed/>
                </p:oleObj>
              </mc:Choice>
              <mc:Fallback>
                <p:oleObj name="think-cell Slide" r:id="rId18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63369B22-0805-4115-8106-351A57E7D4C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5" name="5. Source">
            <a:extLst>
              <a:ext uri="{FF2B5EF4-FFF2-40B4-BE49-F238E27FC236}">
                <a16:creationId xmlns:a16="http://schemas.microsoft.com/office/drawing/2014/main" id="{CBEC1424-AA4C-4244-8847-722496EB062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E6B2B3C3-9704-4A88-AB96-BEEA9AD848C1}"/>
              </a:ext>
            </a:extLst>
          </p:cNvPr>
          <p:cNvCxnSpPr/>
          <p:nvPr userDrawn="1">
            <p:custDataLst>
              <p:tags r:id="rId14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9A2E2D2C-FD27-463D-99AC-694A654FEB29}"/>
              </a:ext>
            </a:extLst>
          </p:cNvPr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554736" y="172212"/>
            <a:ext cx="2514600" cy="731520"/>
          </a:xfrm>
        </p:spPr>
        <p:txBody>
          <a:bodyPr anchor="b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240B7455-3F5D-4778-8E7F-A0B85807BADA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16"/>
            </p:custDataLst>
          </p:nvPr>
        </p:nvSpPr>
        <p:spPr>
          <a:xfrm>
            <a:off x="554736" y="884725"/>
            <a:ext cx="2514600" cy="276999"/>
          </a:xfrm>
        </p:spPr>
        <p:txBody>
          <a:bodyPr wrap="square">
            <a:spAutoFit/>
          </a:bodyPr>
          <a:lstStyle>
            <a:lvl1pPr marL="0" indent="0" algn="l">
              <a:buClr>
                <a:schemeClr val="bg1"/>
              </a:buClr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332936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26" Type="http://schemas.openxmlformats.org/officeDocument/2006/relationships/tags" Target="../tags/tag23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5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tags" Target="../tags/tag21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tags" Target="../tags/tag20.xml"/><Relationship Id="rId28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Relationship Id="rId27" Type="http://schemas.openxmlformats.org/officeDocument/2006/relationships/tags" Target="../tags/tag2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tags" Target="../tags/tag44.xml"/><Relationship Id="rId39" Type="http://schemas.openxmlformats.org/officeDocument/2006/relationships/tags" Target="../tags/tag57.xml"/><Relationship Id="rId21" Type="http://schemas.openxmlformats.org/officeDocument/2006/relationships/vmlDrawing" Target="../drawings/vmlDrawing4.vml"/><Relationship Id="rId34" Type="http://schemas.openxmlformats.org/officeDocument/2006/relationships/tags" Target="../tags/tag52.xml"/><Relationship Id="rId42" Type="http://schemas.openxmlformats.org/officeDocument/2006/relationships/tags" Target="../tags/tag60.xml"/><Relationship Id="rId47" Type="http://schemas.openxmlformats.org/officeDocument/2006/relationships/image" Target="../media/image2.emf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9" Type="http://schemas.openxmlformats.org/officeDocument/2006/relationships/tags" Target="../tags/tag47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tags" Target="../tags/tag42.xml"/><Relationship Id="rId32" Type="http://schemas.openxmlformats.org/officeDocument/2006/relationships/tags" Target="../tags/tag50.xml"/><Relationship Id="rId37" Type="http://schemas.openxmlformats.org/officeDocument/2006/relationships/tags" Target="../tags/tag55.xml"/><Relationship Id="rId40" Type="http://schemas.openxmlformats.org/officeDocument/2006/relationships/tags" Target="../tags/tag58.xml"/><Relationship Id="rId45" Type="http://schemas.openxmlformats.org/officeDocument/2006/relationships/tags" Target="../tags/tag6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ags" Target="../tags/tag41.xml"/><Relationship Id="rId28" Type="http://schemas.openxmlformats.org/officeDocument/2006/relationships/tags" Target="../tags/tag46.xml"/><Relationship Id="rId36" Type="http://schemas.openxmlformats.org/officeDocument/2006/relationships/tags" Target="../tags/tag54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tags" Target="../tags/tag49.xml"/><Relationship Id="rId44" Type="http://schemas.openxmlformats.org/officeDocument/2006/relationships/tags" Target="../tags/tag6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ags" Target="../tags/tag40.xml"/><Relationship Id="rId27" Type="http://schemas.openxmlformats.org/officeDocument/2006/relationships/tags" Target="../tags/tag45.xml"/><Relationship Id="rId30" Type="http://schemas.openxmlformats.org/officeDocument/2006/relationships/tags" Target="../tags/tag48.xml"/><Relationship Id="rId35" Type="http://schemas.openxmlformats.org/officeDocument/2006/relationships/tags" Target="../tags/tag53.xml"/><Relationship Id="rId43" Type="http://schemas.openxmlformats.org/officeDocument/2006/relationships/tags" Target="../tags/tag61.xml"/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tags" Target="../tags/tag43.xml"/><Relationship Id="rId33" Type="http://schemas.openxmlformats.org/officeDocument/2006/relationships/tags" Target="../tags/tag51.xml"/><Relationship Id="rId38" Type="http://schemas.openxmlformats.org/officeDocument/2006/relationships/tags" Target="../tags/tag56.xml"/><Relationship Id="rId46" Type="http://schemas.openxmlformats.org/officeDocument/2006/relationships/oleObject" Target="../embeddings/oleObject4.bin"/><Relationship Id="rId20" Type="http://schemas.openxmlformats.org/officeDocument/2006/relationships/theme" Target="../theme/theme2.xml"/><Relationship Id="rId41" Type="http://schemas.openxmlformats.org/officeDocument/2006/relationships/tags" Target="../tags/tag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2131121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05" name="think-cell Slide" r:id="rId28" imgW="413" imgH="416" progId="TCLayout.ActiveDocument.1">
                  <p:embed/>
                </p:oleObj>
              </mc:Choice>
              <mc:Fallback>
                <p:oleObj name="think-cell Slide" r:id="rId28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12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554770" y="4322824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17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367929" y="3301675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83" r:id="rId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71" name="think-cell Slide" r:id="rId46" imgW="344" imgH="344" progId="TCLayout.ActiveDocument.1">
                  <p:embed/>
                </p:oleObj>
              </mc:Choice>
              <mc:Fallback>
                <p:oleObj name="think-cell Slide" r:id="rId46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800E62-ECD5-472D-995B-013B57BB4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5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6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7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8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9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33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34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35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  <p:sp>
        <p:nvSpPr>
          <p:cNvPr id="176" name="5. Source">
            <a:extLst>
              <a:ext uri="{FF2B5EF4-FFF2-40B4-BE49-F238E27FC236}">
                <a16:creationId xmlns:a16="http://schemas.microsoft.com/office/drawing/2014/main" id="{D0F30494-83CF-4390-BBB9-04BEB9ED3CC8}"/>
              </a:ext>
            </a:extLst>
          </p:cNvPr>
          <p:cNvSpPr txBox="1"/>
          <p:nvPr userDrawn="1">
            <p:custDataLst>
              <p:tags r:id="rId30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4297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  <p:sldLayoutId id="2147483901" r:id="rId17"/>
    <p:sldLayoutId id="2147483902" r:id="rId18"/>
    <p:sldLayoutId id="2147483903" r:id="rId19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tags" Target="../tags/tag249.xml"/><Relationship Id="rId7" Type="http://schemas.openxmlformats.org/officeDocument/2006/relationships/oleObject" Target="../embeddings/oleObject17.bin"/><Relationship Id="rId2" Type="http://schemas.openxmlformats.org/officeDocument/2006/relationships/tags" Target="../tags/tag248.xml"/><Relationship Id="rId1" Type="http://schemas.openxmlformats.org/officeDocument/2006/relationships/vmlDrawing" Target="../drawings/vmlDrawing17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9B59153C-7533-4C05-9CE5-B2C35968BC2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22875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14" name="think-cell Slide" r:id="rId7" imgW="451" imgH="450" progId="TCLayout.ActiveDocument.1">
                  <p:embed/>
                </p:oleObj>
              </mc:Choice>
              <mc:Fallback>
                <p:oleObj name="think-cell Slide" r:id="rId7" imgW="451" imgH="450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9B59153C-7533-4C05-9CE5-B2C35968BC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" hidden="1">
            <a:extLst>
              <a:ext uri="{FF2B5EF4-FFF2-40B4-BE49-F238E27FC236}">
                <a16:creationId xmlns:a16="http://schemas.microsoft.com/office/drawing/2014/main" id="{30F8CAD1-6FF0-4690-BEB5-5650DB83DF9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7ECA185F-523C-4223-82D5-B09460A41D1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519011"/>
            <a:ext cx="11082528" cy="38472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 anchorCtr="0">
            <a:noAutofit/>
          </a:bodyPr>
          <a:lstStyle/>
          <a:p>
            <a:r>
              <a:rPr lang="en-US" dirty="0"/>
              <a:t>E</a:t>
            </a:r>
            <a:r>
              <a:rPr lang="en-GB" dirty="0"/>
              <a:t>PIC guiding questions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D09D9D01-630F-4B84-A365-FB6547067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Worksheet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8B67E-4635-4344-9DCD-E675A5C05325}"/>
              </a:ext>
            </a:extLst>
          </p:cNvPr>
          <p:cNvSpPr txBox="1"/>
          <p:nvPr/>
        </p:nvSpPr>
        <p:spPr>
          <a:xfrm>
            <a:off x="7461297" y="2048588"/>
            <a:ext cx="4064000" cy="7879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CA" sz="1200" i="1" dirty="0"/>
              <a:t>Enter text here…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3C0DE4C-EA1E-48A1-AF27-8FF60910DDF7}"/>
              </a:ext>
            </a:extLst>
          </p:cNvPr>
          <p:cNvSpPr txBox="1"/>
          <p:nvPr/>
        </p:nvSpPr>
        <p:spPr>
          <a:xfrm>
            <a:off x="7461297" y="3149600"/>
            <a:ext cx="4064000" cy="7879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CA" sz="1200" i="1" dirty="0"/>
              <a:t>Enter text here…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448AE1-37F6-490D-9E05-FE399BCD5CEF}"/>
              </a:ext>
            </a:extLst>
          </p:cNvPr>
          <p:cNvSpPr txBox="1"/>
          <p:nvPr/>
        </p:nvSpPr>
        <p:spPr>
          <a:xfrm>
            <a:off x="7461297" y="4129315"/>
            <a:ext cx="4064000" cy="7879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CA" sz="1200" i="1" dirty="0"/>
              <a:t>Enter text here…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33F292-4831-4D33-ADC7-A3BDA6D6A746}"/>
              </a:ext>
            </a:extLst>
          </p:cNvPr>
          <p:cNvSpPr txBox="1"/>
          <p:nvPr/>
        </p:nvSpPr>
        <p:spPr>
          <a:xfrm>
            <a:off x="7461297" y="5295641"/>
            <a:ext cx="4064000" cy="7879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CA" sz="1200" i="1" dirty="0"/>
              <a:t>Enter text here…</a:t>
            </a:r>
          </a:p>
        </p:txBody>
      </p:sp>
    </p:spTree>
    <p:extLst>
      <p:ext uri="{BB962C8B-B14F-4D97-AF65-F5344CB8AC3E}">
        <p14:creationId xmlns:p14="http://schemas.microsoft.com/office/powerpoint/2010/main" val="12180416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HINKCELLPRESENTATIONDONOTDELETE" val="&lt;?xml version=&quot;1.0&quot; encoding=&quot;UTF-16&quot; standalone=&quot;yes&quot;?&gt;&lt;root reqver=&quot;25060&quot;&gt;&lt;version val=&quot;281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EMPLATELASTEDITED" val="2020-03-21 02:5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I1amvXxsl4O_DqNhHzUg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Ta7nGcTf5WpsLhgT8X2eg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ywqteUoRDllDtN7HOvSE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heme/theme1.xml><?xml version="1.0" encoding="utf-8"?>
<a:theme xmlns:a="http://schemas.openxmlformats.org/drawingml/2006/main" name="White">
  <a:themeElements>
    <a:clrScheme name="Scheme White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Scheme 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E311C4B8-74AD-441A-9B7D-88C6246213BF}" vid="{6F42E404-E13C-48AC-A170-1D4DC8937465}"/>
    </a:ext>
  </a:extLst>
</a:theme>
</file>

<file path=ppt/theme/theme2.xml><?xml version="1.0" encoding="utf-8"?>
<a:theme xmlns:a="http://schemas.openxmlformats.org/drawingml/2006/main" name="1_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AAE6F0"/>
    </a:custClr>
    <a:custClr name="Neutral">
      <a:srgbClr val="D0D0D0"/>
    </a:custClr>
    <a:custClr name="Pink">
      <a:srgbClr val="E6A0C8"/>
    </a:custClr>
    <a:custClr name="Orange">
      <a:srgbClr val="FAA082"/>
    </a:custClr>
    <a:custClr name="Red">
      <a:srgbClr val="E5546C"/>
    </a:custClr>
    <a:custClr name="Null">
      <a:srgbClr val="FFFFFF"/>
    </a:custClr>
    <a:custClr name="Null">
      <a:srgbClr val="FFFFFF"/>
    </a:custClr>
    <a:custClr name="Null">
      <a:srgbClr val="FF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">
      <a:srgbClr val="39BDF3"/>
    </a:custClr>
    <a:custClr name="Linear 5 (Cyan)">
      <a:srgbClr val="00A9F4"/>
    </a:custClr>
    <a:custClr name="Linear 6">
      <a:srgbClr val="027AB1"/>
    </a:custClr>
    <a:custClr name="Linear 7">
      <a:srgbClr val="034B6F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03D9F634-0118-410B-B399-E98C9CA22ECC}" vid="{8D1A019B-322F-4DDF-9536-9F2B59FE4648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Georgia</vt:lpstr>
      <vt:lpstr>Segoe UI</vt:lpstr>
      <vt:lpstr>Wingdings</vt:lpstr>
      <vt:lpstr>White</vt:lpstr>
      <vt:lpstr>1_Contrast</vt:lpstr>
      <vt:lpstr>think-cell Slide</vt:lpstr>
      <vt:lpstr>EPIC guiding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2020-10-02T00:53:59Z</dcterms:created>
  <dcterms:modified xsi:type="dcterms:W3CDTF">2020-11-05T04:32:02Z</dcterms:modified>
  <cp:category/>
  <cp:contentStatus/>
</cp:coreProperties>
</file>