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notesSlides/notesSlide1.xml" ContentType="application/vnd.openxmlformats-officedocument.presentationml.notesSlide+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notesSlides/notesSlide2.xml" ContentType="application/vnd.openxmlformats-officedocument.presentationml.notesSlide+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888" r:id="rId2"/>
  </p:sldMasterIdLst>
  <p:notesMasterIdLst>
    <p:notesMasterId r:id="rId7"/>
  </p:notesMasterIdLst>
  <p:handoutMasterIdLst>
    <p:handoutMasterId r:id="rId8"/>
  </p:handoutMasterIdLst>
  <p:sldIdLst>
    <p:sldId id="3691" r:id="rId3"/>
    <p:sldId id="3894" r:id="rId4"/>
    <p:sldId id="3895" r:id="rId5"/>
    <p:sldId id="2134804021" r:id="rId6"/>
  </p:sldIdLst>
  <p:sldSz cx="12192000" cy="6858000"/>
  <p:notesSz cx="7102475" cy="9388475"/>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532" userDrawn="1">
          <p15:clr>
            <a:srgbClr val="A4A3A4"/>
          </p15:clr>
        </p15:guide>
        <p15:guide id="2" pos="3528"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BFB4A7-C758-4D52-9302-CA037DF4A5C8}" v="199" dt="2020-10-01T20:54:06.106"/>
    <p1510:client id="{59D8A375-9F54-4D20-8E0A-B028DFE0E58D}" v="37" dt="2020-10-01T18:53:51.779"/>
    <p1510:client id="{63EC6512-1F1A-4FFB-BE6D-765EF52E98DA}" v="5575" dt="2020-09-29T05:23:06.679"/>
    <p1510:client id="{7E529936-6962-44F2-BB05-194A918F2174}" v="130" dt="2020-09-29T12:01:50.164"/>
    <p1510:client id="{C78BFD05-4912-41AD-A86C-B9D5CB79CCFB}" v="588" dt="2020-10-01T14:57:35.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28" autoAdjust="0"/>
    <p:restoredTop sz="94621" autoAdjust="0"/>
  </p:normalViewPr>
  <p:slideViewPr>
    <p:cSldViewPr snapToGrid="0" snapToObjects="1">
      <p:cViewPr varScale="1">
        <p:scale>
          <a:sx n="80" d="100"/>
          <a:sy n="80" d="100"/>
        </p:scale>
        <p:origin x="412" y="44"/>
      </p:cViewPr>
      <p:guideLst>
        <p:guide pos="2532"/>
        <p:guide pos="3528"/>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290" y="-37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tags" Target="tags/tag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4 November 2020</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4 November 2020</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Date Placeholder 3"/>
          <p:cNvSpPr>
            <a:spLocks noGrp="1"/>
          </p:cNvSpPr>
          <p:nvPr>
            <p:ph type="dt" idx="1"/>
          </p:nvPr>
        </p:nvSpPr>
        <p:spPr/>
        <p:txBody>
          <a:bodyPr/>
          <a:lstStyle/>
          <a:p>
            <a:fld id="{1DF34805-1F01-4BDA-A8CA-FCEA2B4BC8D0}" type="datetime3">
              <a:rPr lang="en-US" smtClean="0"/>
              <a:pPr/>
              <a:t>4 November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2</a:t>
            </a:fld>
            <a:endParaRPr lang="en-US"/>
          </a:p>
        </p:txBody>
      </p:sp>
    </p:spTree>
    <p:extLst>
      <p:ext uri="{BB962C8B-B14F-4D97-AF65-F5344CB8AC3E}">
        <p14:creationId xmlns:p14="http://schemas.microsoft.com/office/powerpoint/2010/main" val="283152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Date Placeholder 3"/>
          <p:cNvSpPr>
            <a:spLocks noGrp="1"/>
          </p:cNvSpPr>
          <p:nvPr>
            <p:ph type="dt" idx="1"/>
          </p:nvPr>
        </p:nvSpPr>
        <p:spPr/>
        <p:txBody>
          <a:bodyPr/>
          <a:lstStyle/>
          <a:p>
            <a:fld id="{1DF34805-1F01-4BDA-A8CA-FCEA2B4BC8D0}" type="datetime3">
              <a:rPr lang="en-US" smtClean="0"/>
              <a:pPr/>
              <a:t>4 November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3</a:t>
            </a:fld>
            <a:endParaRPr lang="en-US"/>
          </a:p>
        </p:txBody>
      </p:sp>
    </p:spTree>
    <p:extLst>
      <p:ext uri="{BB962C8B-B14F-4D97-AF65-F5344CB8AC3E}">
        <p14:creationId xmlns:p14="http://schemas.microsoft.com/office/powerpoint/2010/main" val="312343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Date Placeholder 3"/>
          <p:cNvSpPr>
            <a:spLocks noGrp="1"/>
          </p:cNvSpPr>
          <p:nvPr>
            <p:ph type="dt" idx="1"/>
          </p:nvPr>
        </p:nvSpPr>
        <p:spPr/>
        <p:txBody>
          <a:bodyPr/>
          <a:lstStyle/>
          <a:p>
            <a:fld id="{1DF34805-1F01-4BDA-A8CA-FCEA2B4BC8D0}" type="datetime3">
              <a:rPr lang="en-US" smtClean="0"/>
              <a:pPr/>
              <a:t>4 November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4</a:t>
            </a:fld>
            <a:endParaRPr lang="en-US"/>
          </a:p>
        </p:txBody>
      </p:sp>
    </p:spTree>
    <p:extLst>
      <p:ext uri="{BB962C8B-B14F-4D97-AF65-F5344CB8AC3E}">
        <p14:creationId xmlns:p14="http://schemas.microsoft.com/office/powerpoint/2010/main" val="348476502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slideMaster" Target="../slideMasters/slideMaster2.xml"/><Relationship Id="rId5" Type="http://schemas.openxmlformats.org/officeDocument/2006/relationships/tags" Target="../tags/tag166.xml"/><Relationship Id="rId4" Type="http://schemas.openxmlformats.org/officeDocument/2006/relationships/tags" Target="../tags/tag165.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73.xml"/><Relationship Id="rId13" Type="http://schemas.openxmlformats.org/officeDocument/2006/relationships/tags" Target="../tags/tag178.xml"/><Relationship Id="rId18" Type="http://schemas.openxmlformats.org/officeDocument/2006/relationships/oleObject" Target="../embeddings/oleObject9.bin"/><Relationship Id="rId3" Type="http://schemas.openxmlformats.org/officeDocument/2006/relationships/tags" Target="../tags/tag168.xml"/><Relationship Id="rId7" Type="http://schemas.openxmlformats.org/officeDocument/2006/relationships/tags" Target="../tags/tag172.xml"/><Relationship Id="rId12" Type="http://schemas.openxmlformats.org/officeDocument/2006/relationships/tags" Target="../tags/tag177.xml"/><Relationship Id="rId17" Type="http://schemas.openxmlformats.org/officeDocument/2006/relationships/slideMaster" Target="../slideMasters/slideMaster2.xml"/><Relationship Id="rId2" Type="http://schemas.openxmlformats.org/officeDocument/2006/relationships/tags" Target="../tags/tag167.xml"/><Relationship Id="rId16" Type="http://schemas.openxmlformats.org/officeDocument/2006/relationships/tags" Target="../tags/tag181.xml"/><Relationship Id="rId1" Type="http://schemas.openxmlformats.org/officeDocument/2006/relationships/vmlDrawing" Target="../drawings/vmlDrawing9.vml"/><Relationship Id="rId6" Type="http://schemas.openxmlformats.org/officeDocument/2006/relationships/tags" Target="../tags/tag171.xml"/><Relationship Id="rId11" Type="http://schemas.openxmlformats.org/officeDocument/2006/relationships/tags" Target="../tags/tag176.xml"/><Relationship Id="rId5" Type="http://schemas.openxmlformats.org/officeDocument/2006/relationships/tags" Target="../tags/tag170.xml"/><Relationship Id="rId15" Type="http://schemas.openxmlformats.org/officeDocument/2006/relationships/tags" Target="../tags/tag180.xml"/><Relationship Id="rId10" Type="http://schemas.openxmlformats.org/officeDocument/2006/relationships/tags" Target="../tags/tag175.xml"/><Relationship Id="rId19" Type="http://schemas.openxmlformats.org/officeDocument/2006/relationships/image" Target="../media/image1.emf"/><Relationship Id="rId4" Type="http://schemas.openxmlformats.org/officeDocument/2006/relationships/tags" Target="../tags/tag169.xml"/><Relationship Id="rId9" Type="http://schemas.openxmlformats.org/officeDocument/2006/relationships/tags" Target="../tags/tag174.xml"/><Relationship Id="rId14" Type="http://schemas.openxmlformats.org/officeDocument/2006/relationships/tags" Target="../tags/tag179.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88.xml"/><Relationship Id="rId13" Type="http://schemas.openxmlformats.org/officeDocument/2006/relationships/tags" Target="../tags/tag193.xml"/><Relationship Id="rId18" Type="http://schemas.openxmlformats.org/officeDocument/2006/relationships/image" Target="../media/image1.emf"/><Relationship Id="rId3" Type="http://schemas.openxmlformats.org/officeDocument/2006/relationships/tags" Target="../tags/tag183.xml"/><Relationship Id="rId7" Type="http://schemas.openxmlformats.org/officeDocument/2006/relationships/tags" Target="../tags/tag187.xml"/><Relationship Id="rId12" Type="http://schemas.openxmlformats.org/officeDocument/2006/relationships/tags" Target="../tags/tag192.xml"/><Relationship Id="rId17" Type="http://schemas.openxmlformats.org/officeDocument/2006/relationships/oleObject" Target="../embeddings/oleObject10.bin"/><Relationship Id="rId2" Type="http://schemas.openxmlformats.org/officeDocument/2006/relationships/tags" Target="../tags/tag182.xml"/><Relationship Id="rId16" Type="http://schemas.openxmlformats.org/officeDocument/2006/relationships/slideMaster" Target="../slideMasters/slideMaster2.xml"/><Relationship Id="rId1" Type="http://schemas.openxmlformats.org/officeDocument/2006/relationships/vmlDrawing" Target="../drawings/vmlDrawing10.vml"/><Relationship Id="rId6" Type="http://schemas.openxmlformats.org/officeDocument/2006/relationships/tags" Target="../tags/tag186.xml"/><Relationship Id="rId11" Type="http://schemas.openxmlformats.org/officeDocument/2006/relationships/tags" Target="../tags/tag191.xml"/><Relationship Id="rId5" Type="http://schemas.openxmlformats.org/officeDocument/2006/relationships/tags" Target="../tags/tag185.xml"/><Relationship Id="rId15" Type="http://schemas.openxmlformats.org/officeDocument/2006/relationships/tags" Target="../tags/tag195.xml"/><Relationship Id="rId10" Type="http://schemas.openxmlformats.org/officeDocument/2006/relationships/tags" Target="../tags/tag190.xml"/><Relationship Id="rId4" Type="http://schemas.openxmlformats.org/officeDocument/2006/relationships/tags" Target="../tags/tag184.xml"/><Relationship Id="rId9" Type="http://schemas.openxmlformats.org/officeDocument/2006/relationships/tags" Target="../tags/tag189.xml"/><Relationship Id="rId14" Type="http://schemas.openxmlformats.org/officeDocument/2006/relationships/tags" Target="../tags/tag194.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slideMaster" Target="../slideMasters/slideMaster2.xml"/><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tags" Target="../tags/tag207.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tags" Target="../tags/tag206.xml"/><Relationship Id="rId5" Type="http://schemas.openxmlformats.org/officeDocument/2006/relationships/tags" Target="../tags/tag200.xml"/><Relationship Id="rId10" Type="http://schemas.openxmlformats.org/officeDocument/2006/relationships/tags" Target="../tags/tag205.xml"/><Relationship Id="rId4" Type="http://schemas.openxmlformats.org/officeDocument/2006/relationships/tags" Target="../tags/tag199.xml"/><Relationship Id="rId9" Type="http://schemas.openxmlformats.org/officeDocument/2006/relationships/tags" Target="../tags/tag204.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214.xml"/><Relationship Id="rId13" Type="http://schemas.openxmlformats.org/officeDocument/2006/relationships/tags" Target="../tags/tag219.xml"/><Relationship Id="rId18" Type="http://schemas.openxmlformats.org/officeDocument/2006/relationships/image" Target="../media/image1.emf"/><Relationship Id="rId3" Type="http://schemas.openxmlformats.org/officeDocument/2006/relationships/tags" Target="../tags/tag209.xml"/><Relationship Id="rId7" Type="http://schemas.openxmlformats.org/officeDocument/2006/relationships/tags" Target="../tags/tag213.xml"/><Relationship Id="rId12" Type="http://schemas.openxmlformats.org/officeDocument/2006/relationships/tags" Target="../tags/tag218.xml"/><Relationship Id="rId17" Type="http://schemas.openxmlformats.org/officeDocument/2006/relationships/oleObject" Target="../embeddings/oleObject11.bin"/><Relationship Id="rId2" Type="http://schemas.openxmlformats.org/officeDocument/2006/relationships/tags" Target="../tags/tag208.xml"/><Relationship Id="rId16" Type="http://schemas.openxmlformats.org/officeDocument/2006/relationships/slideMaster" Target="../slideMasters/slideMaster2.xml"/><Relationship Id="rId1" Type="http://schemas.openxmlformats.org/officeDocument/2006/relationships/vmlDrawing" Target="../drawings/vmlDrawing11.vml"/><Relationship Id="rId6" Type="http://schemas.openxmlformats.org/officeDocument/2006/relationships/tags" Target="../tags/tag212.xml"/><Relationship Id="rId11" Type="http://schemas.openxmlformats.org/officeDocument/2006/relationships/tags" Target="../tags/tag217.xml"/><Relationship Id="rId5" Type="http://schemas.openxmlformats.org/officeDocument/2006/relationships/tags" Target="../tags/tag211.xml"/><Relationship Id="rId15" Type="http://schemas.openxmlformats.org/officeDocument/2006/relationships/tags" Target="../tags/tag221.xml"/><Relationship Id="rId10" Type="http://schemas.openxmlformats.org/officeDocument/2006/relationships/tags" Target="../tags/tag216.xml"/><Relationship Id="rId4" Type="http://schemas.openxmlformats.org/officeDocument/2006/relationships/tags" Target="../tags/tag210.xml"/><Relationship Id="rId9" Type="http://schemas.openxmlformats.org/officeDocument/2006/relationships/tags" Target="../tags/tag215.xml"/><Relationship Id="rId14" Type="http://schemas.openxmlformats.org/officeDocument/2006/relationships/tags" Target="../tags/tag220.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228.xml"/><Relationship Id="rId13" Type="http://schemas.openxmlformats.org/officeDocument/2006/relationships/tags" Target="../tags/tag233.xml"/><Relationship Id="rId18" Type="http://schemas.openxmlformats.org/officeDocument/2006/relationships/image" Target="../media/image8.emf"/><Relationship Id="rId3" Type="http://schemas.openxmlformats.org/officeDocument/2006/relationships/tags" Target="../tags/tag223.xml"/><Relationship Id="rId7" Type="http://schemas.openxmlformats.org/officeDocument/2006/relationships/tags" Target="../tags/tag227.xml"/><Relationship Id="rId12" Type="http://schemas.openxmlformats.org/officeDocument/2006/relationships/tags" Target="../tags/tag232.xml"/><Relationship Id="rId17" Type="http://schemas.openxmlformats.org/officeDocument/2006/relationships/oleObject" Target="../embeddings/oleObject12.bin"/><Relationship Id="rId2" Type="http://schemas.openxmlformats.org/officeDocument/2006/relationships/tags" Target="../tags/tag222.xml"/><Relationship Id="rId16" Type="http://schemas.openxmlformats.org/officeDocument/2006/relationships/slideMaster" Target="../slideMasters/slideMaster2.xml"/><Relationship Id="rId1" Type="http://schemas.openxmlformats.org/officeDocument/2006/relationships/vmlDrawing" Target="../drawings/vmlDrawing12.vml"/><Relationship Id="rId6" Type="http://schemas.openxmlformats.org/officeDocument/2006/relationships/tags" Target="../tags/tag226.xml"/><Relationship Id="rId11" Type="http://schemas.openxmlformats.org/officeDocument/2006/relationships/tags" Target="../tags/tag231.xml"/><Relationship Id="rId5" Type="http://schemas.openxmlformats.org/officeDocument/2006/relationships/tags" Target="../tags/tag225.xml"/><Relationship Id="rId15" Type="http://schemas.openxmlformats.org/officeDocument/2006/relationships/tags" Target="../tags/tag235.xml"/><Relationship Id="rId10" Type="http://schemas.openxmlformats.org/officeDocument/2006/relationships/tags" Target="../tags/tag230.xml"/><Relationship Id="rId4" Type="http://schemas.openxmlformats.org/officeDocument/2006/relationships/tags" Target="../tags/tag224.xml"/><Relationship Id="rId9" Type="http://schemas.openxmlformats.org/officeDocument/2006/relationships/tags" Target="../tags/tag229.xml"/><Relationship Id="rId14" Type="http://schemas.openxmlformats.org/officeDocument/2006/relationships/tags" Target="../tags/tag234.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242.xml"/><Relationship Id="rId13" Type="http://schemas.openxmlformats.org/officeDocument/2006/relationships/tags" Target="../tags/tag247.xml"/><Relationship Id="rId3" Type="http://schemas.openxmlformats.org/officeDocument/2006/relationships/tags" Target="../tags/tag237.xml"/><Relationship Id="rId7" Type="http://schemas.openxmlformats.org/officeDocument/2006/relationships/tags" Target="../tags/tag241.xml"/><Relationship Id="rId12" Type="http://schemas.openxmlformats.org/officeDocument/2006/relationships/tags" Target="../tags/tag246.xml"/><Relationship Id="rId17" Type="http://schemas.openxmlformats.org/officeDocument/2006/relationships/image" Target="../media/image1.emf"/><Relationship Id="rId2" Type="http://schemas.openxmlformats.org/officeDocument/2006/relationships/tags" Target="../tags/tag236.xml"/><Relationship Id="rId16" Type="http://schemas.openxmlformats.org/officeDocument/2006/relationships/oleObject" Target="../embeddings/oleObject13.bin"/><Relationship Id="rId1" Type="http://schemas.openxmlformats.org/officeDocument/2006/relationships/vmlDrawing" Target="../drawings/vmlDrawing13.vml"/><Relationship Id="rId6" Type="http://schemas.openxmlformats.org/officeDocument/2006/relationships/tags" Target="../tags/tag240.xml"/><Relationship Id="rId11" Type="http://schemas.openxmlformats.org/officeDocument/2006/relationships/tags" Target="../tags/tag245.xml"/><Relationship Id="rId5" Type="http://schemas.openxmlformats.org/officeDocument/2006/relationships/tags" Target="../tags/tag239.xml"/><Relationship Id="rId15" Type="http://schemas.openxmlformats.org/officeDocument/2006/relationships/slideMaster" Target="../slideMasters/slideMaster2.xml"/><Relationship Id="rId10" Type="http://schemas.openxmlformats.org/officeDocument/2006/relationships/tags" Target="../tags/tag244.xml"/><Relationship Id="rId4" Type="http://schemas.openxmlformats.org/officeDocument/2006/relationships/tags" Target="../tags/tag238.xml"/><Relationship Id="rId9" Type="http://schemas.openxmlformats.org/officeDocument/2006/relationships/tags" Target="../tags/tag243.xml"/><Relationship Id="rId14" Type="http://schemas.openxmlformats.org/officeDocument/2006/relationships/tags" Target="../tags/tag248.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255.xml"/><Relationship Id="rId13" Type="http://schemas.openxmlformats.org/officeDocument/2006/relationships/tags" Target="../tags/tag260.xml"/><Relationship Id="rId3" Type="http://schemas.openxmlformats.org/officeDocument/2006/relationships/tags" Target="../tags/tag250.xml"/><Relationship Id="rId7" Type="http://schemas.openxmlformats.org/officeDocument/2006/relationships/tags" Target="../tags/tag254.xml"/><Relationship Id="rId12" Type="http://schemas.openxmlformats.org/officeDocument/2006/relationships/tags" Target="../tags/tag259.xml"/><Relationship Id="rId17" Type="http://schemas.openxmlformats.org/officeDocument/2006/relationships/image" Target="../media/image1.emf"/><Relationship Id="rId2" Type="http://schemas.openxmlformats.org/officeDocument/2006/relationships/tags" Target="../tags/tag249.xml"/><Relationship Id="rId16" Type="http://schemas.openxmlformats.org/officeDocument/2006/relationships/oleObject" Target="../embeddings/oleObject14.bin"/><Relationship Id="rId1" Type="http://schemas.openxmlformats.org/officeDocument/2006/relationships/vmlDrawing" Target="../drawings/vmlDrawing14.vml"/><Relationship Id="rId6" Type="http://schemas.openxmlformats.org/officeDocument/2006/relationships/tags" Target="../tags/tag253.xml"/><Relationship Id="rId11" Type="http://schemas.openxmlformats.org/officeDocument/2006/relationships/tags" Target="../tags/tag258.xml"/><Relationship Id="rId5" Type="http://schemas.openxmlformats.org/officeDocument/2006/relationships/tags" Target="../tags/tag252.xml"/><Relationship Id="rId15" Type="http://schemas.openxmlformats.org/officeDocument/2006/relationships/slideMaster" Target="../slideMasters/slideMaster2.xml"/><Relationship Id="rId10" Type="http://schemas.openxmlformats.org/officeDocument/2006/relationships/tags" Target="../tags/tag257.xml"/><Relationship Id="rId4" Type="http://schemas.openxmlformats.org/officeDocument/2006/relationships/tags" Target="../tags/tag251.xml"/><Relationship Id="rId9" Type="http://schemas.openxmlformats.org/officeDocument/2006/relationships/tags" Target="../tags/tag256.xml"/><Relationship Id="rId14" Type="http://schemas.openxmlformats.org/officeDocument/2006/relationships/tags" Target="../tags/tag26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268.xml"/><Relationship Id="rId13" Type="http://schemas.openxmlformats.org/officeDocument/2006/relationships/tags" Target="../tags/tag273.xml"/><Relationship Id="rId3" Type="http://schemas.openxmlformats.org/officeDocument/2006/relationships/tags" Target="../tags/tag263.xml"/><Relationship Id="rId7" Type="http://schemas.openxmlformats.org/officeDocument/2006/relationships/tags" Target="../tags/tag267.xml"/><Relationship Id="rId12" Type="http://schemas.openxmlformats.org/officeDocument/2006/relationships/tags" Target="../tags/tag272.xml"/><Relationship Id="rId17" Type="http://schemas.openxmlformats.org/officeDocument/2006/relationships/image" Target="../media/image9.emf"/><Relationship Id="rId2" Type="http://schemas.openxmlformats.org/officeDocument/2006/relationships/tags" Target="../tags/tag262.xml"/><Relationship Id="rId16" Type="http://schemas.openxmlformats.org/officeDocument/2006/relationships/oleObject" Target="../embeddings/oleObject15.bin"/><Relationship Id="rId1" Type="http://schemas.openxmlformats.org/officeDocument/2006/relationships/vmlDrawing" Target="../drawings/vmlDrawing15.vml"/><Relationship Id="rId6" Type="http://schemas.openxmlformats.org/officeDocument/2006/relationships/tags" Target="../tags/tag266.xml"/><Relationship Id="rId11" Type="http://schemas.openxmlformats.org/officeDocument/2006/relationships/tags" Target="../tags/tag271.xml"/><Relationship Id="rId5" Type="http://schemas.openxmlformats.org/officeDocument/2006/relationships/tags" Target="../tags/tag265.xml"/><Relationship Id="rId15" Type="http://schemas.openxmlformats.org/officeDocument/2006/relationships/slideMaster" Target="../slideMasters/slideMaster2.xml"/><Relationship Id="rId10" Type="http://schemas.openxmlformats.org/officeDocument/2006/relationships/tags" Target="../tags/tag270.xml"/><Relationship Id="rId4" Type="http://schemas.openxmlformats.org/officeDocument/2006/relationships/tags" Target="../tags/tag264.xml"/><Relationship Id="rId9" Type="http://schemas.openxmlformats.org/officeDocument/2006/relationships/tags" Target="../tags/tag269.xml"/><Relationship Id="rId14" Type="http://schemas.openxmlformats.org/officeDocument/2006/relationships/tags" Target="../tags/tag274.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281.xml"/><Relationship Id="rId13" Type="http://schemas.openxmlformats.org/officeDocument/2006/relationships/tags" Target="../tags/tag286.xml"/><Relationship Id="rId3" Type="http://schemas.openxmlformats.org/officeDocument/2006/relationships/tags" Target="../tags/tag276.xml"/><Relationship Id="rId7" Type="http://schemas.openxmlformats.org/officeDocument/2006/relationships/tags" Target="../tags/tag280.xml"/><Relationship Id="rId12" Type="http://schemas.openxmlformats.org/officeDocument/2006/relationships/tags" Target="../tags/tag285.xml"/><Relationship Id="rId17" Type="http://schemas.openxmlformats.org/officeDocument/2006/relationships/image" Target="../media/image1.emf"/><Relationship Id="rId2" Type="http://schemas.openxmlformats.org/officeDocument/2006/relationships/tags" Target="../tags/tag275.xml"/><Relationship Id="rId16" Type="http://schemas.openxmlformats.org/officeDocument/2006/relationships/oleObject" Target="../embeddings/oleObject16.bin"/><Relationship Id="rId1" Type="http://schemas.openxmlformats.org/officeDocument/2006/relationships/vmlDrawing" Target="../drawings/vmlDrawing16.vml"/><Relationship Id="rId6" Type="http://schemas.openxmlformats.org/officeDocument/2006/relationships/tags" Target="../tags/tag279.xml"/><Relationship Id="rId11" Type="http://schemas.openxmlformats.org/officeDocument/2006/relationships/tags" Target="../tags/tag284.xml"/><Relationship Id="rId5" Type="http://schemas.openxmlformats.org/officeDocument/2006/relationships/tags" Target="../tags/tag278.xml"/><Relationship Id="rId15" Type="http://schemas.openxmlformats.org/officeDocument/2006/relationships/slideMaster" Target="../slideMasters/slideMaster2.xml"/><Relationship Id="rId10" Type="http://schemas.openxmlformats.org/officeDocument/2006/relationships/tags" Target="../tags/tag283.xml"/><Relationship Id="rId4" Type="http://schemas.openxmlformats.org/officeDocument/2006/relationships/tags" Target="../tags/tag277.xml"/><Relationship Id="rId9" Type="http://schemas.openxmlformats.org/officeDocument/2006/relationships/tags" Target="../tags/tag282.xml"/><Relationship Id="rId14" Type="http://schemas.openxmlformats.org/officeDocument/2006/relationships/tags" Target="../tags/tag287.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18" Type="http://schemas.openxmlformats.org/officeDocument/2006/relationships/image" Target="../media/image4.png"/><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image" Target="../media/image1.emf"/><Relationship Id="rId2" Type="http://schemas.openxmlformats.org/officeDocument/2006/relationships/tags" Target="../tags/tag33.xml"/><Relationship Id="rId16" Type="http://schemas.openxmlformats.org/officeDocument/2006/relationships/oleObject" Target="../embeddings/oleObject3.bin"/><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slideMaster" Target="../slideMasters/slideMaster1.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94.xml"/><Relationship Id="rId13" Type="http://schemas.openxmlformats.org/officeDocument/2006/relationships/tags" Target="../tags/tag299.xml"/><Relationship Id="rId18" Type="http://schemas.openxmlformats.org/officeDocument/2006/relationships/image" Target="../media/image8.emf"/><Relationship Id="rId3" Type="http://schemas.openxmlformats.org/officeDocument/2006/relationships/tags" Target="../tags/tag289.xml"/><Relationship Id="rId7" Type="http://schemas.openxmlformats.org/officeDocument/2006/relationships/tags" Target="../tags/tag293.xml"/><Relationship Id="rId12" Type="http://schemas.openxmlformats.org/officeDocument/2006/relationships/tags" Target="../tags/tag298.xml"/><Relationship Id="rId17" Type="http://schemas.openxmlformats.org/officeDocument/2006/relationships/oleObject" Target="../embeddings/oleObject17.bin"/><Relationship Id="rId2" Type="http://schemas.openxmlformats.org/officeDocument/2006/relationships/tags" Target="../tags/tag288.xml"/><Relationship Id="rId16" Type="http://schemas.openxmlformats.org/officeDocument/2006/relationships/slideMaster" Target="../slideMasters/slideMaster2.xml"/><Relationship Id="rId1" Type="http://schemas.openxmlformats.org/officeDocument/2006/relationships/vmlDrawing" Target="../drawings/vmlDrawing17.vml"/><Relationship Id="rId6" Type="http://schemas.openxmlformats.org/officeDocument/2006/relationships/tags" Target="../tags/tag292.xml"/><Relationship Id="rId11" Type="http://schemas.openxmlformats.org/officeDocument/2006/relationships/tags" Target="../tags/tag297.xml"/><Relationship Id="rId5" Type="http://schemas.openxmlformats.org/officeDocument/2006/relationships/tags" Target="../tags/tag291.xml"/><Relationship Id="rId15" Type="http://schemas.openxmlformats.org/officeDocument/2006/relationships/tags" Target="../tags/tag301.xml"/><Relationship Id="rId10" Type="http://schemas.openxmlformats.org/officeDocument/2006/relationships/tags" Target="../tags/tag296.xml"/><Relationship Id="rId4" Type="http://schemas.openxmlformats.org/officeDocument/2006/relationships/tags" Target="../tags/tag290.xml"/><Relationship Id="rId9" Type="http://schemas.openxmlformats.org/officeDocument/2006/relationships/tags" Target="../tags/tag295.xml"/><Relationship Id="rId14" Type="http://schemas.openxmlformats.org/officeDocument/2006/relationships/tags" Target="../tags/tag300.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309.xml"/><Relationship Id="rId3" Type="http://schemas.openxmlformats.org/officeDocument/2006/relationships/tags" Target="../tags/tag304.xml"/><Relationship Id="rId7" Type="http://schemas.openxmlformats.org/officeDocument/2006/relationships/tags" Target="../tags/tag308.xml"/><Relationship Id="rId2" Type="http://schemas.openxmlformats.org/officeDocument/2006/relationships/tags" Target="../tags/tag303.xml"/><Relationship Id="rId1" Type="http://schemas.openxmlformats.org/officeDocument/2006/relationships/tags" Target="../tags/tag302.xml"/><Relationship Id="rId6" Type="http://schemas.openxmlformats.org/officeDocument/2006/relationships/tags" Target="../tags/tag307.xml"/><Relationship Id="rId5" Type="http://schemas.openxmlformats.org/officeDocument/2006/relationships/tags" Target="../tags/tag306.xml"/><Relationship Id="rId4" Type="http://schemas.openxmlformats.org/officeDocument/2006/relationships/tags" Target="../tags/tag305.xml"/><Relationship Id="rId9"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312.xml"/><Relationship Id="rId2" Type="http://schemas.openxmlformats.org/officeDocument/2006/relationships/tags" Target="../tags/tag311.xml"/><Relationship Id="rId1" Type="http://schemas.openxmlformats.org/officeDocument/2006/relationships/tags" Target="../tags/tag310.xml"/><Relationship Id="rId6" Type="http://schemas.openxmlformats.org/officeDocument/2006/relationships/slideMaster" Target="../slideMasters/slideMaster2.xml"/><Relationship Id="rId5" Type="http://schemas.openxmlformats.org/officeDocument/2006/relationships/tags" Target="../tags/tag314.xml"/><Relationship Id="rId4" Type="http://schemas.openxmlformats.org/officeDocument/2006/relationships/tags" Target="../tags/tag313.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16.xml"/><Relationship Id="rId7" Type="http://schemas.openxmlformats.org/officeDocument/2006/relationships/slideMaster" Target="../slideMasters/slideMaster2.xml"/><Relationship Id="rId2" Type="http://schemas.openxmlformats.org/officeDocument/2006/relationships/tags" Target="../tags/tag315.xml"/><Relationship Id="rId1" Type="http://schemas.openxmlformats.org/officeDocument/2006/relationships/vmlDrawing" Target="../drawings/vmlDrawing18.vml"/><Relationship Id="rId6" Type="http://schemas.openxmlformats.org/officeDocument/2006/relationships/tags" Target="../tags/tag319.xml"/><Relationship Id="rId5" Type="http://schemas.openxmlformats.org/officeDocument/2006/relationships/tags" Target="../tags/tag318.xml"/><Relationship Id="rId10" Type="http://schemas.openxmlformats.org/officeDocument/2006/relationships/image" Target="../media/image2.emf"/><Relationship Id="rId4" Type="http://schemas.openxmlformats.org/officeDocument/2006/relationships/tags" Target="../tags/tag317.xml"/><Relationship Id="rId9" Type="http://schemas.openxmlformats.org/officeDocument/2006/relationships/oleObject" Target="../embeddings/oleObject18.bin"/></Relationships>
</file>

<file path=ppt/slideLayouts/_rels/slideLayout3.xml.rels><?xml version="1.0" encoding="UTF-8" standalone="yes"?>
<Relationships xmlns="http://schemas.openxmlformats.org/package/2006/relationships"><Relationship Id="rId13" Type="http://schemas.openxmlformats.org/officeDocument/2006/relationships/tags" Target="../tags/tag57.xml"/><Relationship Id="rId18" Type="http://schemas.openxmlformats.org/officeDocument/2006/relationships/tags" Target="../tags/tag62.xml"/><Relationship Id="rId26" Type="http://schemas.openxmlformats.org/officeDocument/2006/relationships/tags" Target="../tags/tag70.xml"/><Relationship Id="rId39" Type="http://schemas.openxmlformats.org/officeDocument/2006/relationships/tags" Target="../tags/tag83.xml"/><Relationship Id="rId21" Type="http://schemas.openxmlformats.org/officeDocument/2006/relationships/tags" Target="../tags/tag65.xml"/><Relationship Id="rId34" Type="http://schemas.openxmlformats.org/officeDocument/2006/relationships/tags" Target="../tags/tag78.xml"/><Relationship Id="rId42" Type="http://schemas.openxmlformats.org/officeDocument/2006/relationships/tags" Target="../tags/tag86.xml"/><Relationship Id="rId47" Type="http://schemas.openxmlformats.org/officeDocument/2006/relationships/image" Target="../media/image1.emf"/><Relationship Id="rId7" Type="http://schemas.openxmlformats.org/officeDocument/2006/relationships/tags" Target="../tags/tag51.xml"/><Relationship Id="rId2" Type="http://schemas.openxmlformats.org/officeDocument/2006/relationships/tags" Target="../tags/tag46.xml"/><Relationship Id="rId16" Type="http://schemas.openxmlformats.org/officeDocument/2006/relationships/tags" Target="../tags/tag60.xml"/><Relationship Id="rId29" Type="http://schemas.openxmlformats.org/officeDocument/2006/relationships/tags" Target="../tags/tag73.xml"/><Relationship Id="rId1" Type="http://schemas.openxmlformats.org/officeDocument/2006/relationships/vmlDrawing" Target="../drawings/vmlDrawing4.vml"/><Relationship Id="rId6" Type="http://schemas.openxmlformats.org/officeDocument/2006/relationships/tags" Target="../tags/tag50.xml"/><Relationship Id="rId11" Type="http://schemas.openxmlformats.org/officeDocument/2006/relationships/tags" Target="../tags/tag55.xml"/><Relationship Id="rId24" Type="http://schemas.openxmlformats.org/officeDocument/2006/relationships/tags" Target="../tags/tag68.xml"/><Relationship Id="rId32" Type="http://schemas.openxmlformats.org/officeDocument/2006/relationships/tags" Target="../tags/tag76.xml"/><Relationship Id="rId37" Type="http://schemas.openxmlformats.org/officeDocument/2006/relationships/tags" Target="../tags/tag81.xml"/><Relationship Id="rId40" Type="http://schemas.openxmlformats.org/officeDocument/2006/relationships/tags" Target="../tags/tag84.xml"/><Relationship Id="rId45" Type="http://schemas.openxmlformats.org/officeDocument/2006/relationships/slideMaster" Target="../slideMasters/slideMaster1.xml"/><Relationship Id="rId5" Type="http://schemas.openxmlformats.org/officeDocument/2006/relationships/tags" Target="../tags/tag49.xml"/><Relationship Id="rId15" Type="http://schemas.openxmlformats.org/officeDocument/2006/relationships/tags" Target="../tags/tag59.xml"/><Relationship Id="rId23" Type="http://schemas.openxmlformats.org/officeDocument/2006/relationships/tags" Target="../tags/tag67.xml"/><Relationship Id="rId28" Type="http://schemas.openxmlformats.org/officeDocument/2006/relationships/tags" Target="../tags/tag72.xml"/><Relationship Id="rId36" Type="http://schemas.openxmlformats.org/officeDocument/2006/relationships/tags" Target="../tags/tag80.xml"/><Relationship Id="rId10" Type="http://schemas.openxmlformats.org/officeDocument/2006/relationships/tags" Target="../tags/tag54.xml"/><Relationship Id="rId19" Type="http://schemas.openxmlformats.org/officeDocument/2006/relationships/tags" Target="../tags/tag63.xml"/><Relationship Id="rId31" Type="http://schemas.openxmlformats.org/officeDocument/2006/relationships/tags" Target="../tags/tag75.xml"/><Relationship Id="rId44" Type="http://schemas.openxmlformats.org/officeDocument/2006/relationships/tags" Target="../tags/tag88.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tags" Target="../tags/tag58.xml"/><Relationship Id="rId22" Type="http://schemas.openxmlformats.org/officeDocument/2006/relationships/tags" Target="../tags/tag66.xml"/><Relationship Id="rId27" Type="http://schemas.openxmlformats.org/officeDocument/2006/relationships/tags" Target="../tags/tag71.xml"/><Relationship Id="rId30" Type="http://schemas.openxmlformats.org/officeDocument/2006/relationships/tags" Target="../tags/tag74.xml"/><Relationship Id="rId35" Type="http://schemas.openxmlformats.org/officeDocument/2006/relationships/tags" Target="../tags/tag79.xml"/><Relationship Id="rId43" Type="http://schemas.openxmlformats.org/officeDocument/2006/relationships/tags" Target="../tags/tag87.xml"/><Relationship Id="rId48" Type="http://schemas.openxmlformats.org/officeDocument/2006/relationships/image" Target="../media/image4.png"/><Relationship Id="rId8" Type="http://schemas.openxmlformats.org/officeDocument/2006/relationships/tags" Target="../tags/tag52.xml"/><Relationship Id="rId3" Type="http://schemas.openxmlformats.org/officeDocument/2006/relationships/tags" Target="../tags/tag47.xml"/><Relationship Id="rId12" Type="http://schemas.openxmlformats.org/officeDocument/2006/relationships/tags" Target="../tags/tag56.xml"/><Relationship Id="rId17" Type="http://schemas.openxmlformats.org/officeDocument/2006/relationships/tags" Target="../tags/tag61.xml"/><Relationship Id="rId25" Type="http://schemas.openxmlformats.org/officeDocument/2006/relationships/tags" Target="../tags/tag69.xml"/><Relationship Id="rId33" Type="http://schemas.openxmlformats.org/officeDocument/2006/relationships/tags" Target="../tags/tag77.xml"/><Relationship Id="rId38" Type="http://schemas.openxmlformats.org/officeDocument/2006/relationships/tags" Target="../tags/tag82.xml"/><Relationship Id="rId46" Type="http://schemas.openxmlformats.org/officeDocument/2006/relationships/oleObject" Target="../embeddings/oleObject4.bin"/><Relationship Id="rId20" Type="http://schemas.openxmlformats.org/officeDocument/2006/relationships/tags" Target="../tags/tag64.xml"/><Relationship Id="rId41" Type="http://schemas.openxmlformats.org/officeDocument/2006/relationships/tags" Target="../tags/tag85.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tags" Target="../tags/tag100.xml"/><Relationship Id="rId18" Type="http://schemas.openxmlformats.org/officeDocument/2006/relationships/tags" Target="../tags/tag105.xml"/><Relationship Id="rId26" Type="http://schemas.openxmlformats.org/officeDocument/2006/relationships/oleObject" Target="../embeddings/oleObject5.bin"/><Relationship Id="rId3" Type="http://schemas.openxmlformats.org/officeDocument/2006/relationships/tags" Target="../tags/tag90.xml"/><Relationship Id="rId21" Type="http://schemas.openxmlformats.org/officeDocument/2006/relationships/tags" Target="../tags/tag108.xml"/><Relationship Id="rId7" Type="http://schemas.openxmlformats.org/officeDocument/2006/relationships/tags" Target="../tags/tag94.xml"/><Relationship Id="rId12" Type="http://schemas.openxmlformats.org/officeDocument/2006/relationships/tags" Target="../tags/tag99.xml"/><Relationship Id="rId17" Type="http://schemas.openxmlformats.org/officeDocument/2006/relationships/tags" Target="../tags/tag104.xml"/><Relationship Id="rId25" Type="http://schemas.openxmlformats.org/officeDocument/2006/relationships/slideMaster" Target="../slideMasters/slideMaster1.xml"/><Relationship Id="rId2" Type="http://schemas.openxmlformats.org/officeDocument/2006/relationships/tags" Target="../tags/tag89.xml"/><Relationship Id="rId16" Type="http://schemas.openxmlformats.org/officeDocument/2006/relationships/tags" Target="../tags/tag103.xml"/><Relationship Id="rId20" Type="http://schemas.openxmlformats.org/officeDocument/2006/relationships/tags" Target="../tags/tag107.xml"/><Relationship Id="rId1" Type="http://schemas.openxmlformats.org/officeDocument/2006/relationships/vmlDrawing" Target="../drawings/vmlDrawing5.vml"/><Relationship Id="rId6" Type="http://schemas.openxmlformats.org/officeDocument/2006/relationships/tags" Target="../tags/tag93.xml"/><Relationship Id="rId11" Type="http://schemas.openxmlformats.org/officeDocument/2006/relationships/tags" Target="../tags/tag98.xml"/><Relationship Id="rId24" Type="http://schemas.openxmlformats.org/officeDocument/2006/relationships/tags" Target="../tags/tag111.xml"/><Relationship Id="rId5" Type="http://schemas.openxmlformats.org/officeDocument/2006/relationships/tags" Target="../tags/tag92.xml"/><Relationship Id="rId15" Type="http://schemas.openxmlformats.org/officeDocument/2006/relationships/tags" Target="../tags/tag102.xml"/><Relationship Id="rId23" Type="http://schemas.openxmlformats.org/officeDocument/2006/relationships/tags" Target="../tags/tag110.xml"/><Relationship Id="rId28" Type="http://schemas.openxmlformats.org/officeDocument/2006/relationships/image" Target="../media/image4.png"/><Relationship Id="rId10" Type="http://schemas.openxmlformats.org/officeDocument/2006/relationships/tags" Target="../tags/tag97.xml"/><Relationship Id="rId19" Type="http://schemas.openxmlformats.org/officeDocument/2006/relationships/tags" Target="../tags/tag106.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tags" Target="../tags/tag101.xml"/><Relationship Id="rId22" Type="http://schemas.openxmlformats.org/officeDocument/2006/relationships/tags" Target="../tags/tag109.xml"/><Relationship Id="rId27"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142.xml"/><Relationship Id="rId13" Type="http://schemas.openxmlformats.org/officeDocument/2006/relationships/image" Target="../media/image6.png"/><Relationship Id="rId3" Type="http://schemas.openxmlformats.org/officeDocument/2006/relationships/tags" Target="../tags/tag137.xml"/><Relationship Id="rId7" Type="http://schemas.openxmlformats.org/officeDocument/2006/relationships/tags" Target="../tags/tag141.xml"/><Relationship Id="rId12" Type="http://schemas.openxmlformats.org/officeDocument/2006/relationships/image" Target="../media/image2.emf"/><Relationship Id="rId2" Type="http://schemas.openxmlformats.org/officeDocument/2006/relationships/tags" Target="../tags/tag136.xml"/><Relationship Id="rId1" Type="http://schemas.openxmlformats.org/officeDocument/2006/relationships/vmlDrawing" Target="../drawings/vmlDrawing7.vml"/><Relationship Id="rId6" Type="http://schemas.openxmlformats.org/officeDocument/2006/relationships/tags" Target="../tags/tag140.xml"/><Relationship Id="rId11" Type="http://schemas.openxmlformats.org/officeDocument/2006/relationships/oleObject" Target="../embeddings/oleObject7.bin"/><Relationship Id="rId5" Type="http://schemas.openxmlformats.org/officeDocument/2006/relationships/tags" Target="../tags/tag139.xml"/><Relationship Id="rId10" Type="http://schemas.openxmlformats.org/officeDocument/2006/relationships/image" Target="../media/image5.png"/><Relationship Id="rId4" Type="http://schemas.openxmlformats.org/officeDocument/2006/relationships/tags" Target="../tags/tag138.xml"/><Relationship Id="rId9" Type="http://schemas.openxmlformats.org/officeDocument/2006/relationships/slideMaster" Target="../slideMasters/slideMaster2.xml"/><Relationship Id="rId14" Type="http://schemas.openxmlformats.org/officeDocument/2006/relationships/image" Target="../media/image7.svg"/></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149.xml"/><Relationship Id="rId3" Type="http://schemas.openxmlformats.org/officeDocument/2006/relationships/tags" Target="../tags/tag144.xml"/><Relationship Id="rId7" Type="http://schemas.openxmlformats.org/officeDocument/2006/relationships/tags" Target="../tags/tag148.xml"/><Relationship Id="rId2" Type="http://schemas.openxmlformats.org/officeDocument/2006/relationships/tags" Target="../tags/tag143.xml"/><Relationship Id="rId1" Type="http://schemas.openxmlformats.org/officeDocument/2006/relationships/vmlDrawing" Target="../drawings/vmlDrawing8.vml"/><Relationship Id="rId6" Type="http://schemas.openxmlformats.org/officeDocument/2006/relationships/tags" Target="../tags/tag147.xml"/><Relationship Id="rId11" Type="http://schemas.openxmlformats.org/officeDocument/2006/relationships/image" Target="../media/image1.emf"/><Relationship Id="rId5" Type="http://schemas.openxmlformats.org/officeDocument/2006/relationships/tags" Target="../tags/tag146.xml"/><Relationship Id="rId10" Type="http://schemas.openxmlformats.org/officeDocument/2006/relationships/oleObject" Target="../embeddings/oleObject8.bin"/><Relationship Id="rId4" Type="http://schemas.openxmlformats.org/officeDocument/2006/relationships/tags" Target="../tags/tag145.xml"/><Relationship Id="rId9"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5" Type="http://schemas.openxmlformats.org/officeDocument/2006/relationships/slideMaster" Target="../slideMasters/slideMaster2.xml"/><Relationship Id="rId4" Type="http://schemas.openxmlformats.org/officeDocument/2006/relationships/tags" Target="../tags/tag15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 Id="rId5" Type="http://schemas.openxmlformats.org/officeDocument/2006/relationships/slideMaster" Target="../slideMasters/slideMaster2.xml"/><Relationship Id="rId4" Type="http://schemas.openxmlformats.org/officeDocument/2006/relationships/tags" Target="../tags/tag15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5" Type="http://schemas.openxmlformats.org/officeDocument/2006/relationships/slideMaster" Target="../slideMasters/slideMaster2.xml"/><Relationship Id="rId4" Type="http://schemas.openxmlformats.org/officeDocument/2006/relationships/tags" Target="../tags/tag16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7814" name="think-cell Slide" r:id="rId11" imgW="344" imgH="344" progId="TCLayout.ActiveDocument.1">
                  <p:embed/>
                </p:oleObj>
              </mc:Choice>
              <mc:Fallback>
                <p:oleObj name="think-cell Slide" r:id="rId11" imgW="344" imgH="344"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tretch>
            <a:fillRect/>
          </a:stretch>
        </p:blipFill>
        <p:spPr>
          <a:xfrm>
            <a:off x="9144" y="0"/>
            <a:ext cx="12192000" cy="6858000"/>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1. On-page tracker">
            <a:extLst>
              <a:ext uri="{FF2B5EF4-FFF2-40B4-BE49-F238E27FC236}">
                <a16:creationId xmlns:a16="http://schemas.microsoft.com/office/drawing/2014/main" id="{2CCA1113-D6DE-4306-88BB-3E74C4AA2F5E}"/>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81616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3107" name="think-cell Slide" r:id="rId18" imgW="413" imgH="416" progId="TCLayout.ActiveDocument.1">
                  <p:embed/>
                </p:oleObj>
              </mc:Choice>
              <mc:Fallback>
                <p:oleObj name="think-cell Slide" r:id="rId18"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5" name="5. Source">
            <a:extLst>
              <a:ext uri="{FF2B5EF4-FFF2-40B4-BE49-F238E27FC236}">
                <a16:creationId xmlns:a16="http://schemas.microsoft.com/office/drawing/2014/main" id="{CBEC1424-AA4C-4244-8847-722496EB062C}"/>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cxnSp>
        <p:nvCxnSpPr>
          <p:cNvPr id="25" name="TopLineLeft">
            <a:extLst>
              <a:ext uri="{FF2B5EF4-FFF2-40B4-BE49-F238E27FC236}">
                <a16:creationId xmlns:a16="http://schemas.microsoft.com/office/drawing/2014/main" id="{E6B2B3C3-9704-4A88-AB96-BEEA9AD848C1}"/>
              </a:ext>
            </a:extLst>
          </p:cNvPr>
          <p:cNvCxnSpPr/>
          <p:nvPr userDrawn="1">
            <p:custDataLst>
              <p:tags r:id="rId14"/>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9A2E2D2C-FD27-463D-99AC-694A654FEB29}"/>
              </a:ext>
            </a:extLst>
          </p:cNvPr>
          <p:cNvSpPr>
            <a:spLocks noGrp="1"/>
          </p:cNvSpPr>
          <p:nvPr>
            <p:ph type="title"/>
            <p:custDataLst>
              <p:tags r:id="rId15"/>
            </p:custDataLst>
          </p:nvPr>
        </p:nvSpPr>
        <p:spPr>
          <a:xfrm>
            <a:off x="554736" y="172212"/>
            <a:ext cx="2514600" cy="731520"/>
          </a:xfrm>
        </p:spPr>
        <p:txBody>
          <a:bodyPr anchor="b">
            <a:noAutofit/>
          </a:bodyPr>
          <a:lstStyle>
            <a:lvl1pPr>
              <a:buClr>
                <a:schemeClr val="bg1"/>
              </a:buCl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240B7455-3F5D-4778-8E7F-A0B85807BADA}"/>
              </a:ext>
            </a:extLst>
          </p:cNvPr>
          <p:cNvSpPr>
            <a:spLocks noGrp="1"/>
          </p:cNvSpPr>
          <p:nvPr>
            <p:ph type="subTitle" idx="1" hasCustomPrompt="1"/>
            <p:custDataLst>
              <p:tags r:id="rId16"/>
            </p:custDataLst>
          </p:nvPr>
        </p:nvSpPr>
        <p:spPr>
          <a:xfrm>
            <a:off x="554736" y="884725"/>
            <a:ext cx="2514600" cy="276999"/>
          </a:xfrm>
        </p:spPr>
        <p:txBody>
          <a:bodyPr wrap="square">
            <a:spAutoFit/>
          </a:bodyPr>
          <a:lstStyle>
            <a:lvl1pPr marL="0" indent="0" algn="l">
              <a:buClr>
                <a:schemeClr val="bg1"/>
              </a:buClr>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278610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4131" name="think-cell Slide" r:id="rId17" imgW="413" imgH="416" progId="TCLayout.ActiveDocument.1">
                  <p:embed/>
                </p:oleObj>
              </mc:Choice>
              <mc:Fallback>
                <p:oleObj name="think-cell Slide" r:id="rId17"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5. Source" hidden="1">
            <a:extLst>
              <a:ext uri="{FF2B5EF4-FFF2-40B4-BE49-F238E27FC236}">
                <a16:creationId xmlns:a16="http://schemas.microsoft.com/office/drawing/2014/main" id="{6BA86AD8-0ECF-4EA8-B346-D8EA2716E80C}"/>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E49E8E76-DE4E-41BE-8B4B-592B0B6B5332}"/>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
        <p:nvSpPr>
          <p:cNvPr id="20" name="2. Slide Title">
            <a:extLst>
              <a:ext uri="{FF2B5EF4-FFF2-40B4-BE49-F238E27FC236}">
                <a16:creationId xmlns:a16="http://schemas.microsoft.com/office/drawing/2014/main" id="{96A3AFA3-4D77-404A-BE09-DC313ED73E79}"/>
              </a:ext>
            </a:extLst>
          </p:cNvPr>
          <p:cNvSpPr>
            <a:spLocks noGrp="1"/>
          </p:cNvSpPr>
          <p:nvPr>
            <p:ph type="title"/>
            <p:custDataLst>
              <p:tags r:id="rId14"/>
            </p:custDataLst>
          </p:nvPr>
        </p:nvSpPr>
        <p:spPr>
          <a:xfrm>
            <a:off x="554736" y="172212"/>
            <a:ext cx="3465576" cy="731520"/>
          </a:xfrm>
        </p:spPr>
        <p:txBody>
          <a:bodyPr anchor="b">
            <a:noAutofit/>
          </a:bodyPr>
          <a:lstStyle>
            <a:lvl1pPr>
              <a:defRPr>
                <a:solidFill>
                  <a:schemeClr val="bg2"/>
                </a:solidFill>
              </a:defRPr>
            </a:lvl1pPr>
          </a:lstStyle>
          <a:p>
            <a:r>
              <a:rPr lang="en-US" dirty="0"/>
              <a:t>Click to edit Master title</a:t>
            </a:r>
          </a:p>
        </p:txBody>
      </p:sp>
      <p:sp>
        <p:nvSpPr>
          <p:cNvPr id="21" name="3. Subtitle">
            <a:extLst>
              <a:ext uri="{FF2B5EF4-FFF2-40B4-BE49-F238E27FC236}">
                <a16:creationId xmlns:a16="http://schemas.microsoft.com/office/drawing/2014/main" id="{3182339B-2B76-4760-B802-A0F3D9F46246}"/>
              </a:ext>
            </a:extLst>
          </p:cNvPr>
          <p:cNvSpPr>
            <a:spLocks noGrp="1"/>
          </p:cNvSpPr>
          <p:nvPr>
            <p:ph type="subTitle" idx="1" hasCustomPrompt="1"/>
            <p:custDataLst>
              <p:tags r:id="rId15"/>
            </p:custDataLst>
          </p:nvPr>
        </p:nvSpPr>
        <p:spPr>
          <a:xfrm>
            <a:off x="554736" y="884725"/>
            <a:ext cx="3465576" cy="276999"/>
          </a:xfrm>
        </p:spPr>
        <p:txBody>
          <a:bodyPr wrap="square">
            <a:no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3572832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4"/>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5"/>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6"/>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7"/>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8"/>
            </p:custDataLst>
          </p:nvPr>
        </p:nvSpPr>
        <p:spPr>
          <a:xfrm>
            <a:off x="554736" y="172212"/>
            <a:ext cx="5065776"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9"/>
            </p:custDataLst>
          </p:nvPr>
        </p:nvSpPr>
        <p:spPr>
          <a:xfrm>
            <a:off x="554736" y="884725"/>
            <a:ext cx="5065776"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p:ph type="body" sz="quarter" idx="17" hasCustomPrompt="1"/>
            <p:custDataLst>
              <p:tags r:id="rId11"/>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A0770D8B-38D0-4C6B-9B32-7F66B96EB551}"/>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343057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5155"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554736" y="172212"/>
            <a:ext cx="6967728" cy="731520"/>
          </a:xfrm>
        </p:spPr>
        <p:txBody>
          <a:bodyPr/>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554736" y="884725"/>
            <a:ext cx="6967728"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3"/>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p:ph type="body" sz="quarter" idx="17" hasCustomPrompt="1"/>
            <p:custDataLst>
              <p:tags r:id="rId14"/>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090A7C0C-14BE-4DF8-9C62-6EE96654F0DF}"/>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2680658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6179"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n-ea"/>
              <a:cs typeface="+mn-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11"/>
            </p:custDataLst>
          </p:nvPr>
        </p:nvSpPr>
        <p:spPr>
          <a:xfrm>
            <a:off x="554736" y="172212"/>
            <a:ext cx="7918704"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2"/>
            </p:custDataLst>
          </p:nvPr>
        </p:nvSpPr>
        <p:spPr>
          <a:xfrm>
            <a:off x="554736" y="884725"/>
            <a:ext cx="7918704"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81E85D65-63B0-4A6D-9D47-06B300A8E9D5}"/>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598965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rast 1/4_Reverse">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7203"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Rectangle 14">
            <a:extLst>
              <a:ext uri="{FF2B5EF4-FFF2-40B4-BE49-F238E27FC236}">
                <a16:creationId xmlns:a16="http://schemas.microsoft.com/office/drawing/2014/main" id="{49AFBBA9-D2B9-4E72-870F-D17AFEF8B92E}"/>
              </a:ext>
            </a:extLst>
          </p:cNvPr>
          <p:cNvSpPr>
            <a:spLocks/>
          </p:cNvSpPr>
          <p:nvPr userDrawn="1"/>
        </p:nvSpPr>
        <p:spPr>
          <a:xfrm>
            <a:off x="0" y="-1"/>
            <a:ext cx="3410584"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sp>
        <p:nvSpPr>
          <p:cNvPr id="23" name="SlideLogoText">
            <a:extLst>
              <a:ext uri="{FF2B5EF4-FFF2-40B4-BE49-F238E27FC236}">
                <a16:creationId xmlns:a16="http://schemas.microsoft.com/office/drawing/2014/main" id="{8BEC0BBE-31ED-4326-901D-BA144B7161D7}"/>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24" name="Slide Number">
            <a:extLst>
              <a:ext uri="{FF2B5EF4-FFF2-40B4-BE49-F238E27FC236}">
                <a16:creationId xmlns:a16="http://schemas.microsoft.com/office/drawing/2014/main" id="{1E2A8850-EAF9-4CBD-8F06-509CC6194BEC}"/>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cxnSp>
        <p:nvCxnSpPr>
          <p:cNvPr id="26" name="BottomLineRight">
            <a:extLst>
              <a:ext uri="{FF2B5EF4-FFF2-40B4-BE49-F238E27FC236}">
                <a16:creationId xmlns:a16="http://schemas.microsoft.com/office/drawing/2014/main" id="{D039AE89-A752-4C42-B602-B745D3F8EE0B}"/>
              </a:ext>
            </a:extLst>
          </p:cNvPr>
          <p:cNvCxnSpPr/>
          <p:nvPr userDrawn="1">
            <p:custDataLst>
              <p:tags r:id="rId6"/>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Right">
            <a:extLst>
              <a:ext uri="{FF2B5EF4-FFF2-40B4-BE49-F238E27FC236}">
                <a16:creationId xmlns:a16="http://schemas.microsoft.com/office/drawing/2014/main" id="{B790335B-4212-47CE-9B8F-C590937B3793}"/>
              </a:ext>
            </a:extLst>
          </p:cNvPr>
          <p:cNvCxnSpPr>
            <a:cxnSpLocks/>
          </p:cNvCxnSpPr>
          <p:nvPr userDrawn="1">
            <p:custDataLst>
              <p:tags r:id="rId7"/>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userDrawn="1">
            <p:ph type="body" sz="quarter" idx="17" hasCustomPrompt="1"/>
            <p:custDataLst>
              <p:tags r:id="rId9"/>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cxnSp>
        <p:nvCxnSpPr>
          <p:cNvPr id="17" name="BottomLineLeft">
            <a:extLst>
              <a:ext uri="{FF2B5EF4-FFF2-40B4-BE49-F238E27FC236}">
                <a16:creationId xmlns:a16="http://schemas.microsoft.com/office/drawing/2014/main" id="{3BAA4BF8-DAAD-4AB6-829F-489E234136A8}"/>
              </a:ext>
            </a:extLst>
          </p:cNvPr>
          <p:cNvCxnSpPr/>
          <p:nvPr userDrawn="1">
            <p:custDataLst>
              <p:tags r:id="rId10"/>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5. Source">
            <a:extLst>
              <a:ext uri="{FF2B5EF4-FFF2-40B4-BE49-F238E27FC236}">
                <a16:creationId xmlns:a16="http://schemas.microsoft.com/office/drawing/2014/main" id="{7708D440-EDCC-44B2-87D2-1E49D3373A5E}"/>
              </a:ext>
            </a:extLst>
          </p:cNvPr>
          <p:cNvSpPr txBox="1"/>
          <p:nvPr userDrawn="1">
            <p:custDataLst>
              <p:tags r:id="rId11"/>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cxnSp>
        <p:nvCxnSpPr>
          <p:cNvPr id="19" name="TopLineLeft">
            <a:extLst>
              <a:ext uri="{FF2B5EF4-FFF2-40B4-BE49-F238E27FC236}">
                <a16:creationId xmlns:a16="http://schemas.microsoft.com/office/drawing/2014/main" id="{DEF0428C-78AC-498D-A7FD-381922C6009A}"/>
              </a:ext>
            </a:extLst>
          </p:cNvPr>
          <p:cNvCxnSpPr/>
          <p:nvPr userDrawn="1">
            <p:custDataLst>
              <p:tags r:id="rId12"/>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0" name="2. Slide Title">
            <a:extLst>
              <a:ext uri="{FF2B5EF4-FFF2-40B4-BE49-F238E27FC236}">
                <a16:creationId xmlns:a16="http://schemas.microsoft.com/office/drawing/2014/main" id="{4FF7368B-2AA2-43B7-92D7-F19CEC893288}"/>
              </a:ext>
            </a:extLst>
          </p:cNvPr>
          <p:cNvSpPr>
            <a:spLocks noGrp="1"/>
          </p:cNvSpPr>
          <p:nvPr>
            <p:ph type="title"/>
            <p:custDataLst>
              <p:tags r:id="rId13"/>
            </p:custDataLst>
          </p:nvPr>
        </p:nvSpPr>
        <p:spPr>
          <a:xfrm>
            <a:off x="554736" y="172212"/>
            <a:ext cx="2514600" cy="731520"/>
          </a:xfrm>
        </p:spPr>
        <p:txBody>
          <a:bodyPr anchor="b">
            <a:noAutofit/>
          </a:bodyPr>
          <a:lstStyle>
            <a:lvl1pPr>
              <a:defRPr>
                <a:solidFill>
                  <a:schemeClr val="tx1"/>
                </a:solidFill>
              </a:defRPr>
            </a:lvl1pPr>
          </a:lstStyle>
          <a:p>
            <a:r>
              <a:rPr lang="en-US" dirty="0"/>
              <a:t>Click to edit Master title</a:t>
            </a:r>
          </a:p>
        </p:txBody>
      </p:sp>
      <p:sp>
        <p:nvSpPr>
          <p:cNvPr id="31" name="3. Subtitle">
            <a:extLst>
              <a:ext uri="{FF2B5EF4-FFF2-40B4-BE49-F238E27FC236}">
                <a16:creationId xmlns:a16="http://schemas.microsoft.com/office/drawing/2014/main" id="{93AAC715-7BAB-414A-924E-4BFE1B9A865F}"/>
              </a:ext>
            </a:extLst>
          </p:cNvPr>
          <p:cNvSpPr>
            <a:spLocks noGrp="1"/>
          </p:cNvSpPr>
          <p:nvPr>
            <p:ph type="subTitle" idx="1" hasCustomPrompt="1"/>
            <p:custDataLst>
              <p:tags r:id="rId14"/>
            </p:custDataLst>
          </p:nvPr>
        </p:nvSpPr>
        <p:spPr>
          <a:xfrm>
            <a:off x="554736" y="884725"/>
            <a:ext cx="2514600" cy="276999"/>
          </a:xfrm>
        </p:spPr>
        <p:txBody>
          <a:bodyPr wrap="square">
            <a:no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
        <p:nvSpPr>
          <p:cNvPr id="20" name="Text Placeholder">
            <a:extLst>
              <a:ext uri="{FF2B5EF4-FFF2-40B4-BE49-F238E27FC236}">
                <a16:creationId xmlns:a16="http://schemas.microsoft.com/office/drawing/2014/main" id="{5A1C1A9E-FDAA-479B-9595-7942381DBDAC}"/>
              </a:ext>
            </a:extLst>
          </p:cNvPr>
          <p:cNvSpPr>
            <a:spLocks noGrp="1"/>
          </p:cNvSpPr>
          <p:nvPr>
            <p:ph type="body" sz="quarter" idx="18" hasCustomPrompt="1"/>
          </p:nvPr>
        </p:nvSpPr>
        <p:spPr>
          <a:xfrm>
            <a:off x="3719322" y="172212"/>
            <a:ext cx="7918704"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5" name="Text Placeholder 4">
            <a:extLst>
              <a:ext uri="{FF2B5EF4-FFF2-40B4-BE49-F238E27FC236}">
                <a16:creationId xmlns:a16="http://schemas.microsoft.com/office/drawing/2014/main" id="{37134E9D-1701-417F-A351-9E5208BBB741}"/>
              </a:ext>
            </a:extLst>
          </p:cNvPr>
          <p:cNvSpPr>
            <a:spLocks noGrp="1"/>
          </p:cNvSpPr>
          <p:nvPr>
            <p:ph type="body" sz="quarter" idx="19" hasCustomPrompt="1"/>
          </p:nvPr>
        </p:nvSpPr>
        <p:spPr>
          <a:xfrm>
            <a:off x="3716338" y="884725"/>
            <a:ext cx="7918704"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1072493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ntrast 1/3_Reverse">
    <p:bg>
      <p:bgPr>
        <a:solidFill>
          <a:schemeClr val="tx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B094EEE-67C2-404F-BC6F-D4135892F4A7}"/>
              </a:ext>
            </a:extLst>
          </p:cNvPr>
          <p:cNvSpPr>
            <a:spLocks/>
          </p:cNvSpPr>
          <p:nvPr userDrawn="1"/>
        </p:nvSpPr>
        <p:spPr>
          <a:xfrm>
            <a:off x="-2" y="-1"/>
            <a:ext cx="4361688"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3" name="BottomLineRight">
            <a:extLst>
              <a:ext uri="{FF2B5EF4-FFF2-40B4-BE49-F238E27FC236}">
                <a16:creationId xmlns:a16="http://schemas.microsoft.com/office/drawing/2014/main" id="{5B711B8A-8A05-4E5D-B43F-369663099B83}"/>
              </a:ext>
            </a:extLst>
          </p:cNvPr>
          <p:cNvCxnSpPr/>
          <p:nvPr userDrawn="1">
            <p:custDataLst>
              <p:tags r:id="rId2"/>
            </p:custDataLst>
          </p:nvPr>
        </p:nvCxnSpPr>
        <p:spPr>
          <a:xfrm>
            <a:off x="4671219"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099ACF1E-C11A-4A27-BF8E-F3D23E7DAC44}"/>
              </a:ext>
            </a:extLst>
          </p:cNvPr>
          <p:cNvCxnSpPr>
            <a:cxnSpLocks/>
          </p:cNvCxnSpPr>
          <p:nvPr userDrawn="1">
            <p:custDataLst>
              <p:tags r:id="rId3"/>
            </p:custDataLst>
          </p:nvPr>
        </p:nvCxnSpPr>
        <p:spPr>
          <a:xfrm>
            <a:off x="4671219"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D377B80F-4E90-4787-84CA-5E3A45098122}"/>
              </a:ext>
            </a:extLst>
          </p:cNvPr>
          <p:cNvCxnSpPr/>
          <p:nvPr userDrawn="1">
            <p:custDataLst>
              <p:tags r:id="rId4"/>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4B3E190A-6D52-4E1E-AE40-F3F014AC33D8}"/>
              </a:ext>
            </a:extLst>
          </p:cNvPr>
          <p:cNvCxnSpPr/>
          <p:nvPr userDrawn="1">
            <p:custDataLst>
              <p:tags r:id="rId5"/>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8227"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userDrawn="1">
            <p:ph type="body" sz="quarter" idx="17" hasCustomPrompt="1"/>
            <p:custDataLst>
              <p:tags r:id="rId11"/>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2" name="5. Source">
            <a:extLst>
              <a:ext uri="{FF2B5EF4-FFF2-40B4-BE49-F238E27FC236}">
                <a16:creationId xmlns:a16="http://schemas.microsoft.com/office/drawing/2014/main" id="{32908713-2748-4BEB-A894-0F559B8DBB36}"/>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
        <p:nvSpPr>
          <p:cNvPr id="33" name="2. Slide Title">
            <a:extLst>
              <a:ext uri="{FF2B5EF4-FFF2-40B4-BE49-F238E27FC236}">
                <a16:creationId xmlns:a16="http://schemas.microsoft.com/office/drawing/2014/main" id="{6DF5A04E-8B28-4720-A326-88F85EA1CDA9}"/>
              </a:ext>
            </a:extLst>
          </p:cNvPr>
          <p:cNvSpPr>
            <a:spLocks noGrp="1"/>
          </p:cNvSpPr>
          <p:nvPr>
            <p:ph type="title"/>
            <p:custDataLst>
              <p:tags r:id="rId13"/>
            </p:custDataLst>
          </p:nvPr>
        </p:nvSpPr>
        <p:spPr>
          <a:xfrm>
            <a:off x="554736" y="172212"/>
            <a:ext cx="3465576" cy="731520"/>
          </a:xfrm>
        </p:spPr>
        <p:txBody>
          <a:bodyPr>
            <a:noAutofit/>
          </a:bodyPr>
          <a:lstStyle>
            <a:lvl1pPr>
              <a:buClr>
                <a:schemeClr val="tx1"/>
              </a:buClr>
              <a:defRPr>
                <a:solidFill>
                  <a:schemeClr val="tx1"/>
                </a:solidFill>
              </a:defRPr>
            </a:lvl1pPr>
          </a:lstStyle>
          <a:p>
            <a:r>
              <a:rPr lang="en-US" dirty="0"/>
              <a:t>Click to edit Master title style</a:t>
            </a:r>
          </a:p>
        </p:txBody>
      </p:sp>
      <p:sp>
        <p:nvSpPr>
          <p:cNvPr id="34" name="3. Subtitle">
            <a:extLst>
              <a:ext uri="{FF2B5EF4-FFF2-40B4-BE49-F238E27FC236}">
                <a16:creationId xmlns:a16="http://schemas.microsoft.com/office/drawing/2014/main" id="{F84F9A13-A93B-49D6-A1C3-2B122298DFCE}"/>
              </a:ext>
            </a:extLst>
          </p:cNvPr>
          <p:cNvSpPr>
            <a:spLocks noGrp="1"/>
          </p:cNvSpPr>
          <p:nvPr>
            <p:ph type="subTitle" idx="1"/>
            <p:custDataLst>
              <p:tags r:id="rId14"/>
            </p:custDataLst>
          </p:nvPr>
        </p:nvSpPr>
        <p:spPr>
          <a:xfrm>
            <a:off x="554736" y="884725"/>
            <a:ext cx="34655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Text Placeholder 4">
            <a:extLst>
              <a:ext uri="{FF2B5EF4-FFF2-40B4-BE49-F238E27FC236}">
                <a16:creationId xmlns:a16="http://schemas.microsoft.com/office/drawing/2014/main" id="{C15D38CE-2534-4757-A8D7-1E43845A6300}"/>
              </a:ext>
            </a:extLst>
          </p:cNvPr>
          <p:cNvSpPr>
            <a:spLocks noGrp="1"/>
          </p:cNvSpPr>
          <p:nvPr>
            <p:ph type="body" sz="quarter" idx="18" hasCustomPrompt="1"/>
          </p:nvPr>
        </p:nvSpPr>
        <p:spPr>
          <a:xfrm>
            <a:off x="4671219" y="172212"/>
            <a:ext cx="6967728"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21" name="Text Placeholder 4">
            <a:extLst>
              <a:ext uri="{FF2B5EF4-FFF2-40B4-BE49-F238E27FC236}">
                <a16:creationId xmlns:a16="http://schemas.microsoft.com/office/drawing/2014/main" id="{114858DB-C9E7-4AFE-B829-A048CFC3E9E6}"/>
              </a:ext>
            </a:extLst>
          </p:cNvPr>
          <p:cNvSpPr>
            <a:spLocks noGrp="1"/>
          </p:cNvSpPr>
          <p:nvPr>
            <p:ph type="body" sz="quarter" idx="19" hasCustomPrompt="1"/>
          </p:nvPr>
        </p:nvSpPr>
        <p:spPr>
          <a:xfrm>
            <a:off x="4671219" y="884725"/>
            <a:ext cx="6967728"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4359073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trast 1/2_Reverse">
    <p:bg>
      <p:bgPr>
        <a:solidFill>
          <a:schemeClr val="tx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6BE4A3-00B9-497F-821F-1F655BF402F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9251" name="think-cell Slide" r:id="rId16" imgW="395" imgH="394" progId="TCLayout.ActiveDocument.1">
                  <p:embed/>
                </p:oleObj>
              </mc:Choice>
              <mc:Fallback>
                <p:oleObj name="think-cell Slide" r:id="rId16" imgW="395" imgH="394" progId="TCLayout.ActiveDocument.1">
                  <p:embed/>
                  <p:pic>
                    <p:nvPicPr>
                      <p:cNvPr id="6" name="Object 5" hidden="1">
                        <a:extLst>
                          <a:ext uri="{FF2B5EF4-FFF2-40B4-BE49-F238E27FC236}">
                            <a16:creationId xmlns:a16="http://schemas.microsoft.com/office/drawing/2014/main" id="{606BE4A3-00B9-497F-821F-1F655BF402F9}"/>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5E4E1FA-2FA6-47CD-B713-96D9F5ABDFFA}"/>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3" name="Rectangle 22">
            <a:extLst>
              <a:ext uri="{FF2B5EF4-FFF2-40B4-BE49-F238E27FC236}">
                <a16:creationId xmlns:a16="http://schemas.microsoft.com/office/drawing/2014/main" id="{BDDB2B2A-03CE-46C2-AF3B-8B81015BD02F}"/>
              </a:ext>
            </a:extLst>
          </p:cNvPr>
          <p:cNvSpPr>
            <a:spLocks/>
          </p:cNvSpPr>
          <p:nvPr userDrawn="1"/>
        </p:nvSpPr>
        <p:spPr>
          <a:xfrm>
            <a:off x="0" y="0"/>
            <a:ext cx="6099048" cy="6858000"/>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4" name="BottomLineRight">
            <a:extLst>
              <a:ext uri="{FF2B5EF4-FFF2-40B4-BE49-F238E27FC236}">
                <a16:creationId xmlns:a16="http://schemas.microsoft.com/office/drawing/2014/main" id="{6E48FCAE-BF2F-411B-953B-4171C10098FF}"/>
              </a:ext>
            </a:extLst>
          </p:cNvPr>
          <p:cNvCxnSpPr/>
          <p:nvPr userDrawn="1">
            <p:custDataLst>
              <p:tags r:id="rId4"/>
            </p:custDataLst>
          </p:nvPr>
        </p:nvCxnSpPr>
        <p:spPr>
          <a:xfrm>
            <a:off x="6573171"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81D8F879-4FDD-4C26-B73C-391B7F40CEE0}"/>
              </a:ext>
            </a:extLst>
          </p:cNvPr>
          <p:cNvCxnSpPr/>
          <p:nvPr userDrawn="1">
            <p:custDataLst>
              <p:tags r:id="rId5"/>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Right">
            <a:extLst>
              <a:ext uri="{FF2B5EF4-FFF2-40B4-BE49-F238E27FC236}">
                <a16:creationId xmlns:a16="http://schemas.microsoft.com/office/drawing/2014/main" id="{CA051ECD-10CB-4752-8027-832C1B3FCE25}"/>
              </a:ext>
            </a:extLst>
          </p:cNvPr>
          <p:cNvCxnSpPr/>
          <p:nvPr userDrawn="1">
            <p:custDataLst>
              <p:tags r:id="rId6"/>
            </p:custDataLst>
          </p:nvPr>
        </p:nvCxnSpPr>
        <p:spPr>
          <a:xfrm>
            <a:off x="6573171"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Left">
            <a:extLst>
              <a:ext uri="{FF2B5EF4-FFF2-40B4-BE49-F238E27FC236}">
                <a16:creationId xmlns:a16="http://schemas.microsoft.com/office/drawing/2014/main" id="{D806E633-A577-4E55-AC6D-55C81F585825}"/>
              </a:ext>
            </a:extLst>
          </p:cNvPr>
          <p:cNvCxnSpPr/>
          <p:nvPr userDrawn="1">
            <p:custDataLst>
              <p:tags r:id="rId7"/>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09F85FD-B74A-4A4E-BFA9-7668DD6BCB90}"/>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0" name="2. Slide Title">
            <a:extLst>
              <a:ext uri="{FF2B5EF4-FFF2-40B4-BE49-F238E27FC236}">
                <a16:creationId xmlns:a16="http://schemas.microsoft.com/office/drawing/2014/main" id="{80B9914A-DB55-4BC1-945B-6BCB69651471}"/>
              </a:ext>
            </a:extLst>
          </p:cNvPr>
          <p:cNvSpPr>
            <a:spLocks noGrp="1"/>
          </p:cNvSpPr>
          <p:nvPr userDrawn="1">
            <p:ph type="title"/>
            <p:custDataLst>
              <p:tags r:id="rId10"/>
            </p:custDataLst>
          </p:nvPr>
        </p:nvSpPr>
        <p:spPr>
          <a:xfrm>
            <a:off x="554736" y="172212"/>
            <a:ext cx="5065776"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userDrawn="1">
            <p:ph type="subTitle" idx="1"/>
            <p:custDataLst>
              <p:tags r:id="rId11"/>
            </p:custDataLst>
          </p:nvPr>
        </p:nvSpPr>
        <p:spPr>
          <a:xfrm>
            <a:off x="554736" y="884725"/>
            <a:ext cx="50657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userDrawn="1">
            <p:ph type="body" sz="quarter" idx="17" hasCustomPrompt="1"/>
            <p:custDataLst>
              <p:tags r:id="rId13"/>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5" name="5. Source">
            <a:extLst>
              <a:ext uri="{FF2B5EF4-FFF2-40B4-BE49-F238E27FC236}">
                <a16:creationId xmlns:a16="http://schemas.microsoft.com/office/drawing/2014/main" id="{49FCCE54-D00C-4D1F-902C-491219A72B7C}"/>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36264938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ntrast 2/3_Reverse">
    <p:bg>
      <p:bgPr>
        <a:solidFill>
          <a:schemeClr val="tx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DC7B2C-8AB8-4791-9880-792D813C396C}"/>
              </a:ext>
            </a:extLst>
          </p:cNvPr>
          <p:cNvSpPr/>
          <p:nvPr userDrawn="1"/>
        </p:nvSpPr>
        <p:spPr>
          <a:xfrm>
            <a:off x="0" y="0"/>
            <a:ext cx="7873550" cy="685800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cxnSp>
        <p:nvCxnSpPr>
          <p:cNvPr id="23" name="BottomLineRight">
            <a:extLst>
              <a:ext uri="{FF2B5EF4-FFF2-40B4-BE49-F238E27FC236}">
                <a16:creationId xmlns:a16="http://schemas.microsoft.com/office/drawing/2014/main" id="{F1908A3D-2B78-48F9-9EFF-6A62FB6B8080}"/>
              </a:ext>
            </a:extLst>
          </p:cNvPr>
          <p:cNvCxnSpPr/>
          <p:nvPr userDrawn="1">
            <p:custDataLst>
              <p:tags r:id="rId2"/>
            </p:custDataLst>
          </p:nvPr>
        </p:nvCxnSpPr>
        <p:spPr bwMode="black">
          <a:xfrm>
            <a:off x="8173371"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30E60E49-D4B7-4B28-ACDB-3D41B6DDDDDD}"/>
              </a:ext>
            </a:extLst>
          </p:cNvPr>
          <p:cNvCxnSpPr/>
          <p:nvPr userDrawn="1">
            <p:custDataLst>
              <p:tags r:id="rId3"/>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B72D42AD-731D-4FD1-B28A-4227178492DB}"/>
              </a:ext>
            </a:extLst>
          </p:cNvPr>
          <p:cNvCxnSpPr/>
          <p:nvPr userDrawn="1">
            <p:custDataLst>
              <p:tags r:id="rId4"/>
            </p:custDataLst>
          </p:nvPr>
        </p:nvCxnSpPr>
        <p:spPr>
          <a:xfrm>
            <a:off x="8173371"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1ADC0017-7E3F-433F-8F11-62603063C8B4}"/>
              </a:ext>
            </a:extLst>
          </p:cNvPr>
          <p:cNvCxnSpPr/>
          <p:nvPr userDrawn="1">
            <p:custDataLst>
              <p:tags r:id="rId5"/>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027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userDrawn="1">
            <p:ph type="title"/>
            <p:custDataLst>
              <p:tags r:id="rId8"/>
            </p:custDataLst>
          </p:nvPr>
        </p:nvSpPr>
        <p:spPr>
          <a:xfrm>
            <a:off x="554736" y="172212"/>
            <a:ext cx="6967728" cy="731520"/>
          </a:xfrm>
        </p:spPr>
        <p:txBody>
          <a:bodyPr/>
          <a:lstStyle>
            <a:lvl1pPr>
              <a:buClr>
                <a:schemeClr val="tx1"/>
              </a:buClr>
              <a:defRPr>
                <a:solidFill>
                  <a:schemeClr val="tx1"/>
                </a:solidFill>
              </a:defRPr>
            </a:lvl1pPr>
          </a:lstStyle>
          <a:p>
            <a:r>
              <a:rPr lang="en-US" dirty="0"/>
              <a:t>Click to edit Master title style</a:t>
            </a: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9"/>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10"/>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1" name="3. Subtitle">
            <a:extLst>
              <a:ext uri="{FF2B5EF4-FFF2-40B4-BE49-F238E27FC236}">
                <a16:creationId xmlns:a16="http://schemas.microsoft.com/office/drawing/2014/main" id="{48CA3F7F-79C3-4776-BD80-2B6BECA0AF60}"/>
              </a:ext>
            </a:extLst>
          </p:cNvPr>
          <p:cNvSpPr>
            <a:spLocks noGrp="1"/>
          </p:cNvSpPr>
          <p:nvPr userDrawn="1">
            <p:ph type="subTitle" idx="1"/>
            <p:custDataLst>
              <p:tags r:id="rId11"/>
            </p:custDataLst>
          </p:nvPr>
        </p:nvSpPr>
        <p:spPr>
          <a:xfrm>
            <a:off x="554736" y="884725"/>
            <a:ext cx="6967728"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userDrawn="1">
            <p:ph type="body" sz="quarter" idx="17" hasCustomPrompt="1"/>
            <p:custDataLst>
              <p:tags r:id="rId13"/>
            </p:custDataLst>
          </p:nvPr>
        </p:nvSpPr>
        <p:spPr>
          <a:xfrm>
            <a:off x="8174736" y="89319"/>
            <a:ext cx="3465576"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9" name="5. Source">
            <a:extLst>
              <a:ext uri="{FF2B5EF4-FFF2-40B4-BE49-F238E27FC236}">
                <a16:creationId xmlns:a16="http://schemas.microsoft.com/office/drawing/2014/main" id="{FD15C742-0869-4C30-8795-DCFA8E7721D7}"/>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45934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3010047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7417"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11" name="Picture 10" descr="A picture containing vector graphics&#10;&#10;Description automatically generated">
            <a:extLst>
              <a:ext uri="{FF2B5EF4-FFF2-40B4-BE49-F238E27FC236}">
                <a16:creationId xmlns:a16="http://schemas.microsoft.com/office/drawing/2014/main" id="{F265C4D9-E74B-4576-8A4B-DB23318AD093}"/>
              </a:ext>
            </a:extLst>
          </p:cNvPr>
          <p:cNvPicPr>
            <a:picLocks noChangeAspect="1"/>
          </p:cNvPicPr>
          <p:nvPr userDrawn="1"/>
        </p:nvPicPr>
        <p:blipFill rotWithShape="1">
          <a:blip r:embed="rId18" cstate="screen">
            <a:extLst>
              <a:ext uri="{28A0092B-C50C-407E-A947-70E740481C1C}">
                <a14:useLocalDpi xmlns:a14="http://schemas.microsoft.com/office/drawing/2010/main"/>
              </a:ext>
            </a:extLst>
          </a:blip>
          <a:srcRect/>
          <a:stretch/>
        </p:blipFill>
        <p:spPr>
          <a:xfrm>
            <a:off x="0" y="6025243"/>
            <a:ext cx="739415" cy="832757"/>
          </a:xfrm>
          <a:prstGeom prst="rect">
            <a:avLst/>
          </a:prstGeom>
        </p:spPr>
      </p:pic>
      <p:sp>
        <p:nvSpPr>
          <p:cNvPr id="12" name="TextBox 11">
            <a:extLst>
              <a:ext uri="{FF2B5EF4-FFF2-40B4-BE49-F238E27FC236}">
                <a16:creationId xmlns:a16="http://schemas.microsoft.com/office/drawing/2014/main" id="{09049362-E24D-4105-B433-8E54661B7F07}"/>
              </a:ext>
            </a:extLst>
          </p:cNvPr>
          <p:cNvSpPr txBox="1"/>
          <p:nvPr userDrawn="1"/>
        </p:nvSpPr>
        <p:spPr>
          <a:xfrm>
            <a:off x="813124" y="6502808"/>
            <a:ext cx="1794880" cy="123111"/>
          </a:xfrm>
          <a:prstGeom prst="rect">
            <a:avLst/>
          </a:prstGeom>
          <a:ln w="6350">
            <a:noFill/>
            <a:miter lim="800000"/>
          </a:ln>
        </p:spPr>
        <p:txBody>
          <a:bodyPr vert="horz" wrap="square" lIns="0" tIns="0" rIns="0" bIns="0" rtlCol="0">
            <a:noAutofit/>
          </a:bodyPr>
          <a:lstStyle/>
          <a:p>
            <a:pPr fontAlgn="base">
              <a:spcBef>
                <a:spcPts val="225"/>
              </a:spcBef>
              <a:spcAft>
                <a:spcPts val="225"/>
              </a:spcAft>
            </a:pPr>
            <a:r>
              <a:rPr lang="en-US" sz="800" b="1" dirty="0">
                <a:solidFill>
                  <a:srgbClr val="000000"/>
                </a:solidFill>
              </a:rPr>
              <a:t>All In Diversity &amp; Inclusion</a:t>
            </a:r>
          </a:p>
        </p:txBody>
      </p:sp>
      <p:sp>
        <p:nvSpPr>
          <p:cNvPr id="13" name="1. On-page tracker">
            <a:extLst>
              <a:ext uri="{FF2B5EF4-FFF2-40B4-BE49-F238E27FC236}">
                <a16:creationId xmlns:a16="http://schemas.microsoft.com/office/drawing/2014/main" id="{376B9B78-B2CD-440B-9AE8-16A62735A291}"/>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Section 2 – Connect with your audience</a:t>
            </a:r>
          </a:p>
        </p:txBody>
      </p:sp>
      <p:sp>
        <p:nvSpPr>
          <p:cNvPr id="16" name="TextBox 15">
            <a:extLst>
              <a:ext uri="{FF2B5EF4-FFF2-40B4-BE49-F238E27FC236}">
                <a16:creationId xmlns:a16="http://schemas.microsoft.com/office/drawing/2014/main" id="{7B5D2BB0-2488-4A81-81BE-622FA4456FAF}"/>
              </a:ext>
            </a:extLst>
          </p:cNvPr>
          <p:cNvSpPr txBox="1">
            <a:spLocks/>
          </p:cNvSpPr>
          <p:nvPr userDrawn="1">
            <p:custDataLst>
              <p:tags r:id="rId9"/>
            </p:custDataLst>
          </p:nvPr>
        </p:nvSpPr>
        <p:spPr>
          <a:xfrm>
            <a:off x="554736" y="1696646"/>
            <a:ext cx="3161235" cy="1102866"/>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700"/>
              </a:spcBef>
            </a:pPr>
            <a:r>
              <a:rPr lang="en-US" sz="1200" b="1" dirty="0">
                <a:cs typeface="+mn-cs"/>
              </a:rPr>
              <a:t>Diversity &amp; inclusion </a:t>
            </a:r>
          </a:p>
          <a:p>
            <a:pPr lvl="1">
              <a:spcBef>
                <a:spcPts val="350"/>
              </a:spcBef>
            </a:pPr>
            <a:r>
              <a:rPr lang="en-US" sz="1200" dirty="0">
                <a:cs typeface="+mn-cs"/>
              </a:rPr>
              <a:t>Diversity is WHO we are</a:t>
            </a:r>
          </a:p>
          <a:p>
            <a:pPr lvl="1">
              <a:spcBef>
                <a:spcPts val="350"/>
              </a:spcBef>
            </a:pPr>
            <a:r>
              <a:rPr lang="en-US" sz="1200" dirty="0">
                <a:cs typeface="+mn-cs"/>
              </a:rPr>
              <a:t>Inclusion is HOW we feel (whether we feel included in the group and a sense of belonging)</a:t>
            </a:r>
          </a:p>
        </p:txBody>
      </p:sp>
      <p:sp>
        <p:nvSpPr>
          <p:cNvPr id="17" name="TextBox 16">
            <a:extLst>
              <a:ext uri="{FF2B5EF4-FFF2-40B4-BE49-F238E27FC236}">
                <a16:creationId xmlns:a16="http://schemas.microsoft.com/office/drawing/2014/main" id="{36AF47C9-312F-4971-81C9-5E07FD961CA8}"/>
              </a:ext>
            </a:extLst>
          </p:cNvPr>
          <p:cNvSpPr txBox="1">
            <a:spLocks/>
          </p:cNvSpPr>
          <p:nvPr userDrawn="1">
            <p:custDataLst>
              <p:tags r:id="rId10"/>
            </p:custDataLst>
          </p:nvPr>
        </p:nvSpPr>
        <p:spPr>
          <a:xfrm>
            <a:off x="4515382" y="1696646"/>
            <a:ext cx="3161235" cy="2021066"/>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700"/>
              </a:spcBef>
            </a:pPr>
            <a:r>
              <a:rPr lang="en-US" sz="1200" b="1" dirty="0">
                <a:cs typeface="+mn-cs"/>
              </a:rPr>
              <a:t>Unconscious bias </a:t>
            </a:r>
          </a:p>
          <a:p>
            <a:pPr lvl="1">
              <a:spcBef>
                <a:spcPts val="350"/>
              </a:spcBef>
            </a:pPr>
            <a:r>
              <a:rPr lang="en-US" sz="1200" dirty="0">
                <a:cs typeface="+mn-cs"/>
              </a:rPr>
              <a:t>All humans are biased. There are many types of bias</a:t>
            </a:r>
          </a:p>
          <a:p>
            <a:pPr lvl="1">
              <a:spcBef>
                <a:spcPts val="350"/>
              </a:spcBef>
            </a:pPr>
            <a:r>
              <a:rPr lang="en-US" sz="1200" dirty="0">
                <a:cs typeface="+mn-cs"/>
              </a:rPr>
              <a:t>Our biases are how we filter information and are largely unconscious</a:t>
            </a:r>
          </a:p>
          <a:p>
            <a:pPr lvl="1">
              <a:spcBef>
                <a:spcPts val="350"/>
              </a:spcBef>
            </a:pPr>
            <a:r>
              <a:rPr lang="en-US" sz="1200" dirty="0">
                <a:cs typeface="+mn-cs"/>
              </a:rPr>
              <a:t>A bias is not good or bad</a:t>
            </a:r>
          </a:p>
          <a:p>
            <a:pPr lvl="1">
              <a:spcBef>
                <a:spcPts val="350"/>
              </a:spcBef>
            </a:pPr>
            <a:r>
              <a:rPr lang="en-US" sz="1200" dirty="0">
                <a:cs typeface="+mn-cs"/>
              </a:rPr>
              <a:t>However, we have a responsibility to become aware of our biases and determine which are helpful and which are not</a:t>
            </a:r>
          </a:p>
        </p:txBody>
      </p:sp>
      <p:sp>
        <p:nvSpPr>
          <p:cNvPr id="18" name="TextBox 17">
            <a:extLst>
              <a:ext uri="{FF2B5EF4-FFF2-40B4-BE49-F238E27FC236}">
                <a16:creationId xmlns:a16="http://schemas.microsoft.com/office/drawing/2014/main" id="{FD89E045-4DC7-4C0F-9F3D-33A5DBE46080}"/>
              </a:ext>
            </a:extLst>
          </p:cNvPr>
          <p:cNvSpPr txBox="1"/>
          <p:nvPr userDrawn="1">
            <p:custDataLst>
              <p:tags r:id="rId11"/>
            </p:custDataLst>
          </p:nvPr>
        </p:nvSpPr>
        <p:spPr>
          <a:xfrm>
            <a:off x="8476029" y="1696646"/>
            <a:ext cx="3161235" cy="1287532"/>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700"/>
              </a:spcBef>
            </a:pPr>
            <a:r>
              <a:rPr lang="en-US" sz="1200" b="1" dirty="0">
                <a:cs typeface="+mn-cs"/>
              </a:rPr>
              <a:t>Discrimination </a:t>
            </a:r>
          </a:p>
          <a:p>
            <a:pPr lvl="1">
              <a:spcBef>
                <a:spcPts val="350"/>
              </a:spcBef>
            </a:pPr>
            <a:r>
              <a:rPr lang="en-US" sz="1200" dirty="0">
                <a:cs typeface="+mn-cs"/>
              </a:rPr>
              <a:t>Unlike a bias, which is an internal thought or belief, discrimination is the unjust or prejudicial treatment of others</a:t>
            </a:r>
          </a:p>
          <a:p>
            <a:pPr lvl="1">
              <a:spcBef>
                <a:spcPts val="350"/>
              </a:spcBef>
            </a:pPr>
            <a:r>
              <a:rPr lang="en-US" sz="1200" dirty="0">
                <a:cs typeface="+mn-cs"/>
              </a:rPr>
              <a:t>Discrimination occurs when we or others act on unhelpful biases</a:t>
            </a:r>
          </a:p>
        </p:txBody>
      </p:sp>
      <p:sp>
        <p:nvSpPr>
          <p:cNvPr id="19" name="TextBox 18">
            <a:extLst>
              <a:ext uri="{FF2B5EF4-FFF2-40B4-BE49-F238E27FC236}">
                <a16:creationId xmlns:a16="http://schemas.microsoft.com/office/drawing/2014/main" id="{681B6966-7BFD-49F5-AAA9-E56DB194A89B}"/>
              </a:ext>
            </a:extLst>
          </p:cNvPr>
          <p:cNvSpPr txBox="1"/>
          <p:nvPr userDrawn="1">
            <p:custDataLst>
              <p:tags r:id="rId12"/>
            </p:custDataLst>
          </p:nvPr>
        </p:nvSpPr>
        <p:spPr>
          <a:xfrm>
            <a:off x="8464674" y="4043794"/>
            <a:ext cx="3161235" cy="211596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700"/>
              </a:spcBef>
            </a:pPr>
            <a:r>
              <a:rPr lang="en-US" sz="1200" b="1" dirty="0">
                <a:cs typeface="+mn-cs"/>
              </a:rPr>
              <a:t>In-groups &amp; out-groups </a:t>
            </a:r>
          </a:p>
          <a:p>
            <a:pPr lvl="1">
              <a:spcBef>
                <a:spcPts val="350"/>
              </a:spcBef>
            </a:pPr>
            <a:r>
              <a:rPr lang="en-US" sz="1200" dirty="0">
                <a:cs typeface="+mn-cs"/>
              </a:rPr>
              <a:t>We all have membership in multiple groups, based on facets of our identities </a:t>
            </a:r>
          </a:p>
          <a:p>
            <a:pPr lvl="1">
              <a:spcBef>
                <a:spcPts val="350"/>
              </a:spcBef>
            </a:pPr>
            <a:r>
              <a:rPr lang="en-US" sz="1200" dirty="0">
                <a:cs typeface="+mn-cs"/>
              </a:rPr>
              <a:t>Among these groups, some have more social currency or power, making them “in-groups,” while others have less power, making them “out-groups.” </a:t>
            </a:r>
          </a:p>
          <a:p>
            <a:pPr lvl="1">
              <a:spcBef>
                <a:spcPts val="350"/>
              </a:spcBef>
            </a:pPr>
            <a:r>
              <a:rPr lang="en-US" sz="1200" dirty="0">
                <a:cs typeface="+mn-cs"/>
              </a:rPr>
              <a:t>Because our identities are multi-faceted, we all have experience belonging to both in-groups and out-groups</a:t>
            </a:r>
          </a:p>
        </p:txBody>
      </p:sp>
      <p:sp>
        <p:nvSpPr>
          <p:cNvPr id="20" name="TextBox 19">
            <a:extLst>
              <a:ext uri="{FF2B5EF4-FFF2-40B4-BE49-F238E27FC236}">
                <a16:creationId xmlns:a16="http://schemas.microsoft.com/office/drawing/2014/main" id="{49101677-BC82-4A4A-AB75-83E792271CCC}"/>
              </a:ext>
            </a:extLst>
          </p:cNvPr>
          <p:cNvSpPr txBox="1">
            <a:spLocks/>
          </p:cNvSpPr>
          <p:nvPr userDrawn="1">
            <p:custDataLst>
              <p:tags r:id="rId13"/>
            </p:custDataLst>
          </p:nvPr>
        </p:nvSpPr>
        <p:spPr>
          <a:xfrm>
            <a:off x="4515382" y="4043794"/>
            <a:ext cx="3161235" cy="1561966"/>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700"/>
              </a:spcBef>
            </a:pPr>
            <a:r>
              <a:rPr lang="en-US" sz="1200" b="1" dirty="0">
                <a:cs typeface="+mn-cs"/>
              </a:rPr>
              <a:t>Advocacy &amp; accommodation </a:t>
            </a:r>
          </a:p>
          <a:p>
            <a:pPr lvl="1">
              <a:spcBef>
                <a:spcPts val="350"/>
              </a:spcBef>
            </a:pPr>
            <a:r>
              <a:rPr lang="en-US" sz="1200" dirty="0">
                <a:cs typeface="+mn-cs"/>
              </a:rPr>
              <a:t>These are two strategies for helping resolve inclusivity issues</a:t>
            </a:r>
          </a:p>
          <a:p>
            <a:pPr lvl="1">
              <a:spcBef>
                <a:spcPts val="350"/>
              </a:spcBef>
            </a:pPr>
            <a:r>
              <a:rPr lang="en-US" sz="1200">
                <a:cs typeface="+mn-cs"/>
              </a:rPr>
              <a:t>Advocacy is speaking up about an issue</a:t>
            </a:r>
            <a:endParaRPr lang="en-US" sz="1200">
              <a:cs typeface="Arial"/>
            </a:endParaRPr>
          </a:p>
          <a:p>
            <a:pPr lvl="1">
              <a:spcBef>
                <a:spcPts val="350"/>
              </a:spcBef>
            </a:pPr>
            <a:r>
              <a:rPr lang="en-US" sz="1200" dirty="0">
                <a:cs typeface="+mn-cs"/>
              </a:rPr>
              <a:t>Accommodation is taking action to improve something about the work environment</a:t>
            </a:r>
          </a:p>
        </p:txBody>
      </p:sp>
      <p:sp>
        <p:nvSpPr>
          <p:cNvPr id="21" name="TextBox 20">
            <a:extLst>
              <a:ext uri="{FF2B5EF4-FFF2-40B4-BE49-F238E27FC236}">
                <a16:creationId xmlns:a16="http://schemas.microsoft.com/office/drawing/2014/main" id="{8311980F-C6A1-4DAC-B285-E36B9E09543A}"/>
              </a:ext>
            </a:extLst>
          </p:cNvPr>
          <p:cNvSpPr txBox="1">
            <a:spLocks/>
          </p:cNvSpPr>
          <p:nvPr userDrawn="1">
            <p:custDataLst>
              <p:tags r:id="rId14"/>
            </p:custDataLst>
          </p:nvPr>
        </p:nvSpPr>
        <p:spPr>
          <a:xfrm>
            <a:off x="554736" y="4043794"/>
            <a:ext cx="3161235" cy="165686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700"/>
              </a:spcBef>
            </a:pPr>
            <a:r>
              <a:rPr lang="en-US" sz="1200" b="1" dirty="0">
                <a:cs typeface="+mn-cs"/>
              </a:rPr>
              <a:t>Psychological safety</a:t>
            </a:r>
          </a:p>
          <a:p>
            <a:pPr lvl="1">
              <a:spcBef>
                <a:spcPts val="350"/>
              </a:spcBef>
            </a:pPr>
            <a:r>
              <a:rPr lang="en-US" sz="1200" dirty="0">
                <a:cs typeface="+mn-cs"/>
              </a:rPr>
              <a:t>A condition where team members feel safe to take risks and be vulnerable in front of each other without fear of negative consequences</a:t>
            </a:r>
          </a:p>
          <a:p>
            <a:pPr lvl="1">
              <a:spcBef>
                <a:spcPts val="350"/>
              </a:spcBef>
            </a:pPr>
            <a:r>
              <a:rPr lang="en-US" sz="1200" dirty="0">
                <a:cs typeface="+mn-cs"/>
              </a:rPr>
              <a:t>These risks may be personal, like sharing something about one’s home life, or professional</a:t>
            </a:r>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rast 3/4_Reverse">
    <p:bg>
      <p:bgPr>
        <a:solidFill>
          <a:schemeClr val="tx1"/>
        </a:solidFill>
        <a:effectLst/>
      </p:bgPr>
    </p:bg>
    <p:spTree>
      <p:nvGrpSpPr>
        <p:cNvPr id="1" name=""/>
        <p:cNvGrpSpPr/>
        <p:nvPr/>
      </p:nvGrpSpPr>
      <p:grpSpPr>
        <a:xfrm>
          <a:off x="0" y="0"/>
          <a:ext cx="0" cy="0"/>
          <a:chOff x="0" y="0"/>
          <a:chExt cx="0" cy="0"/>
        </a:xfrm>
      </p:grpSpPr>
      <p:sp>
        <p:nvSpPr>
          <p:cNvPr id="16" name="RectangleLight">
            <a:extLst>
              <a:ext uri="{FF2B5EF4-FFF2-40B4-BE49-F238E27FC236}">
                <a16:creationId xmlns:a16="http://schemas.microsoft.com/office/drawing/2014/main" id="{6298CE34-929C-4863-A9A9-01D749861118}"/>
              </a:ext>
            </a:extLst>
          </p:cNvPr>
          <p:cNvSpPr/>
          <p:nvPr userDrawn="1">
            <p:custDataLst>
              <p:tags r:id="rId2"/>
            </p:custDataLst>
          </p:nvPr>
        </p:nvSpPr>
        <p:spPr bwMode="ltGray">
          <a:xfrm>
            <a:off x="0" y="0"/>
            <a:ext cx="8781416"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1299"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4"/>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5"/>
            </p:custDataLst>
          </p:nvPr>
        </p:nvCxnSpPr>
        <p:spPr>
          <a:xfrm>
            <a:off x="9119861"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6"/>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7"/>
            </p:custDataLst>
          </p:nvPr>
        </p:nvCxnSpPr>
        <p:spPr>
          <a:xfrm>
            <a:off x="9119861"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8"/>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9"/>
            </p:custDataLst>
          </p:nvPr>
        </p:nvSpPr>
        <p:spPr>
          <a:xfrm>
            <a:off x="554736" y="172212"/>
            <a:ext cx="7918704"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0"/>
            </p:custDataLst>
          </p:nvPr>
        </p:nvSpPr>
        <p:spPr>
          <a:xfrm>
            <a:off x="554736" y="884725"/>
            <a:ext cx="7918704"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chemeClr val="tx1"/>
              </a:buClr>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2"/>
            </p:custDataLst>
          </p:nvPr>
        </p:nvSpPr>
        <p:spPr>
          <a:xfrm>
            <a:off x="9116568" y="89319"/>
            <a:ext cx="2523744"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8" name="SlideLogoText">
            <a:extLst>
              <a:ext uri="{FF2B5EF4-FFF2-40B4-BE49-F238E27FC236}">
                <a16:creationId xmlns:a16="http://schemas.microsoft.com/office/drawing/2014/main" id="{66960E0A-039E-478A-817E-0C6E0BAFB42E}"/>
              </a:ext>
            </a:extLst>
          </p:cNvPr>
          <p:cNvSpPr txBox="1"/>
          <p:nvPr userDrawn="1">
            <p:custDataLst>
              <p:tags r:id="rId1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29" name="Slide Number">
            <a:extLst>
              <a:ext uri="{FF2B5EF4-FFF2-40B4-BE49-F238E27FC236}">
                <a16:creationId xmlns:a16="http://schemas.microsoft.com/office/drawing/2014/main" id="{1AE6D021-1FC1-4DD2-A5DC-4E71CDDC90B8}"/>
              </a:ext>
            </a:extLst>
          </p:cNvPr>
          <p:cNvSpPr>
            <a:spLocks noChangeArrowheads="1"/>
          </p:cNvSpPr>
          <p:nvPr userDrawn="1">
            <p:custDataLst>
              <p:tags r:id="rId1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30" name="5. Source">
            <a:extLst>
              <a:ext uri="{FF2B5EF4-FFF2-40B4-BE49-F238E27FC236}">
                <a16:creationId xmlns:a16="http://schemas.microsoft.com/office/drawing/2014/main" id="{9B52348F-934D-4E6C-912B-786934E3BDE9}"/>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3486853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29EB75A9-1622-4264-ADA5-F4AA4329A737}"/>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9" name="5. Source">
            <a:extLst>
              <a:ext uri="{FF2B5EF4-FFF2-40B4-BE49-F238E27FC236}">
                <a16:creationId xmlns:a16="http://schemas.microsoft.com/office/drawing/2014/main" id="{FEA1FEF2-5F90-4274-919B-0052C5FA2B16}"/>
              </a:ext>
            </a:extLst>
          </p:cNvPr>
          <p:cNvSpPr txBox="1"/>
          <p:nvPr userDrawn="1">
            <p:custDataLst>
              <p:tags r:id="rId8"/>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25644546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7" name="5. Source">
            <a:extLst>
              <a:ext uri="{FF2B5EF4-FFF2-40B4-BE49-F238E27FC236}">
                <a16:creationId xmlns:a16="http://schemas.microsoft.com/office/drawing/2014/main" id="{640FDB20-8E94-49B8-B812-771011F0F00E}"/>
              </a:ext>
            </a:extLst>
          </p:cNvPr>
          <p:cNvSpPr txBox="1"/>
          <p:nvPr userDrawn="1">
            <p:custDataLst>
              <p:tags r:id="rId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2913865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8"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323" name="think-cell Slide" r:id="rId9" imgW="344" imgH="344" progId="TCLayout.ActiveDocument.1">
                  <p:embed/>
                </p:oleObj>
              </mc:Choice>
              <mc:Fallback>
                <p:oleObj name="think-cell Slide" r:id="rId9"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0B09155-0F6C-4209-89F3-90124767A2A8}"/>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5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TextBox 5">
            <a:extLst>
              <a:ext uri="{FF2B5EF4-FFF2-40B4-BE49-F238E27FC236}">
                <a16:creationId xmlns:a16="http://schemas.microsoft.com/office/drawing/2014/main" id="{7D4DAD80-020C-4ABB-96CC-81472C311CB6}"/>
              </a:ext>
            </a:extLst>
          </p:cNvPr>
          <p:cNvSpPr txBox="1"/>
          <p:nvPr userDrawn="1"/>
        </p:nvSpPr>
        <p:spPr>
          <a:xfrm>
            <a:off x="551941" y="6116107"/>
            <a:ext cx="6800966" cy="246221"/>
          </a:xfrm>
          <a:prstGeom prst="rect">
            <a:avLst/>
          </a:prstGeom>
        </p:spPr>
        <p:txBody>
          <a:bodyPr vert="horz" wrap="square" lIns="0" tIns="0" rIns="0" bIns="0" rtlCol="0" anchor="b"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r>
              <a:rPr lang="en-US" sz="800" dirty="0">
                <a:cs typeface="+mn-cs"/>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cxnSp>
        <p:nvCxnSpPr>
          <p:cNvPr id="8" name="BottomLine">
            <a:extLst>
              <a:ext uri="{FF2B5EF4-FFF2-40B4-BE49-F238E27FC236}">
                <a16:creationId xmlns:a16="http://schemas.microsoft.com/office/drawing/2014/main" id="{4DA75CB1-95CC-4217-A25B-7CC27204E999}"/>
              </a:ext>
            </a:extLst>
          </p:cNvPr>
          <p:cNvCxnSpPr/>
          <p:nvPr userDrawn="1">
            <p:custDataLst>
              <p:tags r:id="rId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TopLine">
            <a:extLst>
              <a:ext uri="{FF2B5EF4-FFF2-40B4-BE49-F238E27FC236}">
                <a16:creationId xmlns:a16="http://schemas.microsoft.com/office/drawing/2014/main" id="{B252C465-0323-4A90-8674-02BA4108F156}"/>
              </a:ext>
            </a:extLst>
          </p:cNvPr>
          <p:cNvCxnSpPr/>
          <p:nvPr userDrawn="1">
            <p:custDataLst>
              <p:tags r:id="rId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9A906147-3A34-446E-9D1F-2FEDCAF875E3}"/>
              </a:ext>
            </a:extLst>
          </p:cNvPr>
          <p:cNvSpPr>
            <a:spLocks noGrp="1"/>
          </p:cNvSpPr>
          <p:nvPr>
            <p:ph type="title"/>
          </p:nvPr>
        </p:nvSpPr>
        <p:spPr>
          <a:xfrm>
            <a:off x="554736" y="3013075"/>
            <a:ext cx="6328664" cy="1661993"/>
          </a:xfrm>
        </p:spPr>
        <p:txBody>
          <a:bodyPr anchor="t">
            <a:spAutoFit/>
          </a:bodyPr>
          <a:lstStyle>
            <a:lvl1pPr>
              <a:defRPr sz="5400"/>
            </a:lvl1pPr>
          </a:lstStyle>
          <a:p>
            <a:r>
              <a:rPr lang="en-US" dirty="0"/>
              <a:t>Click to edit Master title style</a:t>
            </a:r>
          </a:p>
        </p:txBody>
      </p:sp>
    </p:spTree>
    <p:extLst>
      <p:ext uri="{BB962C8B-B14F-4D97-AF65-F5344CB8AC3E}">
        <p14:creationId xmlns:p14="http://schemas.microsoft.com/office/powerpoint/2010/main" val="2525716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2850606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7993" name="think-cell Slide" r:id="rId46" imgW="413" imgH="416" progId="TCLayout.ActiveDocument.1">
                  <p:embed/>
                </p:oleObj>
              </mc:Choice>
              <mc:Fallback>
                <p:oleObj name="think-cell Slide" r:id="rId46"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4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2" name="1. On-page tracker">
            <a:extLst>
              <a:ext uri="{FF2B5EF4-FFF2-40B4-BE49-F238E27FC236}">
                <a16:creationId xmlns:a16="http://schemas.microsoft.com/office/drawing/2014/main" id="{DCA147BE-E8AF-42AD-A13C-FED81660AF1E}"/>
              </a:ext>
            </a:extLst>
          </p:cNvPr>
          <p:cNvSpPr>
            <a:spLocks noGrp="1"/>
          </p:cNvSpPr>
          <p:nvPr>
            <p:ph type="body" sz="quarter" idx="17"/>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Section 2 – Connect with your audience</a:t>
            </a:r>
          </a:p>
        </p:txBody>
      </p:sp>
      <p:sp>
        <p:nvSpPr>
          <p:cNvPr id="24" name="Rectangle 23">
            <a:extLst>
              <a:ext uri="{FF2B5EF4-FFF2-40B4-BE49-F238E27FC236}">
                <a16:creationId xmlns:a16="http://schemas.microsoft.com/office/drawing/2014/main" id="{83043AB7-8A69-4E1E-A862-54DC95067C1C}"/>
              </a:ext>
            </a:extLst>
          </p:cNvPr>
          <p:cNvSpPr>
            <a:spLocks/>
          </p:cNvSpPr>
          <p:nvPr userDrawn="1"/>
        </p:nvSpPr>
        <p:spPr>
          <a:xfrm>
            <a:off x="739415" y="6195357"/>
            <a:ext cx="10491516" cy="24622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r>
              <a:rPr lang="en-CA" sz="1000" dirty="0">
                <a:solidFill>
                  <a:schemeClr val="tx1"/>
                </a:solidFill>
              </a:rPr>
              <a:t>If any of the definitions are unclear to you, please use your phone or computer to look up definitions.</a:t>
            </a:r>
          </a:p>
        </p:txBody>
      </p:sp>
      <p:pic>
        <p:nvPicPr>
          <p:cNvPr id="25" name="Picture 24" descr="A picture containing vector graphics&#10;&#10;Description automatically generated">
            <a:extLst>
              <a:ext uri="{FF2B5EF4-FFF2-40B4-BE49-F238E27FC236}">
                <a16:creationId xmlns:a16="http://schemas.microsoft.com/office/drawing/2014/main" id="{D644CD37-DCFB-402A-825A-47BD18B6333A}"/>
              </a:ext>
            </a:extLst>
          </p:cNvPr>
          <p:cNvPicPr>
            <a:picLocks noChangeAspect="1"/>
          </p:cNvPicPr>
          <p:nvPr userDrawn="1"/>
        </p:nvPicPr>
        <p:blipFill rotWithShape="1">
          <a:blip r:embed="rId48" cstate="screen">
            <a:extLst>
              <a:ext uri="{28A0092B-C50C-407E-A947-70E740481C1C}">
                <a14:useLocalDpi xmlns:a14="http://schemas.microsoft.com/office/drawing/2010/main"/>
              </a:ext>
            </a:extLst>
          </a:blip>
          <a:srcRect/>
          <a:stretch/>
        </p:blipFill>
        <p:spPr>
          <a:xfrm>
            <a:off x="0" y="6025243"/>
            <a:ext cx="739415" cy="832757"/>
          </a:xfrm>
          <a:prstGeom prst="rect">
            <a:avLst/>
          </a:prstGeom>
        </p:spPr>
      </p:pic>
      <p:sp>
        <p:nvSpPr>
          <p:cNvPr id="26" name="TextBox 25">
            <a:extLst>
              <a:ext uri="{FF2B5EF4-FFF2-40B4-BE49-F238E27FC236}">
                <a16:creationId xmlns:a16="http://schemas.microsoft.com/office/drawing/2014/main" id="{6D02008E-A79D-4E8C-BB17-578D39867D7B}"/>
              </a:ext>
            </a:extLst>
          </p:cNvPr>
          <p:cNvSpPr txBox="1"/>
          <p:nvPr userDrawn="1"/>
        </p:nvSpPr>
        <p:spPr>
          <a:xfrm>
            <a:off x="813124" y="6502808"/>
            <a:ext cx="1794880" cy="123111"/>
          </a:xfrm>
          <a:prstGeom prst="rect">
            <a:avLst/>
          </a:prstGeom>
          <a:ln w="6350">
            <a:noFill/>
            <a:miter lim="800000"/>
          </a:ln>
        </p:spPr>
        <p:txBody>
          <a:bodyPr vert="horz" wrap="square" lIns="0" tIns="0" rIns="0" bIns="0" rtlCol="0">
            <a:noAutofit/>
          </a:bodyPr>
          <a:lstStyle/>
          <a:p>
            <a:pPr fontAlgn="base">
              <a:spcBef>
                <a:spcPts val="225"/>
              </a:spcBef>
              <a:spcAft>
                <a:spcPts val="225"/>
              </a:spcAft>
            </a:pPr>
            <a:r>
              <a:rPr lang="en-US" sz="800" b="1" dirty="0">
                <a:solidFill>
                  <a:srgbClr val="000000"/>
                </a:solidFill>
              </a:rPr>
              <a:t>All In Diversity &amp; Inclusion</a:t>
            </a:r>
          </a:p>
        </p:txBody>
      </p:sp>
      <p:sp>
        <p:nvSpPr>
          <p:cNvPr id="27" name="Title 1">
            <a:extLst>
              <a:ext uri="{FF2B5EF4-FFF2-40B4-BE49-F238E27FC236}">
                <a16:creationId xmlns:a16="http://schemas.microsoft.com/office/drawing/2014/main" id="{5994B904-397C-4316-B869-A201F79D2310}"/>
              </a:ext>
            </a:extLst>
          </p:cNvPr>
          <p:cNvSpPr txBox="1">
            <a:spLocks/>
          </p:cNvSpPr>
          <p:nvPr userDrawn="1"/>
        </p:nvSpPr>
        <p:spPr>
          <a:xfrm>
            <a:off x="554736" y="1401925"/>
            <a:ext cx="10154115" cy="215444"/>
          </a:xfrm>
          <a:prstGeom prst="rect">
            <a:avLst/>
          </a:prstGeom>
        </p:spPr>
        <p:txBody>
          <a:bodyPr vert="horz" wrap="square" lIns="0" tIns="0" rIns="0" bIns="0" rtlCol="0" anchor="b" anchorCtr="0">
            <a:spAutoFit/>
          </a:bodyPr>
          <a:lst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a:lstStyle>
          <a:p>
            <a:r>
              <a:rPr lang="en-US" sz="1400" dirty="0">
                <a:latin typeface="+mn-lt"/>
              </a:rPr>
              <a:t>Researchers have identified hundreds of different potential unconscious biases</a:t>
            </a:r>
          </a:p>
        </p:txBody>
      </p:sp>
      <p:sp>
        <p:nvSpPr>
          <p:cNvPr id="28" name="TextBox 27">
            <a:extLst>
              <a:ext uri="{FF2B5EF4-FFF2-40B4-BE49-F238E27FC236}">
                <a16:creationId xmlns:a16="http://schemas.microsoft.com/office/drawing/2014/main" id="{FC39E9B9-5D67-4B87-9D6D-683DFE05D5D1}"/>
              </a:ext>
            </a:extLst>
          </p:cNvPr>
          <p:cNvSpPr txBox="1"/>
          <p:nvPr userDrawn="1">
            <p:custDataLst>
              <p:tags r:id="rId8"/>
            </p:custDataLst>
          </p:nvPr>
        </p:nvSpPr>
        <p:spPr>
          <a:xfrm>
            <a:off x="554736" y="1712031"/>
            <a:ext cx="2179571" cy="215444"/>
          </a:xfrm>
          <a:prstGeom prst="rect">
            <a:avLst/>
          </a:prstGeom>
        </p:spPr>
        <p:txBody>
          <a:bodyPr vert="horz" wrap="none" lIns="0" tIns="0" rIns="0" bIns="0" rtlCol="0" anchor="b">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400" b="1" dirty="0"/>
              <a:t>Type of unconscious bias</a:t>
            </a:r>
          </a:p>
        </p:txBody>
      </p:sp>
      <p:sp>
        <p:nvSpPr>
          <p:cNvPr id="29" name="TextBox 28">
            <a:extLst>
              <a:ext uri="{FF2B5EF4-FFF2-40B4-BE49-F238E27FC236}">
                <a16:creationId xmlns:a16="http://schemas.microsoft.com/office/drawing/2014/main" id="{86AFEC15-18F1-46E7-A65E-196308A802BF}"/>
              </a:ext>
            </a:extLst>
          </p:cNvPr>
          <p:cNvSpPr txBox="1">
            <a:spLocks/>
          </p:cNvSpPr>
          <p:nvPr userDrawn="1">
            <p:custDataLst>
              <p:tags r:id="rId9"/>
            </p:custDataLst>
          </p:nvPr>
        </p:nvSpPr>
        <p:spPr>
          <a:xfrm>
            <a:off x="3313723" y="1712031"/>
            <a:ext cx="8290013" cy="215444"/>
          </a:xfrm>
          <a:prstGeom prst="rect">
            <a:avLst/>
          </a:prstGeom>
        </p:spPr>
        <p:txBody>
          <a:bodyPr vert="horz" wrap="square" lIns="0" tIns="0" rIns="0" bIns="0" rtlCol="0" anchor="b">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400" b="1" dirty="0"/>
              <a:t>Description</a:t>
            </a:r>
          </a:p>
        </p:txBody>
      </p:sp>
      <p:sp>
        <p:nvSpPr>
          <p:cNvPr id="30" name="TextBox 29">
            <a:extLst>
              <a:ext uri="{FF2B5EF4-FFF2-40B4-BE49-F238E27FC236}">
                <a16:creationId xmlns:a16="http://schemas.microsoft.com/office/drawing/2014/main" id="{DA3C61AC-7AEA-4988-958E-07B373112617}"/>
              </a:ext>
            </a:extLst>
          </p:cNvPr>
          <p:cNvSpPr txBox="1"/>
          <p:nvPr userDrawn="1">
            <p:custDataLst>
              <p:tags r:id="rId10"/>
            </p:custDataLst>
          </p:nvPr>
        </p:nvSpPr>
        <p:spPr>
          <a:xfrm>
            <a:off x="554736" y="2066877"/>
            <a:ext cx="2507097" cy="184666"/>
          </a:xfrm>
          <a:prstGeom prst="rect">
            <a:avLst/>
          </a:prstGeom>
        </p:spPr>
        <p:txBody>
          <a:bodyPr vert="horz" wrap="non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it-IT" sz="1200" b="1" dirty="0"/>
              <a:t>Affinity bias (aka “mini-me” bias)</a:t>
            </a:r>
            <a:endParaRPr lang="en-CA" sz="1200" b="1" dirty="0"/>
          </a:p>
        </p:txBody>
      </p:sp>
      <p:sp>
        <p:nvSpPr>
          <p:cNvPr id="31" name="TextBox 30">
            <a:extLst>
              <a:ext uri="{FF2B5EF4-FFF2-40B4-BE49-F238E27FC236}">
                <a16:creationId xmlns:a16="http://schemas.microsoft.com/office/drawing/2014/main" id="{E9C5BE00-C837-4029-B457-237BCD670230}"/>
              </a:ext>
            </a:extLst>
          </p:cNvPr>
          <p:cNvSpPr txBox="1">
            <a:spLocks/>
          </p:cNvSpPr>
          <p:nvPr userDrawn="1">
            <p:custDataLst>
              <p:tags r:id="rId11"/>
            </p:custDataLst>
          </p:nvPr>
        </p:nvSpPr>
        <p:spPr>
          <a:xfrm>
            <a:off x="3313723" y="2066877"/>
            <a:ext cx="8290013" cy="169277"/>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100" dirty="0"/>
              <a:t>A preference for “people who make me comfortable” or “people who are like me”</a:t>
            </a:r>
          </a:p>
        </p:txBody>
      </p:sp>
      <p:sp>
        <p:nvSpPr>
          <p:cNvPr id="32" name="TextBox 31">
            <a:extLst>
              <a:ext uri="{FF2B5EF4-FFF2-40B4-BE49-F238E27FC236}">
                <a16:creationId xmlns:a16="http://schemas.microsoft.com/office/drawing/2014/main" id="{69BAAEEA-330C-4087-B960-0516E20F5F8E}"/>
              </a:ext>
            </a:extLst>
          </p:cNvPr>
          <p:cNvSpPr txBox="1"/>
          <p:nvPr userDrawn="1">
            <p:custDataLst>
              <p:tags r:id="rId12"/>
            </p:custDataLst>
          </p:nvPr>
        </p:nvSpPr>
        <p:spPr>
          <a:xfrm>
            <a:off x="554736" y="2383293"/>
            <a:ext cx="1266372" cy="184666"/>
          </a:xfrm>
          <a:prstGeom prst="rect">
            <a:avLst/>
          </a:prstGeom>
        </p:spPr>
        <p:txBody>
          <a:bodyPr vert="horz" wrap="non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b="1" dirty="0"/>
              <a:t>Assimilation bias</a:t>
            </a:r>
          </a:p>
        </p:txBody>
      </p:sp>
      <p:sp>
        <p:nvSpPr>
          <p:cNvPr id="33" name="TextBox 32">
            <a:extLst>
              <a:ext uri="{FF2B5EF4-FFF2-40B4-BE49-F238E27FC236}">
                <a16:creationId xmlns:a16="http://schemas.microsoft.com/office/drawing/2014/main" id="{200AFC46-9267-427A-8847-E3D20B3B0CB4}"/>
              </a:ext>
            </a:extLst>
          </p:cNvPr>
          <p:cNvSpPr txBox="1">
            <a:spLocks/>
          </p:cNvSpPr>
          <p:nvPr userDrawn="1">
            <p:custDataLst>
              <p:tags r:id="rId13"/>
            </p:custDataLst>
          </p:nvPr>
        </p:nvSpPr>
        <p:spPr>
          <a:xfrm>
            <a:off x="3313723" y="2383293"/>
            <a:ext cx="8290013" cy="169277"/>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100" dirty="0"/>
              <a:t>A tendency to interpret information in a way that supports a desired conclusion</a:t>
            </a:r>
          </a:p>
        </p:txBody>
      </p:sp>
      <p:sp>
        <p:nvSpPr>
          <p:cNvPr id="34" name="TextBox 33">
            <a:extLst>
              <a:ext uri="{FF2B5EF4-FFF2-40B4-BE49-F238E27FC236}">
                <a16:creationId xmlns:a16="http://schemas.microsoft.com/office/drawing/2014/main" id="{80FFFEDF-4CC5-46BF-B0EE-DF3D51C55253}"/>
              </a:ext>
            </a:extLst>
          </p:cNvPr>
          <p:cNvSpPr txBox="1"/>
          <p:nvPr userDrawn="1">
            <p:custDataLst>
              <p:tags r:id="rId14"/>
            </p:custDataLst>
          </p:nvPr>
        </p:nvSpPr>
        <p:spPr>
          <a:xfrm>
            <a:off x="554736" y="2699709"/>
            <a:ext cx="2042226" cy="184666"/>
          </a:xfrm>
          <a:prstGeom prst="rect">
            <a:avLst/>
          </a:prstGeom>
        </p:spPr>
        <p:txBody>
          <a:bodyPr vert="horz" wrap="non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sv-SE" sz="1200" b="1" dirty="0"/>
              <a:t>Brand bias (aka “Ikea bias”)</a:t>
            </a:r>
            <a:endParaRPr lang="en-CA" sz="1200" b="1" dirty="0"/>
          </a:p>
        </p:txBody>
      </p:sp>
      <p:sp>
        <p:nvSpPr>
          <p:cNvPr id="35" name="TextBox 34">
            <a:extLst>
              <a:ext uri="{FF2B5EF4-FFF2-40B4-BE49-F238E27FC236}">
                <a16:creationId xmlns:a16="http://schemas.microsoft.com/office/drawing/2014/main" id="{FFBD1F22-34F7-4329-A700-5C15A2099870}"/>
              </a:ext>
            </a:extLst>
          </p:cNvPr>
          <p:cNvSpPr txBox="1">
            <a:spLocks/>
          </p:cNvSpPr>
          <p:nvPr userDrawn="1">
            <p:custDataLst>
              <p:tags r:id="rId15"/>
            </p:custDataLst>
          </p:nvPr>
        </p:nvSpPr>
        <p:spPr>
          <a:xfrm>
            <a:off x="3313723" y="2699709"/>
            <a:ext cx="8290013" cy="169277"/>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100" dirty="0"/>
              <a:t>A cognitive bias in which consumers place a disproportionately high value on products they partially created</a:t>
            </a:r>
          </a:p>
        </p:txBody>
      </p:sp>
      <p:sp>
        <p:nvSpPr>
          <p:cNvPr id="36" name="TextBox 35">
            <a:extLst>
              <a:ext uri="{FF2B5EF4-FFF2-40B4-BE49-F238E27FC236}">
                <a16:creationId xmlns:a16="http://schemas.microsoft.com/office/drawing/2014/main" id="{0784D012-7700-4286-928D-03892C903A9A}"/>
              </a:ext>
            </a:extLst>
          </p:cNvPr>
          <p:cNvSpPr txBox="1"/>
          <p:nvPr userDrawn="1">
            <p:custDataLst>
              <p:tags r:id="rId16"/>
            </p:custDataLst>
          </p:nvPr>
        </p:nvSpPr>
        <p:spPr>
          <a:xfrm>
            <a:off x="554736" y="3016125"/>
            <a:ext cx="1309654" cy="184666"/>
          </a:xfrm>
          <a:prstGeom prst="rect">
            <a:avLst/>
          </a:prstGeom>
        </p:spPr>
        <p:txBody>
          <a:bodyPr vert="horz" wrap="non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200" b="1" dirty="0">
                <a:solidFill>
                  <a:schemeClr val="accent1"/>
                </a:solidFill>
              </a:rPr>
              <a:t>Confirmation bias</a:t>
            </a:r>
            <a:endParaRPr lang="en-CA" sz="1200" b="1" dirty="0"/>
          </a:p>
        </p:txBody>
      </p:sp>
      <p:sp>
        <p:nvSpPr>
          <p:cNvPr id="37" name="TextBox 36">
            <a:extLst>
              <a:ext uri="{FF2B5EF4-FFF2-40B4-BE49-F238E27FC236}">
                <a16:creationId xmlns:a16="http://schemas.microsoft.com/office/drawing/2014/main" id="{FD582D3D-8E06-47FE-B918-C402FDB21257}"/>
              </a:ext>
            </a:extLst>
          </p:cNvPr>
          <p:cNvSpPr txBox="1">
            <a:spLocks/>
          </p:cNvSpPr>
          <p:nvPr userDrawn="1">
            <p:custDataLst>
              <p:tags r:id="rId17"/>
            </p:custDataLst>
          </p:nvPr>
        </p:nvSpPr>
        <p:spPr>
          <a:xfrm>
            <a:off x="3313723" y="3016125"/>
            <a:ext cx="8290013" cy="169277"/>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100" dirty="0"/>
              <a:t>The tendency to look for information that is consistent with one’s existing beliefs</a:t>
            </a:r>
          </a:p>
        </p:txBody>
      </p:sp>
      <p:sp>
        <p:nvSpPr>
          <p:cNvPr id="38" name="TextBox 37">
            <a:extLst>
              <a:ext uri="{FF2B5EF4-FFF2-40B4-BE49-F238E27FC236}">
                <a16:creationId xmlns:a16="http://schemas.microsoft.com/office/drawing/2014/main" id="{DF79D22E-1E46-40C6-9FE8-2E1AB863447D}"/>
              </a:ext>
            </a:extLst>
          </p:cNvPr>
          <p:cNvSpPr txBox="1"/>
          <p:nvPr userDrawn="1">
            <p:custDataLst>
              <p:tags r:id="rId18"/>
            </p:custDataLst>
          </p:nvPr>
        </p:nvSpPr>
        <p:spPr>
          <a:xfrm>
            <a:off x="554736" y="3332541"/>
            <a:ext cx="1607812" cy="184666"/>
          </a:xfrm>
          <a:prstGeom prst="rect">
            <a:avLst/>
          </a:prstGeom>
        </p:spPr>
        <p:txBody>
          <a:bodyPr vert="horz" wrap="non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200" b="1" dirty="0">
                <a:solidFill>
                  <a:schemeClr val="accent1"/>
                </a:solidFill>
              </a:rPr>
              <a:t>Emotional attachment</a:t>
            </a:r>
            <a:endParaRPr lang="en-CA" sz="1200" b="1" dirty="0"/>
          </a:p>
        </p:txBody>
      </p:sp>
      <p:sp>
        <p:nvSpPr>
          <p:cNvPr id="39" name="TextBox 38">
            <a:extLst>
              <a:ext uri="{FF2B5EF4-FFF2-40B4-BE49-F238E27FC236}">
                <a16:creationId xmlns:a16="http://schemas.microsoft.com/office/drawing/2014/main" id="{982B2925-42DE-4FBE-AE1F-96BD0F51207F}"/>
              </a:ext>
            </a:extLst>
          </p:cNvPr>
          <p:cNvSpPr txBox="1">
            <a:spLocks/>
          </p:cNvSpPr>
          <p:nvPr userDrawn="1">
            <p:custDataLst>
              <p:tags r:id="rId19"/>
            </p:custDataLst>
          </p:nvPr>
        </p:nvSpPr>
        <p:spPr>
          <a:xfrm>
            <a:off x="3313723" y="3332541"/>
            <a:ext cx="8290013" cy="338554"/>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100" dirty="0"/>
              <a:t>An increased inclination to believe something that has a positive emotional effect (pleasant feeling) even if there is evidence to the contrary</a:t>
            </a:r>
          </a:p>
        </p:txBody>
      </p:sp>
      <p:sp>
        <p:nvSpPr>
          <p:cNvPr id="40" name="TextBox 39">
            <a:extLst>
              <a:ext uri="{FF2B5EF4-FFF2-40B4-BE49-F238E27FC236}">
                <a16:creationId xmlns:a16="http://schemas.microsoft.com/office/drawing/2014/main" id="{C44795FC-E6D1-4431-922F-7977D49954E3}"/>
              </a:ext>
            </a:extLst>
          </p:cNvPr>
          <p:cNvSpPr txBox="1"/>
          <p:nvPr userDrawn="1">
            <p:custDataLst>
              <p:tags r:id="rId20"/>
            </p:custDataLst>
          </p:nvPr>
        </p:nvSpPr>
        <p:spPr>
          <a:xfrm>
            <a:off x="554736" y="3833623"/>
            <a:ext cx="2165657" cy="184666"/>
          </a:xfrm>
          <a:prstGeom prst="rect">
            <a:avLst/>
          </a:prstGeom>
        </p:spPr>
        <p:txBody>
          <a:bodyPr vert="horz" wrap="non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200" b="1" dirty="0">
                <a:solidFill>
                  <a:schemeClr val="accent1"/>
                </a:solidFill>
              </a:rPr>
              <a:t>Fundamental attribution error</a:t>
            </a:r>
            <a:endParaRPr lang="en-CA" sz="1200" b="1" dirty="0"/>
          </a:p>
        </p:txBody>
      </p:sp>
      <p:sp>
        <p:nvSpPr>
          <p:cNvPr id="41" name="TextBox 40">
            <a:extLst>
              <a:ext uri="{FF2B5EF4-FFF2-40B4-BE49-F238E27FC236}">
                <a16:creationId xmlns:a16="http://schemas.microsoft.com/office/drawing/2014/main" id="{D42B315E-7AFA-4AE5-979B-C4B0E054F5E7}"/>
              </a:ext>
            </a:extLst>
          </p:cNvPr>
          <p:cNvSpPr txBox="1">
            <a:spLocks/>
          </p:cNvSpPr>
          <p:nvPr userDrawn="1">
            <p:custDataLst>
              <p:tags r:id="rId21"/>
            </p:custDataLst>
          </p:nvPr>
        </p:nvSpPr>
        <p:spPr>
          <a:xfrm>
            <a:off x="3313723" y="3833623"/>
            <a:ext cx="8290013" cy="338554"/>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100" dirty="0"/>
              <a:t>A tendency to explain someone's behavior based on internal factors, such as personality or disposition, and to underestimate the influence that external factors, such as situational influences, have on another person's behavior</a:t>
            </a:r>
          </a:p>
        </p:txBody>
      </p:sp>
      <p:sp>
        <p:nvSpPr>
          <p:cNvPr id="42" name="TextBox 41">
            <a:extLst>
              <a:ext uri="{FF2B5EF4-FFF2-40B4-BE49-F238E27FC236}">
                <a16:creationId xmlns:a16="http://schemas.microsoft.com/office/drawing/2014/main" id="{41E5DA58-3D73-4E6D-B893-41BC56A78631}"/>
              </a:ext>
            </a:extLst>
          </p:cNvPr>
          <p:cNvSpPr txBox="1"/>
          <p:nvPr userDrawn="1">
            <p:custDataLst>
              <p:tags r:id="rId22"/>
            </p:custDataLst>
          </p:nvPr>
        </p:nvSpPr>
        <p:spPr>
          <a:xfrm>
            <a:off x="554736" y="4334705"/>
            <a:ext cx="831959" cy="184666"/>
          </a:xfrm>
          <a:prstGeom prst="rect">
            <a:avLst/>
          </a:prstGeom>
        </p:spPr>
        <p:txBody>
          <a:bodyPr vert="horz" wrap="non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200" b="1" dirty="0">
                <a:solidFill>
                  <a:schemeClr val="accent1"/>
                </a:solidFill>
              </a:rPr>
              <a:t>Groupthink</a:t>
            </a:r>
            <a:endParaRPr lang="en-CA" sz="1200" b="1" dirty="0"/>
          </a:p>
        </p:txBody>
      </p:sp>
      <p:sp>
        <p:nvSpPr>
          <p:cNvPr id="43" name="TextBox 42">
            <a:extLst>
              <a:ext uri="{FF2B5EF4-FFF2-40B4-BE49-F238E27FC236}">
                <a16:creationId xmlns:a16="http://schemas.microsoft.com/office/drawing/2014/main" id="{AD95C8C0-18B9-4287-9FC2-D01703449B9E}"/>
              </a:ext>
            </a:extLst>
          </p:cNvPr>
          <p:cNvSpPr txBox="1">
            <a:spLocks/>
          </p:cNvSpPr>
          <p:nvPr userDrawn="1">
            <p:custDataLst>
              <p:tags r:id="rId23"/>
            </p:custDataLst>
          </p:nvPr>
        </p:nvSpPr>
        <p:spPr>
          <a:xfrm>
            <a:off x="3313723" y="4334705"/>
            <a:ext cx="8290013" cy="169277"/>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100" dirty="0"/>
              <a:t>When decisions are made due to the unified nature of decision-makers</a:t>
            </a:r>
          </a:p>
        </p:txBody>
      </p:sp>
      <p:sp>
        <p:nvSpPr>
          <p:cNvPr id="44" name="TextBox 43">
            <a:extLst>
              <a:ext uri="{FF2B5EF4-FFF2-40B4-BE49-F238E27FC236}">
                <a16:creationId xmlns:a16="http://schemas.microsoft.com/office/drawing/2014/main" id="{769ACAB2-7715-49B8-A8AB-349040D20CE6}"/>
              </a:ext>
            </a:extLst>
          </p:cNvPr>
          <p:cNvSpPr txBox="1"/>
          <p:nvPr userDrawn="1">
            <p:custDataLst>
              <p:tags r:id="rId24"/>
            </p:custDataLst>
          </p:nvPr>
        </p:nvSpPr>
        <p:spPr>
          <a:xfrm>
            <a:off x="554736" y="4651121"/>
            <a:ext cx="684483" cy="184666"/>
          </a:xfrm>
          <a:prstGeom prst="rect">
            <a:avLst/>
          </a:prstGeom>
        </p:spPr>
        <p:txBody>
          <a:bodyPr vert="horz" wrap="non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200" b="1" dirty="0">
                <a:solidFill>
                  <a:schemeClr val="accent1"/>
                </a:solidFill>
              </a:rPr>
              <a:t>Halo bias</a:t>
            </a:r>
            <a:endParaRPr lang="en-CA" sz="1200" b="1" dirty="0"/>
          </a:p>
        </p:txBody>
      </p:sp>
      <p:sp>
        <p:nvSpPr>
          <p:cNvPr id="45" name="TextBox 44">
            <a:extLst>
              <a:ext uri="{FF2B5EF4-FFF2-40B4-BE49-F238E27FC236}">
                <a16:creationId xmlns:a16="http://schemas.microsoft.com/office/drawing/2014/main" id="{8C4460B4-8A93-4029-BAEF-8A9B18272204}"/>
              </a:ext>
            </a:extLst>
          </p:cNvPr>
          <p:cNvSpPr txBox="1">
            <a:spLocks/>
          </p:cNvSpPr>
          <p:nvPr userDrawn="1">
            <p:custDataLst>
              <p:tags r:id="rId25"/>
            </p:custDataLst>
          </p:nvPr>
        </p:nvSpPr>
        <p:spPr>
          <a:xfrm>
            <a:off x="3313723" y="4651121"/>
            <a:ext cx="8290013" cy="169277"/>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100" dirty="0"/>
              <a:t>When our overall impression of a person influences how we feel and think about his or her character</a:t>
            </a:r>
          </a:p>
        </p:txBody>
      </p:sp>
      <p:sp>
        <p:nvSpPr>
          <p:cNvPr id="46" name="TextBox 45">
            <a:extLst>
              <a:ext uri="{FF2B5EF4-FFF2-40B4-BE49-F238E27FC236}">
                <a16:creationId xmlns:a16="http://schemas.microsoft.com/office/drawing/2014/main" id="{2EF1844D-8731-4B51-BCFB-5624E684D73D}"/>
              </a:ext>
            </a:extLst>
          </p:cNvPr>
          <p:cNvSpPr txBox="1"/>
          <p:nvPr userDrawn="1">
            <p:custDataLst>
              <p:tags r:id="rId26"/>
            </p:custDataLst>
          </p:nvPr>
        </p:nvSpPr>
        <p:spPr>
          <a:xfrm>
            <a:off x="554736" y="4967537"/>
            <a:ext cx="1535677" cy="184666"/>
          </a:xfrm>
          <a:prstGeom prst="rect">
            <a:avLst/>
          </a:prstGeom>
        </p:spPr>
        <p:txBody>
          <a:bodyPr vert="horz" wrap="non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200" b="1" dirty="0">
                <a:solidFill>
                  <a:schemeClr val="accent1"/>
                </a:solidFill>
              </a:rPr>
              <a:t>Illusion of objectivity</a:t>
            </a:r>
            <a:endParaRPr lang="en-CA" sz="1200" b="1" dirty="0"/>
          </a:p>
        </p:txBody>
      </p:sp>
      <p:sp>
        <p:nvSpPr>
          <p:cNvPr id="47" name="TextBox 46">
            <a:extLst>
              <a:ext uri="{FF2B5EF4-FFF2-40B4-BE49-F238E27FC236}">
                <a16:creationId xmlns:a16="http://schemas.microsoft.com/office/drawing/2014/main" id="{E10038C0-8FC9-494D-B27D-5C8998523637}"/>
              </a:ext>
            </a:extLst>
          </p:cNvPr>
          <p:cNvSpPr txBox="1">
            <a:spLocks/>
          </p:cNvSpPr>
          <p:nvPr userDrawn="1">
            <p:custDataLst>
              <p:tags r:id="rId27"/>
            </p:custDataLst>
          </p:nvPr>
        </p:nvSpPr>
        <p:spPr>
          <a:xfrm>
            <a:off x="3313723" y="4967537"/>
            <a:ext cx="8290013" cy="169277"/>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100" dirty="0"/>
              <a:t>The belief that we understand the world by direct perception and that our preconceived notions or expectations don’t bias our thinking</a:t>
            </a:r>
          </a:p>
        </p:txBody>
      </p:sp>
      <p:sp>
        <p:nvSpPr>
          <p:cNvPr id="48" name="TextBox 47">
            <a:extLst>
              <a:ext uri="{FF2B5EF4-FFF2-40B4-BE49-F238E27FC236}">
                <a16:creationId xmlns:a16="http://schemas.microsoft.com/office/drawing/2014/main" id="{D9EDF7D9-E76C-4F55-B75A-0655BC12856B}"/>
              </a:ext>
            </a:extLst>
          </p:cNvPr>
          <p:cNvSpPr txBox="1"/>
          <p:nvPr userDrawn="1">
            <p:custDataLst>
              <p:tags r:id="rId28"/>
            </p:custDataLst>
          </p:nvPr>
        </p:nvSpPr>
        <p:spPr>
          <a:xfrm>
            <a:off x="554736" y="5283953"/>
            <a:ext cx="998671" cy="184666"/>
          </a:xfrm>
          <a:prstGeom prst="rect">
            <a:avLst/>
          </a:prstGeom>
        </p:spPr>
        <p:txBody>
          <a:bodyPr vert="horz" wrap="non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200" b="1" dirty="0">
                <a:solidFill>
                  <a:schemeClr val="accent1"/>
                </a:solidFill>
              </a:rPr>
              <a:t>Risk aversion</a:t>
            </a:r>
            <a:endParaRPr lang="en-CA" sz="1200" b="1" dirty="0"/>
          </a:p>
        </p:txBody>
      </p:sp>
      <p:sp>
        <p:nvSpPr>
          <p:cNvPr id="49" name="TextBox 48">
            <a:extLst>
              <a:ext uri="{FF2B5EF4-FFF2-40B4-BE49-F238E27FC236}">
                <a16:creationId xmlns:a16="http://schemas.microsoft.com/office/drawing/2014/main" id="{05566861-7A0B-4DC6-8E80-BB57DD1B3BD8}"/>
              </a:ext>
            </a:extLst>
          </p:cNvPr>
          <p:cNvSpPr txBox="1">
            <a:spLocks/>
          </p:cNvSpPr>
          <p:nvPr userDrawn="1">
            <p:custDataLst>
              <p:tags r:id="rId29"/>
            </p:custDataLst>
          </p:nvPr>
        </p:nvSpPr>
        <p:spPr>
          <a:xfrm>
            <a:off x="3313723" y="5283953"/>
            <a:ext cx="8290013" cy="169277"/>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100" dirty="0"/>
              <a:t>A preference for a sure thing over a gamble </a:t>
            </a:r>
          </a:p>
        </p:txBody>
      </p:sp>
      <p:sp>
        <p:nvSpPr>
          <p:cNvPr id="50" name="TextBox 49">
            <a:extLst>
              <a:ext uri="{FF2B5EF4-FFF2-40B4-BE49-F238E27FC236}">
                <a16:creationId xmlns:a16="http://schemas.microsoft.com/office/drawing/2014/main" id="{803EF670-FD32-4C09-B47E-2B679C050F65}"/>
              </a:ext>
            </a:extLst>
          </p:cNvPr>
          <p:cNvSpPr txBox="1"/>
          <p:nvPr userDrawn="1">
            <p:custDataLst>
              <p:tags r:id="rId30"/>
            </p:custDataLst>
          </p:nvPr>
        </p:nvSpPr>
        <p:spPr>
          <a:xfrm>
            <a:off x="554736" y="5600376"/>
            <a:ext cx="1147750" cy="184666"/>
          </a:xfrm>
          <a:prstGeom prst="rect">
            <a:avLst/>
          </a:prstGeom>
        </p:spPr>
        <p:txBody>
          <a:bodyPr vert="horz" wrap="non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200" b="1" dirty="0">
                <a:solidFill>
                  <a:schemeClr val="accent1"/>
                </a:solidFill>
              </a:rPr>
              <a:t>Status quo bias</a:t>
            </a:r>
            <a:endParaRPr lang="en-CA" sz="1200" b="1" dirty="0"/>
          </a:p>
        </p:txBody>
      </p:sp>
      <p:sp>
        <p:nvSpPr>
          <p:cNvPr id="51" name="TextBox 50">
            <a:extLst>
              <a:ext uri="{FF2B5EF4-FFF2-40B4-BE49-F238E27FC236}">
                <a16:creationId xmlns:a16="http://schemas.microsoft.com/office/drawing/2014/main" id="{A20AA434-3104-4348-90CD-730DC7BA9759}"/>
              </a:ext>
            </a:extLst>
          </p:cNvPr>
          <p:cNvSpPr txBox="1">
            <a:spLocks/>
          </p:cNvSpPr>
          <p:nvPr userDrawn="1">
            <p:custDataLst>
              <p:tags r:id="rId31"/>
            </p:custDataLst>
          </p:nvPr>
        </p:nvSpPr>
        <p:spPr>
          <a:xfrm>
            <a:off x="3313723" y="5600376"/>
            <a:ext cx="8290013" cy="169277"/>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100" dirty="0"/>
              <a:t>A preference for the current state of affairs or “how things have always been done.”</a:t>
            </a:r>
          </a:p>
        </p:txBody>
      </p:sp>
      <p:cxnSp>
        <p:nvCxnSpPr>
          <p:cNvPr id="52" name="Straight Connector 51">
            <a:extLst>
              <a:ext uri="{FF2B5EF4-FFF2-40B4-BE49-F238E27FC236}">
                <a16:creationId xmlns:a16="http://schemas.microsoft.com/office/drawing/2014/main" id="{41C16CEC-199E-4B3D-A44A-0CA0F8564259}"/>
              </a:ext>
            </a:extLst>
          </p:cNvPr>
          <p:cNvCxnSpPr/>
          <p:nvPr userDrawn="1">
            <p:custDataLst>
              <p:tags r:id="rId32"/>
            </p:custDataLst>
          </p:nvPr>
        </p:nvCxnSpPr>
        <p:spPr>
          <a:xfrm>
            <a:off x="554736" y="1997176"/>
            <a:ext cx="11049000" cy="0"/>
          </a:xfrm>
          <a:prstGeom prst="line">
            <a:avLst/>
          </a:prstGeom>
          <a:ln w="1270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BC60B49-86C7-42D5-B3F6-C26CE39D3137}"/>
              </a:ext>
            </a:extLst>
          </p:cNvPr>
          <p:cNvCxnSpPr>
            <a:cxnSpLocks/>
          </p:cNvCxnSpPr>
          <p:nvPr userDrawn="1">
            <p:custDataLst>
              <p:tags r:id="rId33"/>
            </p:custDataLst>
          </p:nvPr>
        </p:nvCxnSpPr>
        <p:spPr>
          <a:xfrm>
            <a:off x="554736" y="1997176"/>
            <a:ext cx="11082528" cy="0"/>
          </a:xfrm>
          <a:prstGeom prst="line">
            <a:avLst/>
          </a:prstGeom>
          <a:ln w="1270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26AC645-5B3D-46E4-87DF-B06AD299787D}"/>
              </a:ext>
            </a:extLst>
          </p:cNvPr>
          <p:cNvCxnSpPr>
            <a:cxnSpLocks/>
          </p:cNvCxnSpPr>
          <p:nvPr userDrawn="1">
            <p:custDataLst>
              <p:tags r:id="rId34"/>
            </p:custDataLst>
          </p:nvPr>
        </p:nvCxnSpPr>
        <p:spPr>
          <a:xfrm>
            <a:off x="554736" y="2317418"/>
            <a:ext cx="11082528" cy="0"/>
          </a:xfrm>
          <a:prstGeom prst="line">
            <a:avLst/>
          </a:prstGeom>
          <a:ln w="6350" cap="flat">
            <a:solidFill>
              <a:srgbClr val="7F7F7F"/>
            </a:solidFill>
            <a:prstDash val="solid"/>
            <a:miter lim="800000"/>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BE2EF53-98EC-4194-9F2D-D10C8432F8C0}"/>
              </a:ext>
            </a:extLst>
          </p:cNvPr>
          <p:cNvCxnSpPr>
            <a:cxnSpLocks/>
          </p:cNvCxnSpPr>
          <p:nvPr userDrawn="1">
            <p:custDataLst>
              <p:tags r:id="rId35"/>
            </p:custDataLst>
          </p:nvPr>
        </p:nvCxnSpPr>
        <p:spPr>
          <a:xfrm>
            <a:off x="554736" y="2633834"/>
            <a:ext cx="11082528" cy="0"/>
          </a:xfrm>
          <a:prstGeom prst="line">
            <a:avLst/>
          </a:prstGeom>
          <a:ln w="6350" cap="flat">
            <a:solidFill>
              <a:srgbClr val="7F7F7F"/>
            </a:solidFill>
            <a:prstDash val="solid"/>
            <a:miter lim="800000"/>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FE00001-961D-497C-A24D-21391EB6AEBA}"/>
              </a:ext>
            </a:extLst>
          </p:cNvPr>
          <p:cNvCxnSpPr>
            <a:cxnSpLocks/>
          </p:cNvCxnSpPr>
          <p:nvPr userDrawn="1">
            <p:custDataLst>
              <p:tags r:id="rId36"/>
            </p:custDataLst>
          </p:nvPr>
        </p:nvCxnSpPr>
        <p:spPr>
          <a:xfrm>
            <a:off x="554736" y="2950250"/>
            <a:ext cx="11082528" cy="0"/>
          </a:xfrm>
          <a:prstGeom prst="line">
            <a:avLst/>
          </a:prstGeom>
          <a:ln w="6350" cap="flat">
            <a:solidFill>
              <a:srgbClr val="7F7F7F"/>
            </a:solidFill>
            <a:prstDash val="solid"/>
            <a:miter lim="800000"/>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992A953-D16C-48B4-8287-EDEE83AD15E1}"/>
              </a:ext>
            </a:extLst>
          </p:cNvPr>
          <p:cNvCxnSpPr>
            <a:cxnSpLocks/>
          </p:cNvCxnSpPr>
          <p:nvPr userDrawn="1">
            <p:custDataLst>
              <p:tags r:id="rId37"/>
            </p:custDataLst>
          </p:nvPr>
        </p:nvCxnSpPr>
        <p:spPr>
          <a:xfrm>
            <a:off x="554736" y="3266666"/>
            <a:ext cx="11082528" cy="0"/>
          </a:xfrm>
          <a:prstGeom prst="line">
            <a:avLst/>
          </a:prstGeom>
          <a:ln w="6350" cap="flat">
            <a:solidFill>
              <a:srgbClr val="7F7F7F"/>
            </a:solidFill>
            <a:prstDash val="solid"/>
            <a:miter lim="800000"/>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ED9BDD-6165-43B7-908B-EBB8FEFF9D61}"/>
              </a:ext>
            </a:extLst>
          </p:cNvPr>
          <p:cNvCxnSpPr>
            <a:cxnSpLocks/>
          </p:cNvCxnSpPr>
          <p:nvPr userDrawn="1">
            <p:custDataLst>
              <p:tags r:id="rId38"/>
            </p:custDataLst>
          </p:nvPr>
        </p:nvCxnSpPr>
        <p:spPr>
          <a:xfrm>
            <a:off x="554736" y="3767748"/>
            <a:ext cx="11082528" cy="0"/>
          </a:xfrm>
          <a:prstGeom prst="line">
            <a:avLst/>
          </a:prstGeom>
          <a:ln w="6350" cap="flat">
            <a:solidFill>
              <a:srgbClr val="7F7F7F"/>
            </a:solidFill>
            <a:prstDash val="solid"/>
            <a:miter lim="800000"/>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07B82DA-084D-46D6-ADA4-BC30114A4C0E}"/>
              </a:ext>
            </a:extLst>
          </p:cNvPr>
          <p:cNvCxnSpPr>
            <a:cxnSpLocks/>
          </p:cNvCxnSpPr>
          <p:nvPr userDrawn="1">
            <p:custDataLst>
              <p:tags r:id="rId39"/>
            </p:custDataLst>
          </p:nvPr>
        </p:nvCxnSpPr>
        <p:spPr>
          <a:xfrm>
            <a:off x="554736" y="4268830"/>
            <a:ext cx="11082528" cy="0"/>
          </a:xfrm>
          <a:prstGeom prst="line">
            <a:avLst/>
          </a:prstGeom>
          <a:ln w="6350" cap="flat">
            <a:solidFill>
              <a:srgbClr val="7F7F7F"/>
            </a:solidFill>
            <a:prstDash val="solid"/>
            <a:miter lim="800000"/>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06321C7-AC63-4B61-A907-D3CE5FAB3B57}"/>
              </a:ext>
            </a:extLst>
          </p:cNvPr>
          <p:cNvCxnSpPr>
            <a:cxnSpLocks/>
          </p:cNvCxnSpPr>
          <p:nvPr userDrawn="1">
            <p:custDataLst>
              <p:tags r:id="rId40"/>
            </p:custDataLst>
          </p:nvPr>
        </p:nvCxnSpPr>
        <p:spPr>
          <a:xfrm>
            <a:off x="554736" y="4585246"/>
            <a:ext cx="11082528" cy="0"/>
          </a:xfrm>
          <a:prstGeom prst="line">
            <a:avLst/>
          </a:prstGeom>
          <a:ln w="6350" cap="flat">
            <a:solidFill>
              <a:srgbClr val="7F7F7F"/>
            </a:solidFill>
            <a:prstDash val="solid"/>
            <a:miter lim="800000"/>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AAD7DFF-D0CD-4AC8-8B67-A8DEA8C59C9F}"/>
              </a:ext>
            </a:extLst>
          </p:cNvPr>
          <p:cNvCxnSpPr>
            <a:cxnSpLocks/>
          </p:cNvCxnSpPr>
          <p:nvPr userDrawn="1">
            <p:custDataLst>
              <p:tags r:id="rId41"/>
            </p:custDataLst>
          </p:nvPr>
        </p:nvCxnSpPr>
        <p:spPr>
          <a:xfrm>
            <a:off x="554736" y="4901662"/>
            <a:ext cx="11082528" cy="0"/>
          </a:xfrm>
          <a:prstGeom prst="line">
            <a:avLst/>
          </a:prstGeom>
          <a:ln w="6350" cap="flat">
            <a:solidFill>
              <a:srgbClr val="7F7F7F"/>
            </a:solidFill>
            <a:prstDash val="solid"/>
            <a:miter lim="800000"/>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1307E4A-37FB-4FA7-B36B-D3B3694DF9C2}"/>
              </a:ext>
            </a:extLst>
          </p:cNvPr>
          <p:cNvCxnSpPr>
            <a:cxnSpLocks/>
          </p:cNvCxnSpPr>
          <p:nvPr userDrawn="1">
            <p:custDataLst>
              <p:tags r:id="rId42"/>
            </p:custDataLst>
          </p:nvPr>
        </p:nvCxnSpPr>
        <p:spPr>
          <a:xfrm>
            <a:off x="554736" y="5218078"/>
            <a:ext cx="11082528" cy="0"/>
          </a:xfrm>
          <a:prstGeom prst="line">
            <a:avLst/>
          </a:prstGeom>
          <a:ln w="6350" cap="flat">
            <a:solidFill>
              <a:srgbClr val="7F7F7F"/>
            </a:solidFill>
            <a:prstDash val="solid"/>
            <a:miter lim="800000"/>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A25D0E3-0601-42A9-B84C-76ACF0CE5457}"/>
              </a:ext>
            </a:extLst>
          </p:cNvPr>
          <p:cNvCxnSpPr>
            <a:cxnSpLocks/>
          </p:cNvCxnSpPr>
          <p:nvPr userDrawn="1">
            <p:custDataLst>
              <p:tags r:id="rId43"/>
            </p:custDataLst>
          </p:nvPr>
        </p:nvCxnSpPr>
        <p:spPr>
          <a:xfrm>
            <a:off x="554736" y="5534494"/>
            <a:ext cx="11082528" cy="0"/>
          </a:xfrm>
          <a:prstGeom prst="line">
            <a:avLst/>
          </a:prstGeom>
          <a:ln w="6350" cap="flat">
            <a:solidFill>
              <a:srgbClr val="7F7F7F"/>
            </a:solidFill>
            <a:prstDash val="solid"/>
            <a:miter lim="800000"/>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C65E661-F4EC-4A95-AB6F-A26020E737BB}"/>
              </a:ext>
            </a:extLst>
          </p:cNvPr>
          <p:cNvCxnSpPr>
            <a:cxnSpLocks/>
          </p:cNvCxnSpPr>
          <p:nvPr userDrawn="1">
            <p:custDataLst>
              <p:tags r:id="rId44"/>
            </p:custDataLst>
          </p:nvPr>
        </p:nvCxnSpPr>
        <p:spPr>
          <a:xfrm>
            <a:off x="554736" y="1676745"/>
            <a:ext cx="11082528"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308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8819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9016" name="think-cell Slide" r:id="rId26" imgW="413" imgH="416" progId="TCLayout.ActiveDocument.1">
                  <p:embed/>
                </p:oleObj>
              </mc:Choice>
              <mc:Fallback>
                <p:oleObj name="think-cell Slide" r:id="rId26"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2" name="1. On-page tracker">
            <a:extLst>
              <a:ext uri="{FF2B5EF4-FFF2-40B4-BE49-F238E27FC236}">
                <a16:creationId xmlns:a16="http://schemas.microsoft.com/office/drawing/2014/main" id="{DCA147BE-E8AF-42AD-A13C-FED81660AF1E}"/>
              </a:ext>
            </a:extLst>
          </p:cNvPr>
          <p:cNvSpPr>
            <a:spLocks noGrp="1"/>
          </p:cNvSpPr>
          <p:nvPr>
            <p:ph type="body" sz="quarter" idx="17"/>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Section 2 – Connect with your audience</a:t>
            </a:r>
          </a:p>
        </p:txBody>
      </p:sp>
      <p:pic>
        <p:nvPicPr>
          <p:cNvPr id="65" name="Picture 64" descr="A picture containing vector graphics&#10;&#10;Description automatically generated">
            <a:extLst>
              <a:ext uri="{FF2B5EF4-FFF2-40B4-BE49-F238E27FC236}">
                <a16:creationId xmlns:a16="http://schemas.microsoft.com/office/drawing/2014/main" id="{9B5F3074-89C5-4FF5-8A60-95DEF3FDECD4}"/>
              </a:ext>
            </a:extLst>
          </p:cNvPr>
          <p:cNvPicPr>
            <a:picLocks noChangeAspect="1"/>
          </p:cNvPicPr>
          <p:nvPr userDrawn="1"/>
        </p:nvPicPr>
        <p:blipFill rotWithShape="1">
          <a:blip r:embed="rId28" cstate="screen">
            <a:extLst>
              <a:ext uri="{28A0092B-C50C-407E-A947-70E740481C1C}">
                <a14:useLocalDpi xmlns:a14="http://schemas.microsoft.com/office/drawing/2010/main"/>
              </a:ext>
            </a:extLst>
          </a:blip>
          <a:srcRect/>
          <a:stretch/>
        </p:blipFill>
        <p:spPr>
          <a:xfrm>
            <a:off x="0" y="6025243"/>
            <a:ext cx="739415" cy="832757"/>
          </a:xfrm>
          <a:prstGeom prst="rect">
            <a:avLst/>
          </a:prstGeom>
        </p:spPr>
      </p:pic>
      <p:sp>
        <p:nvSpPr>
          <p:cNvPr id="66" name="TextBox 65">
            <a:extLst>
              <a:ext uri="{FF2B5EF4-FFF2-40B4-BE49-F238E27FC236}">
                <a16:creationId xmlns:a16="http://schemas.microsoft.com/office/drawing/2014/main" id="{25F0AA59-B5C4-46F4-967D-87C89F93B599}"/>
              </a:ext>
            </a:extLst>
          </p:cNvPr>
          <p:cNvSpPr txBox="1"/>
          <p:nvPr userDrawn="1"/>
        </p:nvSpPr>
        <p:spPr>
          <a:xfrm>
            <a:off x="813124" y="6502808"/>
            <a:ext cx="1794880" cy="123111"/>
          </a:xfrm>
          <a:prstGeom prst="rect">
            <a:avLst/>
          </a:prstGeom>
          <a:ln w="6350">
            <a:noFill/>
            <a:miter lim="800000"/>
          </a:ln>
        </p:spPr>
        <p:txBody>
          <a:bodyPr vert="horz" wrap="square" lIns="0" tIns="0" rIns="0" bIns="0" rtlCol="0">
            <a:noAutofit/>
          </a:bodyPr>
          <a:lstStyle>
            <a:defPPr>
              <a:defRPr lang="en-US"/>
            </a:defPPr>
            <a:lvl1pPr fontAlgn="base">
              <a:spcBef>
                <a:spcPts val="225"/>
              </a:spcBef>
              <a:spcAft>
                <a:spcPts val="225"/>
              </a:spcAft>
              <a:defRPr sz="800" b="1">
                <a:solidFill>
                  <a:srgbClr val="000000"/>
                </a:solidFill>
              </a:defRPr>
            </a:lvl1pPr>
          </a:lstStyle>
          <a:p>
            <a:r>
              <a:rPr lang="en-US" dirty="0"/>
              <a:t>All In Diversity &amp; Inclusion</a:t>
            </a:r>
          </a:p>
        </p:txBody>
      </p:sp>
      <p:sp>
        <p:nvSpPr>
          <p:cNvPr id="67" name="TextBox 66">
            <a:extLst>
              <a:ext uri="{FF2B5EF4-FFF2-40B4-BE49-F238E27FC236}">
                <a16:creationId xmlns:a16="http://schemas.microsoft.com/office/drawing/2014/main" id="{2479E7A5-7B1D-4689-8C89-7B7EA69B0846}"/>
              </a:ext>
            </a:extLst>
          </p:cNvPr>
          <p:cNvSpPr txBox="1"/>
          <p:nvPr userDrawn="1"/>
        </p:nvSpPr>
        <p:spPr>
          <a:xfrm>
            <a:off x="914400" y="1407335"/>
            <a:ext cx="10722863" cy="815608"/>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dirty="0">
                <a:cs typeface="+mn-cs"/>
              </a:rPr>
              <a:t>Reflect on and record one or two experience(s) where you, yourself, may have exhibited or experienced one or two of these biases in the workplace</a:t>
            </a:r>
          </a:p>
          <a:p>
            <a:r>
              <a:rPr lang="en-CA" dirty="0">
                <a:cs typeface="+mn-cs"/>
              </a:rPr>
              <a:t>Consider how you might bring the bias(es) into consciousness in future situations</a:t>
            </a:r>
          </a:p>
        </p:txBody>
      </p:sp>
      <p:sp>
        <p:nvSpPr>
          <p:cNvPr id="68" name="TrackerNumBlue 6">
            <a:extLst>
              <a:ext uri="{FF2B5EF4-FFF2-40B4-BE49-F238E27FC236}">
                <a16:creationId xmlns:a16="http://schemas.microsoft.com/office/drawing/2014/main" id="{993546B1-AD22-4289-A175-42A74F91A863}"/>
              </a:ext>
            </a:extLst>
          </p:cNvPr>
          <p:cNvSpPr/>
          <p:nvPr userDrawn="1">
            <p:custDataLst>
              <p:tags r:id="rId8"/>
            </p:custDataLst>
          </p:nvPr>
        </p:nvSpPr>
        <p:spPr>
          <a:xfrm>
            <a:off x="547688" y="1407335"/>
            <a:ext cx="279340" cy="279340"/>
          </a:xfrm>
          <a:prstGeom prst="ellipse">
            <a:avLst/>
          </a:prstGeom>
          <a:solidFill>
            <a:schemeClr val="accent1"/>
          </a:solidFill>
          <a:ln w="6350" cap="sq" cmpd="sng" algn="ctr">
            <a:noFill/>
            <a:prstDash val="solid"/>
            <a:miter lim="800000"/>
          </a:ln>
          <a:effectLst/>
          <a:extLst>
            <a:ext uri="{91240B29-F687-4F45-9708-019B960494DF}">
              <a14:hiddenLine xmlns:a14="http://schemas.microsoft.com/office/drawing/2010/main" w="6350" cap="sq"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1" forceAA="0" compatLnSpc="1">
            <a:prstTxWarp prst="textNoShape">
              <a:avLst/>
            </a:prstTxWarp>
            <a:noAutofit/>
          </a:bodyPr>
          <a:lstStyle/>
          <a:p>
            <a:pPr algn="ctr">
              <a:spcBef>
                <a:spcPts val="300"/>
              </a:spcBef>
              <a:spcAft>
                <a:spcPts val="300"/>
              </a:spcAft>
            </a:pPr>
            <a:r>
              <a:rPr lang="en-US" sz="1600" dirty="0">
                <a:solidFill>
                  <a:schemeClr val="bg1"/>
                </a:solidFill>
              </a:rPr>
              <a:t>1</a:t>
            </a:r>
          </a:p>
        </p:txBody>
      </p:sp>
      <p:sp>
        <p:nvSpPr>
          <p:cNvPr id="69" name="TrackerNumBlue 6">
            <a:extLst>
              <a:ext uri="{FF2B5EF4-FFF2-40B4-BE49-F238E27FC236}">
                <a16:creationId xmlns:a16="http://schemas.microsoft.com/office/drawing/2014/main" id="{E34D5E63-D04B-4FC7-9442-843ED13E0FA8}"/>
              </a:ext>
            </a:extLst>
          </p:cNvPr>
          <p:cNvSpPr/>
          <p:nvPr userDrawn="1">
            <p:custDataLst>
              <p:tags r:id="rId9"/>
            </p:custDataLst>
          </p:nvPr>
        </p:nvSpPr>
        <p:spPr>
          <a:xfrm>
            <a:off x="547688" y="1943603"/>
            <a:ext cx="279340" cy="279340"/>
          </a:xfrm>
          <a:prstGeom prst="ellipse">
            <a:avLst/>
          </a:prstGeom>
          <a:solidFill>
            <a:schemeClr val="accent1"/>
          </a:solidFill>
          <a:ln w="6350" cap="sq" cmpd="sng" algn="ctr">
            <a:noFill/>
            <a:prstDash val="solid"/>
            <a:miter lim="800000"/>
          </a:ln>
          <a:effectLst/>
          <a:extLst>
            <a:ext uri="{91240B29-F687-4F45-9708-019B960494DF}">
              <a14:hiddenLine xmlns:a14="http://schemas.microsoft.com/office/drawing/2010/main" w="6350" cap="sq"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1" forceAA="0" compatLnSpc="1">
            <a:prstTxWarp prst="textNoShape">
              <a:avLst/>
            </a:prstTxWarp>
            <a:noAutofit/>
          </a:bodyPr>
          <a:lstStyle/>
          <a:p>
            <a:pPr algn="ctr">
              <a:spcBef>
                <a:spcPts val="300"/>
              </a:spcBef>
              <a:spcAft>
                <a:spcPts val="300"/>
              </a:spcAft>
            </a:pPr>
            <a:r>
              <a:rPr lang="en-US" sz="1600" dirty="0">
                <a:solidFill>
                  <a:schemeClr val="bg1"/>
                </a:solidFill>
              </a:rPr>
              <a:t>2</a:t>
            </a:r>
          </a:p>
        </p:txBody>
      </p:sp>
      <p:sp>
        <p:nvSpPr>
          <p:cNvPr id="70" name="TextBox 69">
            <a:extLst>
              <a:ext uri="{FF2B5EF4-FFF2-40B4-BE49-F238E27FC236}">
                <a16:creationId xmlns:a16="http://schemas.microsoft.com/office/drawing/2014/main" id="{C77A9FB0-1E1F-45C8-8258-8AFE93B05348}"/>
              </a:ext>
            </a:extLst>
          </p:cNvPr>
          <p:cNvSpPr txBox="1"/>
          <p:nvPr userDrawn="1">
            <p:custDataLst>
              <p:tags r:id="rId10"/>
            </p:custDataLst>
          </p:nvPr>
        </p:nvSpPr>
        <p:spPr>
          <a:xfrm>
            <a:off x="554736" y="2542453"/>
            <a:ext cx="3524329" cy="276999"/>
          </a:xfrm>
          <a:prstGeom prst="rect">
            <a:avLst/>
          </a:prstGeom>
        </p:spPr>
        <p:txBody>
          <a:bodyPr vert="horz" wrap="square" lIns="0" tIns="0" rIns="0" bIns="0" rtlCol="0" anchor="b">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800" b="1" dirty="0"/>
              <a:t>Bias</a:t>
            </a:r>
          </a:p>
        </p:txBody>
      </p:sp>
      <p:sp>
        <p:nvSpPr>
          <p:cNvPr id="71" name="TextBox 70">
            <a:extLst>
              <a:ext uri="{FF2B5EF4-FFF2-40B4-BE49-F238E27FC236}">
                <a16:creationId xmlns:a16="http://schemas.microsoft.com/office/drawing/2014/main" id="{9ED56051-639E-4643-9365-2D27693B6764}"/>
              </a:ext>
            </a:extLst>
          </p:cNvPr>
          <p:cNvSpPr txBox="1"/>
          <p:nvPr userDrawn="1">
            <p:custDataLst>
              <p:tags r:id="rId11"/>
            </p:custDataLst>
          </p:nvPr>
        </p:nvSpPr>
        <p:spPr>
          <a:xfrm>
            <a:off x="554736" y="2946451"/>
            <a:ext cx="3524329" cy="246221"/>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Mini-me</a:t>
            </a:r>
          </a:p>
        </p:txBody>
      </p:sp>
      <p:sp>
        <p:nvSpPr>
          <p:cNvPr id="72" name="TextBox 71">
            <a:extLst>
              <a:ext uri="{FF2B5EF4-FFF2-40B4-BE49-F238E27FC236}">
                <a16:creationId xmlns:a16="http://schemas.microsoft.com/office/drawing/2014/main" id="{86CAE151-2198-4F7A-B19E-C73F636A55D1}"/>
              </a:ext>
            </a:extLst>
          </p:cNvPr>
          <p:cNvSpPr txBox="1"/>
          <p:nvPr userDrawn="1">
            <p:custDataLst>
              <p:tags r:id="rId12"/>
            </p:custDataLst>
          </p:nvPr>
        </p:nvSpPr>
        <p:spPr>
          <a:xfrm>
            <a:off x="554736" y="3624857"/>
            <a:ext cx="3524329" cy="246221"/>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a:t>Halo</a:t>
            </a:r>
            <a:endParaRPr lang="en-US" dirty="0"/>
          </a:p>
        </p:txBody>
      </p:sp>
      <p:sp>
        <p:nvSpPr>
          <p:cNvPr id="73" name="TextBox 72">
            <a:extLst>
              <a:ext uri="{FF2B5EF4-FFF2-40B4-BE49-F238E27FC236}">
                <a16:creationId xmlns:a16="http://schemas.microsoft.com/office/drawing/2014/main" id="{B51AABE9-901E-451C-92EB-DFC256DF9226}"/>
              </a:ext>
            </a:extLst>
          </p:cNvPr>
          <p:cNvSpPr txBox="1"/>
          <p:nvPr userDrawn="1">
            <p:custDataLst>
              <p:tags r:id="rId13"/>
            </p:custDataLst>
          </p:nvPr>
        </p:nvSpPr>
        <p:spPr>
          <a:xfrm>
            <a:off x="554736" y="4303263"/>
            <a:ext cx="3524329" cy="246221"/>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Status quo</a:t>
            </a:r>
          </a:p>
        </p:txBody>
      </p:sp>
      <p:sp>
        <p:nvSpPr>
          <p:cNvPr id="74" name="TextBox 73">
            <a:extLst>
              <a:ext uri="{FF2B5EF4-FFF2-40B4-BE49-F238E27FC236}">
                <a16:creationId xmlns:a16="http://schemas.microsoft.com/office/drawing/2014/main" id="{0A4EE6FC-6EFF-4D7A-BCCE-EA8D4E3D852F}"/>
              </a:ext>
            </a:extLst>
          </p:cNvPr>
          <p:cNvSpPr txBox="1"/>
          <p:nvPr userDrawn="1">
            <p:custDataLst>
              <p:tags r:id="rId14"/>
            </p:custDataLst>
          </p:nvPr>
        </p:nvSpPr>
        <p:spPr>
          <a:xfrm>
            <a:off x="554736" y="4981669"/>
            <a:ext cx="3524329" cy="246221"/>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a:t>Confirmation</a:t>
            </a:r>
            <a:endParaRPr lang="en-US" dirty="0"/>
          </a:p>
        </p:txBody>
      </p:sp>
      <p:sp>
        <p:nvSpPr>
          <p:cNvPr id="75" name="TextBox 74">
            <a:extLst>
              <a:ext uri="{FF2B5EF4-FFF2-40B4-BE49-F238E27FC236}">
                <a16:creationId xmlns:a16="http://schemas.microsoft.com/office/drawing/2014/main" id="{0533BC08-EB2A-40B3-92EB-36D77B47192A}"/>
              </a:ext>
            </a:extLst>
          </p:cNvPr>
          <p:cNvSpPr txBox="1"/>
          <p:nvPr userDrawn="1">
            <p:custDataLst>
              <p:tags r:id="rId15"/>
            </p:custDataLst>
          </p:nvPr>
        </p:nvSpPr>
        <p:spPr>
          <a:xfrm>
            <a:off x="554736" y="5507521"/>
            <a:ext cx="1812997" cy="492443"/>
          </a:xfrm>
          <a:prstGeom prst="rect">
            <a:avLst/>
          </a:prstGeom>
        </p:spPr>
        <p:txBody>
          <a:bodyPr vert="horz" wrap="non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Bias of your choice </a:t>
            </a:r>
            <a:br>
              <a:rPr lang="en-US" dirty="0"/>
            </a:br>
            <a:r>
              <a:rPr lang="en-US" dirty="0"/>
              <a:t>(see previous page)</a:t>
            </a:r>
          </a:p>
        </p:txBody>
      </p:sp>
      <p:sp>
        <p:nvSpPr>
          <p:cNvPr id="76" name="TextBox 75">
            <a:extLst>
              <a:ext uri="{FF2B5EF4-FFF2-40B4-BE49-F238E27FC236}">
                <a16:creationId xmlns:a16="http://schemas.microsoft.com/office/drawing/2014/main" id="{3BA81649-B308-4B1F-ADDB-B1C600DAA877}"/>
              </a:ext>
            </a:extLst>
          </p:cNvPr>
          <p:cNvSpPr txBox="1"/>
          <p:nvPr userDrawn="1">
            <p:custDataLst>
              <p:tags r:id="rId16"/>
            </p:custDataLst>
          </p:nvPr>
        </p:nvSpPr>
        <p:spPr>
          <a:xfrm>
            <a:off x="2866765" y="2542453"/>
            <a:ext cx="2304029" cy="276999"/>
          </a:xfrm>
          <a:prstGeom prst="rect">
            <a:avLst/>
          </a:prstGeom>
        </p:spPr>
        <p:txBody>
          <a:bodyPr vert="horz" wrap="none" lIns="0" tIns="0" rIns="0" bIns="0" rtlCol="0" anchor="b">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800" b="1" dirty="0"/>
              <a:t>Your own experience</a:t>
            </a:r>
          </a:p>
        </p:txBody>
      </p:sp>
      <p:sp>
        <p:nvSpPr>
          <p:cNvPr id="77" name="TextBox 76">
            <a:extLst>
              <a:ext uri="{FF2B5EF4-FFF2-40B4-BE49-F238E27FC236}">
                <a16:creationId xmlns:a16="http://schemas.microsoft.com/office/drawing/2014/main" id="{E8663D00-7145-4615-BE29-41590088B6C4}"/>
              </a:ext>
            </a:extLst>
          </p:cNvPr>
          <p:cNvSpPr txBox="1"/>
          <p:nvPr userDrawn="1">
            <p:custDataLst>
              <p:tags r:id="rId17"/>
            </p:custDataLst>
          </p:nvPr>
        </p:nvSpPr>
        <p:spPr>
          <a:xfrm>
            <a:off x="7084735" y="2542453"/>
            <a:ext cx="4655121" cy="276999"/>
          </a:xfrm>
          <a:prstGeom prst="rect">
            <a:avLst/>
          </a:prstGeom>
        </p:spPr>
        <p:txBody>
          <a:bodyPr vert="horz" wrap="none" lIns="0" tIns="0" rIns="0" bIns="0" rtlCol="0" anchor="b">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800" b="1" dirty="0"/>
              <a:t>How might you bring it to consciousness?</a:t>
            </a:r>
          </a:p>
        </p:txBody>
      </p:sp>
      <p:cxnSp>
        <p:nvCxnSpPr>
          <p:cNvPr id="78" name="Straight Connector 77">
            <a:extLst>
              <a:ext uri="{FF2B5EF4-FFF2-40B4-BE49-F238E27FC236}">
                <a16:creationId xmlns:a16="http://schemas.microsoft.com/office/drawing/2014/main" id="{5461B424-5D55-4EC5-8ED0-411976081CDA}"/>
              </a:ext>
            </a:extLst>
          </p:cNvPr>
          <p:cNvCxnSpPr/>
          <p:nvPr userDrawn="1">
            <p:custDataLst>
              <p:tags r:id="rId18"/>
            </p:custDataLst>
          </p:nvPr>
        </p:nvCxnSpPr>
        <p:spPr>
          <a:xfrm>
            <a:off x="554736" y="2882951"/>
            <a:ext cx="11082528" cy="0"/>
          </a:xfrm>
          <a:prstGeom prst="line">
            <a:avLst/>
          </a:prstGeom>
          <a:ln w="1270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C70AAA8-36C4-42BF-AC02-0523BA9CA5A2}"/>
              </a:ext>
            </a:extLst>
          </p:cNvPr>
          <p:cNvCxnSpPr/>
          <p:nvPr userDrawn="1">
            <p:custDataLst>
              <p:tags r:id="rId19"/>
            </p:custDataLst>
          </p:nvPr>
        </p:nvCxnSpPr>
        <p:spPr>
          <a:xfrm>
            <a:off x="554736" y="2882951"/>
            <a:ext cx="11082528" cy="0"/>
          </a:xfrm>
          <a:prstGeom prst="line">
            <a:avLst/>
          </a:prstGeom>
          <a:ln w="1270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2D45C5F-FD41-4D31-BD32-06785A9600E1}"/>
              </a:ext>
            </a:extLst>
          </p:cNvPr>
          <p:cNvCxnSpPr/>
          <p:nvPr userDrawn="1">
            <p:custDataLst>
              <p:tags r:id="rId20"/>
            </p:custDataLst>
          </p:nvPr>
        </p:nvCxnSpPr>
        <p:spPr>
          <a:xfrm>
            <a:off x="554736" y="2882951"/>
            <a:ext cx="11082528" cy="0"/>
          </a:xfrm>
          <a:prstGeom prst="line">
            <a:avLst/>
          </a:prstGeom>
          <a:ln w="1270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C8A9D81-85BF-498F-B33C-F0C2E900467F}"/>
              </a:ext>
            </a:extLst>
          </p:cNvPr>
          <p:cNvCxnSpPr/>
          <p:nvPr userDrawn="1">
            <p:custDataLst>
              <p:tags r:id="rId21"/>
            </p:custDataLst>
          </p:nvPr>
        </p:nvCxnSpPr>
        <p:spPr>
          <a:xfrm>
            <a:off x="554736" y="3393376"/>
            <a:ext cx="11082528" cy="0"/>
          </a:xfrm>
          <a:prstGeom prst="line">
            <a:avLst/>
          </a:prstGeom>
          <a:ln w="6350" cap="flat">
            <a:solidFill>
              <a:srgbClr val="7F7F7F"/>
            </a:solidFill>
            <a:prstDash val="solid"/>
            <a:miter lim="800000"/>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022697D-BB05-4EB9-AEDD-10D810FAE5F0}"/>
              </a:ext>
            </a:extLst>
          </p:cNvPr>
          <p:cNvCxnSpPr/>
          <p:nvPr userDrawn="1">
            <p:custDataLst>
              <p:tags r:id="rId22"/>
            </p:custDataLst>
          </p:nvPr>
        </p:nvCxnSpPr>
        <p:spPr>
          <a:xfrm>
            <a:off x="554736" y="4071782"/>
            <a:ext cx="11082528" cy="0"/>
          </a:xfrm>
          <a:prstGeom prst="line">
            <a:avLst/>
          </a:prstGeom>
          <a:ln w="6350" cap="flat">
            <a:solidFill>
              <a:srgbClr val="7F7F7F"/>
            </a:solidFill>
            <a:prstDash val="solid"/>
            <a:miter lim="800000"/>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DA79697-BA29-40E6-9E4C-98E66B3008A0}"/>
              </a:ext>
            </a:extLst>
          </p:cNvPr>
          <p:cNvCxnSpPr/>
          <p:nvPr userDrawn="1">
            <p:custDataLst>
              <p:tags r:id="rId23"/>
            </p:custDataLst>
          </p:nvPr>
        </p:nvCxnSpPr>
        <p:spPr>
          <a:xfrm>
            <a:off x="554736" y="4750188"/>
            <a:ext cx="11082528" cy="0"/>
          </a:xfrm>
          <a:prstGeom prst="line">
            <a:avLst/>
          </a:prstGeom>
          <a:ln w="6350" cap="flat">
            <a:solidFill>
              <a:srgbClr val="7F7F7F"/>
            </a:solidFill>
            <a:prstDash val="solid"/>
            <a:miter lim="800000"/>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7C6F799-162B-415F-8BFB-557CB6873ABE}"/>
              </a:ext>
            </a:extLst>
          </p:cNvPr>
          <p:cNvCxnSpPr/>
          <p:nvPr userDrawn="1">
            <p:custDataLst>
              <p:tags r:id="rId24"/>
            </p:custDataLst>
          </p:nvPr>
        </p:nvCxnSpPr>
        <p:spPr>
          <a:xfrm>
            <a:off x="554736" y="5428594"/>
            <a:ext cx="11082528" cy="0"/>
          </a:xfrm>
          <a:prstGeom prst="line">
            <a:avLst/>
          </a:prstGeom>
          <a:ln w="6350" cap="flat">
            <a:solidFill>
              <a:srgbClr val="7F7F7F"/>
            </a:solidFill>
            <a:prstDash val="solid"/>
            <a:miter lim="800000"/>
            <a:tailEnd type="non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8C67CD65-C3B3-4F83-948C-E3BE04436E4C}"/>
              </a:ext>
            </a:extLst>
          </p:cNvPr>
          <p:cNvSpPr>
            <a:spLocks/>
          </p:cNvSpPr>
          <p:nvPr userDrawn="1"/>
        </p:nvSpPr>
        <p:spPr>
          <a:xfrm>
            <a:off x="2862765" y="2946452"/>
            <a:ext cx="4014285" cy="377774"/>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CA" sz="1600" dirty="0" err="1">
              <a:solidFill>
                <a:schemeClr val="bg1"/>
              </a:solidFill>
            </a:endParaRPr>
          </a:p>
        </p:txBody>
      </p:sp>
      <p:sp>
        <p:nvSpPr>
          <p:cNvPr id="86" name="Rectangle 85">
            <a:extLst>
              <a:ext uri="{FF2B5EF4-FFF2-40B4-BE49-F238E27FC236}">
                <a16:creationId xmlns:a16="http://schemas.microsoft.com/office/drawing/2014/main" id="{256475A0-BD25-4805-B7CD-4A3B25E66480}"/>
              </a:ext>
            </a:extLst>
          </p:cNvPr>
          <p:cNvSpPr>
            <a:spLocks/>
          </p:cNvSpPr>
          <p:nvPr userDrawn="1"/>
        </p:nvSpPr>
        <p:spPr>
          <a:xfrm>
            <a:off x="7084735" y="2946452"/>
            <a:ext cx="4552529" cy="377774"/>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CA" sz="1600" dirty="0" err="1">
              <a:solidFill>
                <a:schemeClr val="bg1"/>
              </a:solidFill>
            </a:endParaRPr>
          </a:p>
        </p:txBody>
      </p:sp>
      <p:sp>
        <p:nvSpPr>
          <p:cNvPr id="87" name="Rectangle 86">
            <a:extLst>
              <a:ext uri="{FF2B5EF4-FFF2-40B4-BE49-F238E27FC236}">
                <a16:creationId xmlns:a16="http://schemas.microsoft.com/office/drawing/2014/main" id="{59C31C67-651D-4010-9F92-0E213A3CF731}"/>
              </a:ext>
            </a:extLst>
          </p:cNvPr>
          <p:cNvSpPr>
            <a:spLocks/>
          </p:cNvSpPr>
          <p:nvPr userDrawn="1"/>
        </p:nvSpPr>
        <p:spPr>
          <a:xfrm>
            <a:off x="2862765" y="3474540"/>
            <a:ext cx="4014285" cy="528083"/>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CA" sz="1600" dirty="0" err="1">
              <a:solidFill>
                <a:schemeClr val="bg1"/>
              </a:solidFill>
            </a:endParaRPr>
          </a:p>
        </p:txBody>
      </p:sp>
      <p:sp>
        <p:nvSpPr>
          <p:cNvPr id="88" name="Rectangle 87">
            <a:extLst>
              <a:ext uri="{FF2B5EF4-FFF2-40B4-BE49-F238E27FC236}">
                <a16:creationId xmlns:a16="http://schemas.microsoft.com/office/drawing/2014/main" id="{FAF02E7B-C88B-43F7-9644-31255BA1D73F}"/>
              </a:ext>
            </a:extLst>
          </p:cNvPr>
          <p:cNvSpPr>
            <a:spLocks/>
          </p:cNvSpPr>
          <p:nvPr userDrawn="1"/>
        </p:nvSpPr>
        <p:spPr>
          <a:xfrm>
            <a:off x="7084735" y="3474540"/>
            <a:ext cx="4552529" cy="528083"/>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CA" sz="1600" dirty="0" err="1">
              <a:solidFill>
                <a:schemeClr val="bg1"/>
              </a:solidFill>
            </a:endParaRPr>
          </a:p>
        </p:txBody>
      </p:sp>
      <p:sp>
        <p:nvSpPr>
          <p:cNvPr id="89" name="Rectangle 88">
            <a:extLst>
              <a:ext uri="{FF2B5EF4-FFF2-40B4-BE49-F238E27FC236}">
                <a16:creationId xmlns:a16="http://schemas.microsoft.com/office/drawing/2014/main" id="{DC574A22-E6AD-4F07-88FA-3D3F8749DC70}"/>
              </a:ext>
            </a:extLst>
          </p:cNvPr>
          <p:cNvSpPr>
            <a:spLocks/>
          </p:cNvSpPr>
          <p:nvPr userDrawn="1"/>
        </p:nvSpPr>
        <p:spPr>
          <a:xfrm>
            <a:off x="2862765" y="4152600"/>
            <a:ext cx="4014285" cy="528083"/>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CA" sz="1600" dirty="0" err="1">
              <a:solidFill>
                <a:schemeClr val="bg1"/>
              </a:solidFill>
            </a:endParaRPr>
          </a:p>
        </p:txBody>
      </p:sp>
      <p:sp>
        <p:nvSpPr>
          <p:cNvPr id="90" name="Rectangle 89">
            <a:extLst>
              <a:ext uri="{FF2B5EF4-FFF2-40B4-BE49-F238E27FC236}">
                <a16:creationId xmlns:a16="http://schemas.microsoft.com/office/drawing/2014/main" id="{CF1C5C32-174E-4895-ABDF-CE4C7CBACB53}"/>
              </a:ext>
            </a:extLst>
          </p:cNvPr>
          <p:cNvSpPr>
            <a:spLocks/>
          </p:cNvSpPr>
          <p:nvPr userDrawn="1"/>
        </p:nvSpPr>
        <p:spPr>
          <a:xfrm>
            <a:off x="7084735" y="4152600"/>
            <a:ext cx="4552529" cy="528083"/>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CA" sz="1600" dirty="0" err="1">
              <a:solidFill>
                <a:schemeClr val="bg1"/>
              </a:solidFill>
            </a:endParaRPr>
          </a:p>
        </p:txBody>
      </p:sp>
      <p:sp>
        <p:nvSpPr>
          <p:cNvPr id="91" name="Rectangle 90">
            <a:extLst>
              <a:ext uri="{FF2B5EF4-FFF2-40B4-BE49-F238E27FC236}">
                <a16:creationId xmlns:a16="http://schemas.microsoft.com/office/drawing/2014/main" id="{8098B582-3045-48C1-BD48-1FD13C0AD129}"/>
              </a:ext>
            </a:extLst>
          </p:cNvPr>
          <p:cNvSpPr>
            <a:spLocks/>
          </p:cNvSpPr>
          <p:nvPr userDrawn="1"/>
        </p:nvSpPr>
        <p:spPr>
          <a:xfrm>
            <a:off x="2862765" y="4847784"/>
            <a:ext cx="4014285" cy="528083"/>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CA" sz="1600" dirty="0" err="1">
              <a:solidFill>
                <a:schemeClr val="bg1"/>
              </a:solidFill>
            </a:endParaRPr>
          </a:p>
        </p:txBody>
      </p:sp>
      <p:sp>
        <p:nvSpPr>
          <p:cNvPr id="92" name="Rectangle 91">
            <a:extLst>
              <a:ext uri="{FF2B5EF4-FFF2-40B4-BE49-F238E27FC236}">
                <a16:creationId xmlns:a16="http://schemas.microsoft.com/office/drawing/2014/main" id="{AD443C76-C048-405A-B6A1-1384C0D60A5F}"/>
              </a:ext>
            </a:extLst>
          </p:cNvPr>
          <p:cNvSpPr>
            <a:spLocks/>
          </p:cNvSpPr>
          <p:nvPr userDrawn="1"/>
        </p:nvSpPr>
        <p:spPr>
          <a:xfrm>
            <a:off x="7084735" y="4847784"/>
            <a:ext cx="4552529" cy="528083"/>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CA" sz="1600" dirty="0" err="1">
              <a:solidFill>
                <a:schemeClr val="bg1"/>
              </a:solidFill>
            </a:endParaRPr>
          </a:p>
        </p:txBody>
      </p:sp>
      <p:sp>
        <p:nvSpPr>
          <p:cNvPr id="93" name="Rectangle 92">
            <a:extLst>
              <a:ext uri="{FF2B5EF4-FFF2-40B4-BE49-F238E27FC236}">
                <a16:creationId xmlns:a16="http://schemas.microsoft.com/office/drawing/2014/main" id="{FB40A602-1DDE-427A-848F-A643E1297A18}"/>
              </a:ext>
            </a:extLst>
          </p:cNvPr>
          <p:cNvSpPr>
            <a:spLocks/>
          </p:cNvSpPr>
          <p:nvPr userDrawn="1"/>
        </p:nvSpPr>
        <p:spPr>
          <a:xfrm>
            <a:off x="2862765" y="5527513"/>
            <a:ext cx="4014285" cy="492442"/>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CA" sz="1600" dirty="0" err="1">
              <a:solidFill>
                <a:schemeClr val="bg1"/>
              </a:solidFill>
            </a:endParaRPr>
          </a:p>
        </p:txBody>
      </p:sp>
      <p:sp>
        <p:nvSpPr>
          <p:cNvPr id="94" name="Rectangle 93">
            <a:extLst>
              <a:ext uri="{FF2B5EF4-FFF2-40B4-BE49-F238E27FC236}">
                <a16:creationId xmlns:a16="http://schemas.microsoft.com/office/drawing/2014/main" id="{A6520C9F-CF72-478B-B194-CB9C2F279336}"/>
              </a:ext>
            </a:extLst>
          </p:cNvPr>
          <p:cNvSpPr>
            <a:spLocks/>
          </p:cNvSpPr>
          <p:nvPr userDrawn="1"/>
        </p:nvSpPr>
        <p:spPr>
          <a:xfrm>
            <a:off x="7084735" y="5527513"/>
            <a:ext cx="4552529" cy="492442"/>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CA" sz="1600" dirty="0" err="1">
              <a:solidFill>
                <a:schemeClr val="bg1"/>
              </a:solidFill>
            </a:endParaRPr>
          </a:p>
        </p:txBody>
      </p:sp>
    </p:spTree>
    <p:extLst>
      <p:ext uri="{BB962C8B-B14F-4D97-AF65-F5344CB8AC3E}">
        <p14:creationId xmlns:p14="http://schemas.microsoft.com/office/powerpoint/2010/main" val="78990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0"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1059" name="think-cell Slide" r:id="rId11" imgW="344" imgH="344" progId="TCLayout.ActiveDocument.1">
                  <p:embed/>
                </p:oleObj>
              </mc:Choice>
              <mc:Fallback>
                <p:oleObj name="think-cell Slide" r:id="rId11"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4"/>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5"/>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6"/>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7"/>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15" name="Disclaimer-English (United States)">
            <a:extLst>
              <a:ext uri="{FF2B5EF4-FFF2-40B4-BE49-F238E27FC236}">
                <a16:creationId xmlns:a16="http://schemas.microsoft.com/office/drawing/2014/main" id="{877AF5ED-707F-4C15-B2A5-95EE15B8AE81}"/>
              </a:ext>
            </a:extLst>
          </p:cNvPr>
          <p:cNvSpPr>
            <a:spLocks noChangeArrowheads="1"/>
          </p:cNvSpPr>
          <p:nvPr userDrawn="1">
            <p:custDataLst>
              <p:tags r:id="rId8"/>
            </p:custDataLst>
          </p:nvPr>
        </p:nvSpPr>
        <p:spPr bwMode="black">
          <a:xfrm>
            <a:off x="551942" y="6190488"/>
            <a:ext cx="6016752"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pic>
        <p:nvPicPr>
          <p:cNvPr id="17" name="LogoImage">
            <a:extLst>
              <a:ext uri="{FF2B5EF4-FFF2-40B4-BE49-F238E27FC236}">
                <a16:creationId xmlns:a16="http://schemas.microsoft.com/office/drawing/2014/main" id="{AFA5AF3B-211D-47FF-B376-05C921AB8628}"/>
              </a:ext>
            </a:extLst>
          </p:cNvPr>
          <p:cNvPicPr>
            <a:picLocks/>
          </p:cNvPicPr>
          <p:nvPr userDrawn="1"/>
        </p:nvPicPr>
        <p:blipFill>
          <a:blip r:embed="rId13">
            <a:extLst>
              <a:ext uri="{96DAC541-7B7A-43D3-8B79-37D633B846F1}">
                <asvg:svgBlip xmlns:asvg="http://schemas.microsoft.com/office/drawing/2016/SVG/main" r:embed="rId14"/>
              </a:ext>
            </a:extLst>
          </a:blip>
          <a:stretch>
            <a:fillRect/>
          </a:stretch>
        </p:blipFill>
        <p:spPr>
          <a:xfrm>
            <a:off x="551944" y="481162"/>
            <a:ext cx="1572132" cy="587018"/>
          </a:xfrm>
          <a:prstGeom prst="rect">
            <a:avLst/>
          </a:prstGeom>
        </p:spPr>
      </p:pic>
    </p:spTree>
    <p:extLst>
      <p:ext uri="{BB962C8B-B14F-4D97-AF65-F5344CB8AC3E}">
        <p14:creationId xmlns:p14="http://schemas.microsoft.com/office/powerpoint/2010/main" val="184775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083"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48628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7F39A1E-9559-4F9B-9322-DA821850F2CA}"/>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426793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5F180569-9F8A-4CFD-8AEA-3EA78CFEFDBE}"/>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674287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069A1AA2-18DA-45DB-84E6-54802C0193F5}"/>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4211694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18" Type="http://schemas.openxmlformats.org/officeDocument/2006/relationships/tags" Target="../tags/tag13.xml"/><Relationship Id="rId26" Type="http://schemas.openxmlformats.org/officeDocument/2006/relationships/tags" Target="../tags/tag21.xml"/><Relationship Id="rId3" Type="http://schemas.openxmlformats.org/officeDocument/2006/relationships/slideLayout" Target="../slideLayouts/slideLayout3.xml"/><Relationship Id="rId21" Type="http://schemas.openxmlformats.org/officeDocument/2006/relationships/tags" Target="../tags/tag16.xml"/><Relationship Id="rId7" Type="http://schemas.openxmlformats.org/officeDocument/2006/relationships/tags" Target="../tags/tag2.xml"/><Relationship Id="rId12" Type="http://schemas.openxmlformats.org/officeDocument/2006/relationships/tags" Target="../tags/tag7.xml"/><Relationship Id="rId17" Type="http://schemas.openxmlformats.org/officeDocument/2006/relationships/tags" Target="../tags/tag12.xml"/><Relationship Id="rId25" Type="http://schemas.openxmlformats.org/officeDocument/2006/relationships/tags" Target="../tags/tag20.xml"/><Relationship Id="rId2" Type="http://schemas.openxmlformats.org/officeDocument/2006/relationships/slideLayout" Target="../slideLayouts/slideLayout2.xml"/><Relationship Id="rId16" Type="http://schemas.openxmlformats.org/officeDocument/2006/relationships/tags" Target="../tags/tag11.xml"/><Relationship Id="rId20" Type="http://schemas.openxmlformats.org/officeDocument/2006/relationships/tags" Target="../tags/tag15.xml"/><Relationship Id="rId29" Type="http://schemas.openxmlformats.org/officeDocument/2006/relationships/tags" Target="../tags/tag24.xml"/><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tags" Target="../tags/tag6.xml"/><Relationship Id="rId24" Type="http://schemas.openxmlformats.org/officeDocument/2006/relationships/tags" Target="../tags/tag19.xml"/><Relationship Id="rId5" Type="http://schemas.openxmlformats.org/officeDocument/2006/relationships/theme" Target="../theme/theme1.xml"/><Relationship Id="rId15" Type="http://schemas.openxmlformats.org/officeDocument/2006/relationships/tags" Target="../tags/tag10.xml"/><Relationship Id="rId23" Type="http://schemas.openxmlformats.org/officeDocument/2006/relationships/tags" Target="../tags/tag18.xml"/><Relationship Id="rId28" Type="http://schemas.openxmlformats.org/officeDocument/2006/relationships/tags" Target="../tags/tag23.xml"/><Relationship Id="rId10" Type="http://schemas.openxmlformats.org/officeDocument/2006/relationships/tags" Target="../tags/tag5.xml"/><Relationship Id="rId19" Type="http://schemas.openxmlformats.org/officeDocument/2006/relationships/tags" Target="../tags/tag14.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ags" Target="../tags/tag4.xml"/><Relationship Id="rId14" Type="http://schemas.openxmlformats.org/officeDocument/2006/relationships/tags" Target="../tags/tag9.xml"/><Relationship Id="rId22" Type="http://schemas.openxmlformats.org/officeDocument/2006/relationships/tags" Target="../tags/tag17.xml"/><Relationship Id="rId27" Type="http://schemas.openxmlformats.org/officeDocument/2006/relationships/tags" Target="../tags/tag22.xml"/><Relationship Id="rId30"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tags" Target="../tags/tag116.xml"/><Relationship Id="rId39" Type="http://schemas.openxmlformats.org/officeDocument/2006/relationships/tags" Target="../tags/tag129.xml"/><Relationship Id="rId21" Type="http://schemas.openxmlformats.org/officeDocument/2006/relationships/vmlDrawing" Target="../drawings/vmlDrawing6.vml"/><Relationship Id="rId34" Type="http://schemas.openxmlformats.org/officeDocument/2006/relationships/tags" Target="../tags/tag124.xml"/><Relationship Id="rId42" Type="http://schemas.openxmlformats.org/officeDocument/2006/relationships/tags" Target="../tags/tag132.xml"/><Relationship Id="rId47" Type="http://schemas.openxmlformats.org/officeDocument/2006/relationships/image" Target="../media/image2.emf"/><Relationship Id="rId7" Type="http://schemas.openxmlformats.org/officeDocument/2006/relationships/slideLayout" Target="../slideLayouts/slideLayout1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9" Type="http://schemas.openxmlformats.org/officeDocument/2006/relationships/tags" Target="../tags/tag119.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tags" Target="../tags/tag114.xml"/><Relationship Id="rId32" Type="http://schemas.openxmlformats.org/officeDocument/2006/relationships/tags" Target="../tags/tag122.xml"/><Relationship Id="rId37" Type="http://schemas.openxmlformats.org/officeDocument/2006/relationships/tags" Target="../tags/tag127.xml"/><Relationship Id="rId40" Type="http://schemas.openxmlformats.org/officeDocument/2006/relationships/tags" Target="../tags/tag130.xml"/><Relationship Id="rId45" Type="http://schemas.openxmlformats.org/officeDocument/2006/relationships/tags" Target="../tags/tag13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tags" Target="../tags/tag113.xml"/><Relationship Id="rId28" Type="http://schemas.openxmlformats.org/officeDocument/2006/relationships/tags" Target="../tags/tag118.xml"/><Relationship Id="rId36" Type="http://schemas.openxmlformats.org/officeDocument/2006/relationships/tags" Target="../tags/tag126.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31" Type="http://schemas.openxmlformats.org/officeDocument/2006/relationships/tags" Target="../tags/tag121.xml"/><Relationship Id="rId44" Type="http://schemas.openxmlformats.org/officeDocument/2006/relationships/tags" Target="../tags/tag13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tags" Target="../tags/tag112.xml"/><Relationship Id="rId27" Type="http://schemas.openxmlformats.org/officeDocument/2006/relationships/tags" Target="../tags/tag117.xml"/><Relationship Id="rId30" Type="http://schemas.openxmlformats.org/officeDocument/2006/relationships/tags" Target="../tags/tag120.xml"/><Relationship Id="rId35" Type="http://schemas.openxmlformats.org/officeDocument/2006/relationships/tags" Target="../tags/tag125.xml"/><Relationship Id="rId43" Type="http://schemas.openxmlformats.org/officeDocument/2006/relationships/tags" Target="../tags/tag133.xml"/><Relationship Id="rId8" Type="http://schemas.openxmlformats.org/officeDocument/2006/relationships/slideLayout" Target="../slideLayouts/slideLayout12.xml"/><Relationship Id="rId3" Type="http://schemas.openxmlformats.org/officeDocument/2006/relationships/slideLayout" Target="../slideLayouts/slideLayout7.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tags" Target="../tags/tag115.xml"/><Relationship Id="rId33" Type="http://schemas.openxmlformats.org/officeDocument/2006/relationships/tags" Target="../tags/tag123.xml"/><Relationship Id="rId38" Type="http://schemas.openxmlformats.org/officeDocument/2006/relationships/tags" Target="../tags/tag128.xml"/><Relationship Id="rId46" Type="http://schemas.openxmlformats.org/officeDocument/2006/relationships/oleObject" Target="../embeddings/oleObject6.bin"/><Relationship Id="rId20" Type="http://schemas.openxmlformats.org/officeDocument/2006/relationships/theme" Target="../theme/theme2.xml"/><Relationship Id="rId41" Type="http://schemas.openxmlformats.org/officeDocument/2006/relationships/tags" Target="../tags/tag1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7"/>
            </p:custDataLst>
            <p:extLst>
              <p:ext uri="{D42A27DB-BD31-4B8C-83A1-F6EECF244321}">
                <p14:modId xmlns:p14="http://schemas.microsoft.com/office/powerpoint/2010/main" val="22131121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0303" name="think-cell Slide" r:id="rId30" imgW="413" imgH="416" progId="TCLayout.ActiveDocument.1">
                  <p:embed/>
                </p:oleObj>
              </mc:Choice>
              <mc:Fallback>
                <p:oleObj name="think-cell Slide" r:id="rId30" imgW="413" imgH="416" progId="TCLayout.ActiveDocument.1">
                  <p:embed/>
                  <p:pic>
                    <p:nvPicPr>
                      <p:cNvPr id="0" name=""/>
                      <p:cNvPicPr/>
                      <p:nvPr/>
                    </p:nvPicPr>
                    <p:blipFill>
                      <a:blip r:embed="rId3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1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1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1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1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1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554770" y="4322824"/>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7723680" y="1702457"/>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1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2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2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1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2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2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1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2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2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1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2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2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1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2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2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367929" y="3301675"/>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86" r:id="rId3"/>
    <p:sldLayoutId id="2147483887" r:id="rId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0035" name="think-cell Slide" r:id="rId46" imgW="344" imgH="344" progId="TCLayout.ActiveDocument.1">
                  <p:embed/>
                </p:oleObj>
              </mc:Choice>
              <mc:Fallback>
                <p:oleObj name="think-cell Slide" r:id="rId46"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8"/>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9"/>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31"/>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32"/>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3"/>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3"/>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41"/>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4"/>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9"/>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5"/>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7"/>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
        <p:nvSpPr>
          <p:cNvPr id="176" name="5. Source">
            <a:extLst>
              <a:ext uri="{FF2B5EF4-FFF2-40B4-BE49-F238E27FC236}">
                <a16:creationId xmlns:a16="http://schemas.microsoft.com/office/drawing/2014/main" id="{D0F30494-83CF-4390-BBB9-04BEB9ED3CC8}"/>
              </a:ext>
            </a:extLst>
          </p:cNvPr>
          <p:cNvSpPr txBox="1"/>
          <p:nvPr userDrawn="1">
            <p:custDataLst>
              <p:tags r:id="rId30"/>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188584217"/>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 id="2147483906" r:id="rId18"/>
    <p:sldLayoutId id="2147483907" r:id="rId19"/>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321.xml"/><Relationship Id="rId7" Type="http://schemas.openxmlformats.org/officeDocument/2006/relationships/image" Target="../media/image9.emf"/><Relationship Id="rId2" Type="http://schemas.openxmlformats.org/officeDocument/2006/relationships/tags" Target="../tags/tag320.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slideLayout" Target="../slideLayouts/slideLayout5.xml"/><Relationship Id="rId4" Type="http://schemas.openxmlformats.org/officeDocument/2006/relationships/tags" Target="../tags/tag322.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324.xml"/><Relationship Id="rId7" Type="http://schemas.openxmlformats.org/officeDocument/2006/relationships/slideLayout" Target="../slideLayouts/slideLayout2.xml"/><Relationship Id="rId2" Type="http://schemas.openxmlformats.org/officeDocument/2006/relationships/tags" Target="../tags/tag323.xml"/><Relationship Id="rId1" Type="http://schemas.openxmlformats.org/officeDocument/2006/relationships/vmlDrawing" Target="../drawings/vmlDrawing20.vml"/><Relationship Id="rId6" Type="http://schemas.openxmlformats.org/officeDocument/2006/relationships/tags" Target="../tags/tag327.xml"/><Relationship Id="rId5" Type="http://schemas.openxmlformats.org/officeDocument/2006/relationships/tags" Target="../tags/tag326.xml"/><Relationship Id="rId10" Type="http://schemas.openxmlformats.org/officeDocument/2006/relationships/image" Target="../media/image8.emf"/><Relationship Id="rId4" Type="http://schemas.openxmlformats.org/officeDocument/2006/relationships/tags" Target="../tags/tag325.xml"/><Relationship Id="rId9" Type="http://schemas.openxmlformats.org/officeDocument/2006/relationships/oleObject" Target="../embeddings/oleObject20.bin"/></Relationships>
</file>

<file path=ppt/slides/_rels/slide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329.xml"/><Relationship Id="rId7" Type="http://schemas.openxmlformats.org/officeDocument/2006/relationships/oleObject" Target="../embeddings/oleObject21.bin"/><Relationship Id="rId2" Type="http://schemas.openxmlformats.org/officeDocument/2006/relationships/tags" Target="../tags/tag328.xml"/><Relationship Id="rId1" Type="http://schemas.openxmlformats.org/officeDocument/2006/relationships/vmlDrawing" Target="../drawings/vmlDrawing21.v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330.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332.xml"/><Relationship Id="rId7" Type="http://schemas.openxmlformats.org/officeDocument/2006/relationships/slideLayout" Target="../slideLayouts/slideLayout4.xml"/><Relationship Id="rId2" Type="http://schemas.openxmlformats.org/officeDocument/2006/relationships/tags" Target="../tags/tag331.xml"/><Relationship Id="rId1" Type="http://schemas.openxmlformats.org/officeDocument/2006/relationships/vmlDrawing" Target="../drawings/vmlDrawing22.vml"/><Relationship Id="rId6" Type="http://schemas.openxmlformats.org/officeDocument/2006/relationships/tags" Target="../tags/tag335.xml"/><Relationship Id="rId5" Type="http://schemas.openxmlformats.org/officeDocument/2006/relationships/tags" Target="../tags/tag334.xml"/><Relationship Id="rId10" Type="http://schemas.openxmlformats.org/officeDocument/2006/relationships/image" Target="../media/image8.emf"/><Relationship Id="rId4" Type="http://schemas.openxmlformats.org/officeDocument/2006/relationships/tags" Target="../tags/tag333.xml"/><Relationship Id="rId9" Type="http://schemas.openxmlformats.org/officeDocument/2006/relationships/oleObject" Target="../embeddings/oleObject22.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Object 2" hidden="1">
            <a:extLst>
              <a:ext uri="{FF2B5EF4-FFF2-40B4-BE49-F238E27FC236}">
                <a16:creationId xmlns:a16="http://schemas.microsoft.com/office/drawing/2014/main" id="{A3BAF32B-DBCE-42AB-8D92-DD3266560F0C}"/>
              </a:ext>
            </a:extLst>
          </p:cNvPr>
          <p:cNvGraphicFramePr>
            <a:graphicFrameLocks noChangeAspect="1"/>
          </p:cNvGraphicFramePr>
          <p:nvPr>
            <p:custDataLst>
              <p:tags r:id="rId2"/>
            </p:custDataLst>
            <p:extLst>
              <p:ext uri="{D42A27DB-BD31-4B8C-83A1-F6EECF244321}">
                <p14:modId xmlns:p14="http://schemas.microsoft.com/office/powerpoint/2010/main" val="18092297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3347" name="think-cell Slide" r:id="rId6" imgW="395" imgH="394" progId="TCLayout.ActiveDocument.1">
                  <p:embed/>
                </p:oleObj>
              </mc:Choice>
              <mc:Fallback>
                <p:oleObj name="think-cell Slide" r:id="rId6" imgW="395" imgH="394" progId="TCLayout.ActiveDocument.1">
                  <p:embed/>
                  <p:pic>
                    <p:nvPicPr>
                      <p:cNvPr id="9" name="Object 2" hidden="1">
                        <a:extLst>
                          <a:ext uri="{FF2B5EF4-FFF2-40B4-BE49-F238E27FC236}">
                            <a16:creationId xmlns:a16="http://schemas.microsoft.com/office/drawing/2014/main" id="{A3BAF32B-DBCE-42AB-8D92-DD3266560F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4" name="Rectangle 1" hidden="1">
            <a:extLst>
              <a:ext uri="{FF2B5EF4-FFF2-40B4-BE49-F238E27FC236}">
                <a16:creationId xmlns:a16="http://schemas.microsoft.com/office/drawing/2014/main" id="{2B3CB723-6E9D-44E8-AAAF-AFFBB3787AE9}"/>
              </a:ext>
            </a:extLst>
          </p:cNvPr>
          <p:cNvSpPr/>
          <p:nvPr>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defRPr/>
            </a:pPr>
            <a:endParaRPr kumimoji="0" lang="en-US" sz="4400" b="1" u="none" strike="noStrike" kern="1200" cap="none" spc="0" normalizeH="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6" name="Subtitle">
            <a:extLst>
              <a:ext uri="{FF2B5EF4-FFF2-40B4-BE49-F238E27FC236}">
                <a16:creationId xmlns:a16="http://schemas.microsoft.com/office/drawing/2014/main" id="{0B98BFEA-934B-4CEF-969F-A2506B2BA981}"/>
              </a:ext>
            </a:extLst>
          </p:cNvPr>
          <p:cNvSpPr>
            <a:spLocks noGrp="1"/>
          </p:cNvSpPr>
          <p:nvPr>
            <p:ph type="subTitle" idx="1"/>
            <p:custDataLst>
              <p:tags r:id="rId4"/>
            </p:custDataLst>
          </p:nvPr>
        </p:nvSpPr>
        <p:spPr>
          <a:xfrm>
            <a:off x="551942" y="4405925"/>
            <a:ext cx="6016752" cy="307777"/>
          </a:xfrm>
        </p:spPr>
        <p:txBody>
          <a:bodyPr>
            <a:noAutofit/>
          </a:bodyPr>
          <a:lstStyle/>
          <a:p>
            <a:r>
              <a:rPr lang="en-US" dirty="0"/>
              <a:t>Communicating for Impact</a:t>
            </a:r>
          </a:p>
        </p:txBody>
      </p:sp>
      <p:sp>
        <p:nvSpPr>
          <p:cNvPr id="5" name="Title 4">
            <a:extLst>
              <a:ext uri="{FF2B5EF4-FFF2-40B4-BE49-F238E27FC236}">
                <a16:creationId xmlns:a16="http://schemas.microsoft.com/office/drawing/2014/main" id="{1D8C8DAF-AA4A-485A-83AD-8D30F68941DE}"/>
              </a:ext>
            </a:extLst>
          </p:cNvPr>
          <p:cNvSpPr>
            <a:spLocks noGrp="1"/>
          </p:cNvSpPr>
          <p:nvPr>
            <p:ph type="title"/>
          </p:nvPr>
        </p:nvSpPr>
        <p:spPr>
          <a:xfrm>
            <a:off x="551942" y="1557278"/>
            <a:ext cx="6016752" cy="2708434"/>
          </a:xfrm>
        </p:spPr>
        <p:txBody>
          <a:bodyPr wrap="square">
            <a:spAutoFit/>
          </a:bodyPr>
          <a:lstStyle/>
          <a:p>
            <a:r>
              <a:rPr lang="en-US" dirty="0"/>
              <a:t>Connect with your audience:</a:t>
            </a:r>
            <a:br>
              <a:rPr lang="en-US" dirty="0"/>
            </a:br>
            <a:r>
              <a:rPr lang="en-US" dirty="0"/>
              <a:t>Inclusive communications</a:t>
            </a:r>
          </a:p>
        </p:txBody>
      </p:sp>
      <p:pic>
        <p:nvPicPr>
          <p:cNvPr id="15" name="Picture 14">
            <a:extLst>
              <a:ext uri="{FF2B5EF4-FFF2-40B4-BE49-F238E27FC236}">
                <a16:creationId xmlns:a16="http://schemas.microsoft.com/office/drawing/2014/main" id="{EB96D343-E9C9-1940-A5E7-D04E83B5F82E}"/>
              </a:ext>
            </a:extLst>
          </p:cNvPr>
          <p:cNvPicPr>
            <a:picLocks noChangeAspect="1"/>
          </p:cNvPicPr>
          <p:nvPr/>
        </p:nvPicPr>
        <p:blipFill rotWithShape="1">
          <a:blip r:embed="rId8"/>
          <a:srcRect r="7448"/>
          <a:stretch/>
        </p:blipFill>
        <p:spPr>
          <a:xfrm>
            <a:off x="6947452" y="2403894"/>
            <a:ext cx="5244548" cy="3549396"/>
          </a:xfrm>
          <a:prstGeom prst="rect">
            <a:avLst/>
          </a:prstGeom>
        </p:spPr>
      </p:pic>
    </p:spTree>
    <p:extLst>
      <p:ext uri="{BB962C8B-B14F-4D97-AF65-F5344CB8AC3E}">
        <p14:creationId xmlns:p14="http://schemas.microsoft.com/office/powerpoint/2010/main" val="310616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E475FA10-F4B1-470A-B8C0-926B583EF586}"/>
              </a:ext>
            </a:extLst>
          </p:cNvPr>
          <p:cNvGraphicFramePr>
            <a:graphicFrameLocks noChangeAspect="1"/>
          </p:cNvGraphicFramePr>
          <p:nvPr>
            <p:custDataLst>
              <p:tags r:id="rId2"/>
            </p:custDataLst>
            <p:extLst>
              <p:ext uri="{D42A27DB-BD31-4B8C-83A1-F6EECF244321}">
                <p14:modId xmlns:p14="http://schemas.microsoft.com/office/powerpoint/2010/main" val="35556142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3969" name="think-cell Slide" r:id="rId9" imgW="473" imgH="473" progId="TCLayout.ActiveDocument.1">
                  <p:embed/>
                </p:oleObj>
              </mc:Choice>
              <mc:Fallback>
                <p:oleObj name="think-cell Slide" r:id="rId9" imgW="473" imgH="473" progId="TCLayout.ActiveDocument.1">
                  <p:embed/>
                  <p:pic>
                    <p:nvPicPr>
                      <p:cNvPr id="0" nam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18" name="Rectangle 17" hidden="1">
            <a:extLst>
              <a:ext uri="{FF2B5EF4-FFF2-40B4-BE49-F238E27FC236}">
                <a16:creationId xmlns:a16="http://schemas.microsoft.com/office/drawing/2014/main" id="{1F030ECA-CA25-427F-8088-83B353984238}"/>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CA"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8BCADC21-BCC7-44B1-A689-540A6B76CEF9}"/>
              </a:ext>
            </a:extLst>
          </p:cNvPr>
          <p:cNvSpPr>
            <a:spLocks noGrp="1"/>
          </p:cNvSpPr>
          <p:nvPr>
            <p:ph type="title"/>
            <p:custDataLst>
              <p:tags r:id="rId4"/>
            </p:custDataLst>
          </p:nvPr>
        </p:nvSpPr>
        <p:spPr>
          <a:xfrm>
            <a:off x="554736" y="519011"/>
            <a:ext cx="11082528" cy="384721"/>
          </a:xfrm>
          <a:noFill/>
          <a:ln/>
          <a:extLst>
            <a:ext uri="{909E8E84-426E-40DD-AFC4-6F175D3DCCD1}">
              <a14:hiddenFill xmlns:a14="http://schemas.microsoft.com/office/drawing/2010/main">
                <a:solidFill>
                  <a:srgbClr val="FFFFFF"/>
                </a:solidFill>
              </a14:hiddenFill>
            </a:ext>
          </a:extLst>
        </p:spPr>
        <p:txBody>
          <a:bodyPr wrap="square" anchor="b" anchorCtr="0">
            <a:spAutoFit/>
          </a:bodyPr>
          <a:lstStyle/>
          <a:p>
            <a:r>
              <a:rPr lang="en-CA" dirty="0"/>
              <a:t>Key inclusivity concepts</a:t>
            </a:r>
          </a:p>
        </p:txBody>
      </p:sp>
      <p:sp>
        <p:nvSpPr>
          <p:cNvPr id="3" name="3. Subtitle">
            <a:extLst>
              <a:ext uri="{FF2B5EF4-FFF2-40B4-BE49-F238E27FC236}">
                <a16:creationId xmlns:a16="http://schemas.microsoft.com/office/drawing/2014/main" id="{33457F83-B4FD-4F82-9B71-E7A36FDC593E}"/>
              </a:ext>
            </a:extLst>
          </p:cNvPr>
          <p:cNvSpPr>
            <a:spLocks noGrp="1"/>
          </p:cNvSpPr>
          <p:nvPr>
            <p:ph type="subTitle" idx="1"/>
            <p:custDataLst>
              <p:tags r:id="rId5"/>
            </p:custDataLst>
          </p:nvPr>
        </p:nvSpPr>
        <p:spPr>
          <a:xfrm>
            <a:off x="554736" y="884725"/>
            <a:ext cx="11082528" cy="276999"/>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dirty="0"/>
              <a:t>Core content</a:t>
            </a:r>
          </a:p>
        </p:txBody>
      </p:sp>
      <p:sp>
        <p:nvSpPr>
          <p:cNvPr id="20" name="1. On-page tracker">
            <a:extLst>
              <a:ext uri="{FF2B5EF4-FFF2-40B4-BE49-F238E27FC236}">
                <a16:creationId xmlns:a16="http://schemas.microsoft.com/office/drawing/2014/main" id="{7ECF92D2-9D23-4AF1-86FA-D0ADEF990CC6}"/>
              </a:ext>
            </a:extLst>
          </p:cNvPr>
          <p:cNvSpPr txBox="1">
            <a:spLocks/>
          </p:cNvSpPr>
          <p:nvPr>
            <p:custDataLst>
              <p:tags r:id="rId6"/>
            </p:custDataLst>
          </p:nvPr>
        </p:nvSpPr>
        <p:spPr>
          <a:xfrm>
            <a:off x="7156704" y="89319"/>
            <a:ext cx="4480560" cy="123111"/>
          </a:xfrm>
          <a:prstGeom prst="rect">
            <a:avLst/>
          </a:prstGeom>
        </p:spPr>
        <p:txBody>
          <a:bodyPr vert="horz" lIns="0" tIns="0" rIns="0" bIns="0" rtlCol="0" anchor="ctr" anchorCtr="0">
            <a:spAutoFit/>
          </a:bodyPr>
          <a:lstStyle>
            <a:lvl1pPr marL="0" indent="0" algn="r" defTabSz="914400" rtl="0" eaLnBrk="1" latinLnBrk="0" hangingPunct="1">
              <a:lnSpc>
                <a:spcPct val="100000"/>
              </a:lnSpc>
              <a:spcBef>
                <a:spcPts val="300"/>
              </a:spcBef>
              <a:spcAft>
                <a:spcPts val="300"/>
              </a:spcAft>
              <a:buFont typeface="Segoe UI" panose="020B0502040204020203" pitchFamily="34" charset="0"/>
              <a:buChar char="​"/>
              <a:defRPr sz="8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dirty="0"/>
              <a:t>Section 2 – Connect with your audience</a:t>
            </a:r>
          </a:p>
        </p:txBody>
      </p:sp>
    </p:spTree>
    <p:extLst>
      <p:ext uri="{BB962C8B-B14F-4D97-AF65-F5344CB8AC3E}">
        <p14:creationId xmlns:p14="http://schemas.microsoft.com/office/powerpoint/2010/main" val="1644269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a:extLst>
              <a:ext uri="{FF2B5EF4-FFF2-40B4-BE49-F238E27FC236}">
                <a16:creationId xmlns:a16="http://schemas.microsoft.com/office/drawing/2014/main" id="{3E49C7B9-878A-4E64-A20F-1850DCA541EA}"/>
              </a:ext>
            </a:extLst>
          </p:cNvPr>
          <p:cNvGraphicFramePr>
            <a:graphicFrameLocks noChangeAspect="1"/>
          </p:cNvGraphicFramePr>
          <p:nvPr>
            <p:custDataLst>
              <p:tags r:id="rId2"/>
            </p:custDataLst>
            <p:extLst>
              <p:ext uri="{D42A27DB-BD31-4B8C-83A1-F6EECF244321}">
                <p14:modId xmlns:p14="http://schemas.microsoft.com/office/powerpoint/2010/main" val="9765222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946"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0" name="Rectangle 19" hidden="1">
            <a:extLst>
              <a:ext uri="{FF2B5EF4-FFF2-40B4-BE49-F238E27FC236}">
                <a16:creationId xmlns:a16="http://schemas.microsoft.com/office/drawing/2014/main" id="{48CE02AF-0A9C-44EB-87DE-17598F632E4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CA"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EF11E227-B2DE-46BB-A10E-E8E880EBB5C4}"/>
              </a:ext>
            </a:extLst>
          </p:cNvPr>
          <p:cNvSpPr>
            <a:spLocks noGrp="1"/>
          </p:cNvSpPr>
          <p:nvPr>
            <p:ph type="title"/>
            <p:custDataLst>
              <p:tags r:id="rId4"/>
            </p:custDataLst>
          </p:nvPr>
        </p:nvSpPr>
        <p:spPr>
          <a:noFill/>
          <a:ln/>
          <a:extLst>
            <a:ext uri="{909E8E84-426E-40DD-AFC4-6F175D3DCCD1}">
              <a14:hiddenFill xmlns:a14="http://schemas.microsoft.com/office/drawing/2010/main">
                <a:solidFill>
                  <a:srgbClr val="FFFFFF"/>
                </a:solidFill>
              </a14:hiddenFill>
            </a:ext>
          </a:extLst>
        </p:spPr>
        <p:txBody>
          <a:bodyPr wrap="square" anchor="b" anchorCtr="0">
            <a:noAutofit/>
          </a:bodyPr>
          <a:lstStyle/>
          <a:p>
            <a:r>
              <a:rPr lang="en-CA" dirty="0"/>
              <a:t>Key inclusivity concepts</a:t>
            </a:r>
          </a:p>
        </p:txBody>
      </p:sp>
      <p:sp>
        <p:nvSpPr>
          <p:cNvPr id="6" name="Subtitle 5">
            <a:extLst>
              <a:ext uri="{FF2B5EF4-FFF2-40B4-BE49-F238E27FC236}">
                <a16:creationId xmlns:a16="http://schemas.microsoft.com/office/drawing/2014/main" id="{C3D994FF-F036-4021-88C3-AD94FD2B0C11}"/>
              </a:ext>
            </a:extLst>
          </p:cNvPr>
          <p:cNvSpPr>
            <a:spLocks noGrp="1"/>
          </p:cNvSpPr>
          <p:nvPr>
            <p:ph type="subTitle" idx="1"/>
          </p:nvPr>
        </p:nvSpPr>
        <p:spPr/>
        <p:txBody>
          <a:bodyPr/>
          <a:lstStyle/>
          <a:p>
            <a:r>
              <a:rPr lang="en-CA" dirty="0"/>
              <a:t>Core content</a:t>
            </a:r>
          </a:p>
        </p:txBody>
      </p:sp>
      <p:sp>
        <p:nvSpPr>
          <p:cNvPr id="7" name="Text Placeholder 6">
            <a:extLst>
              <a:ext uri="{FF2B5EF4-FFF2-40B4-BE49-F238E27FC236}">
                <a16:creationId xmlns:a16="http://schemas.microsoft.com/office/drawing/2014/main" id="{5BC072C5-FCC4-401E-8A27-1B773B3126E1}"/>
              </a:ext>
            </a:extLst>
          </p:cNvPr>
          <p:cNvSpPr>
            <a:spLocks noGrp="1"/>
          </p:cNvSpPr>
          <p:nvPr>
            <p:ph type="body" sz="quarter" idx="17"/>
          </p:nvPr>
        </p:nvSpPr>
        <p:spPr>
          <a:xfrm>
            <a:off x="7156704" y="89319"/>
            <a:ext cx="4480560" cy="123111"/>
          </a:xfrm>
        </p:spPr>
        <p:txBody>
          <a:bodyPr/>
          <a:lstStyle/>
          <a:p>
            <a:r>
              <a:rPr lang="en-US" dirty="0"/>
              <a:t>Section 2 – Connect with your audience</a:t>
            </a:r>
          </a:p>
        </p:txBody>
      </p:sp>
    </p:spTree>
    <p:extLst>
      <p:ext uri="{BB962C8B-B14F-4D97-AF65-F5344CB8AC3E}">
        <p14:creationId xmlns:p14="http://schemas.microsoft.com/office/powerpoint/2010/main" val="1428131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 hidden="1">
            <a:extLst>
              <a:ext uri="{FF2B5EF4-FFF2-40B4-BE49-F238E27FC236}">
                <a16:creationId xmlns:a16="http://schemas.microsoft.com/office/drawing/2014/main" id="{3E49C7B9-878A-4E64-A20F-1850DCA541EA}"/>
              </a:ext>
            </a:extLst>
          </p:cNvPr>
          <p:cNvGraphicFramePr>
            <a:graphicFrameLocks noChangeAspect="1"/>
          </p:cNvGraphicFramePr>
          <p:nvPr>
            <p:custDataLst>
              <p:tags r:id="rId2"/>
            </p:custDataLst>
            <p:extLst>
              <p:ext uri="{D42A27DB-BD31-4B8C-83A1-F6EECF244321}">
                <p14:modId xmlns:p14="http://schemas.microsoft.com/office/powerpoint/2010/main" val="40558119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6015" name="think-cell Slide" r:id="rId9" imgW="473" imgH="473" progId="TCLayout.ActiveDocument.1">
                  <p:embed/>
                </p:oleObj>
              </mc:Choice>
              <mc:Fallback>
                <p:oleObj name="think-cell Slide" r:id="rId9" imgW="473" imgH="473" progId="TCLayout.ActiveDocument.1">
                  <p:embed/>
                  <p:pic>
                    <p:nvPicPr>
                      <p:cNvPr id="21" name="Object 20" hidden="1">
                        <a:extLst>
                          <a:ext uri="{FF2B5EF4-FFF2-40B4-BE49-F238E27FC236}">
                            <a16:creationId xmlns:a16="http://schemas.microsoft.com/office/drawing/2014/main" id="{3E49C7B9-878A-4E64-A20F-1850DCA541EA}"/>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0" name="Rectangle 1" hidden="1">
            <a:extLst>
              <a:ext uri="{FF2B5EF4-FFF2-40B4-BE49-F238E27FC236}">
                <a16:creationId xmlns:a16="http://schemas.microsoft.com/office/drawing/2014/main" id="{48CE02AF-0A9C-44EB-87DE-17598F632E4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CA"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EF11E227-B2DE-46BB-A10E-E8E880EBB5C4}"/>
              </a:ext>
            </a:extLst>
          </p:cNvPr>
          <p:cNvSpPr>
            <a:spLocks noGrp="1"/>
          </p:cNvSpPr>
          <p:nvPr>
            <p:ph type="title"/>
            <p:custDataLst>
              <p:tags r:id="rId4"/>
            </p:custDataLst>
          </p:nvPr>
        </p:nvSpPr>
        <p:spPr>
          <a:noFill/>
          <a:ln/>
          <a:extLst>
            <a:ext uri="{909E8E84-426E-40DD-AFC4-6F175D3DCCD1}">
              <a14:hiddenFill xmlns:a14="http://schemas.microsoft.com/office/drawing/2010/main">
                <a:solidFill>
                  <a:srgbClr val="FFFFFF"/>
                </a:solidFill>
              </a14:hiddenFill>
            </a:ext>
          </a:extLst>
        </p:spPr>
        <p:txBody>
          <a:bodyPr wrap="square" anchor="b" anchorCtr="0">
            <a:noAutofit/>
          </a:bodyPr>
          <a:lstStyle/>
          <a:p>
            <a:r>
              <a:rPr lang="en-CA" dirty="0"/>
              <a:t>Key inclusivity concepts</a:t>
            </a:r>
          </a:p>
        </p:txBody>
      </p:sp>
      <p:sp>
        <p:nvSpPr>
          <p:cNvPr id="3" name="3. Subtitle">
            <a:extLst>
              <a:ext uri="{FF2B5EF4-FFF2-40B4-BE49-F238E27FC236}">
                <a16:creationId xmlns:a16="http://schemas.microsoft.com/office/drawing/2014/main" id="{6A6D47E2-3670-43A0-844A-D75CD54FD685}"/>
              </a:ext>
            </a:extLst>
          </p:cNvPr>
          <p:cNvSpPr>
            <a:spLocks noGrp="1"/>
          </p:cNvSpPr>
          <p:nvPr>
            <p:ph type="subTitle" idx="1"/>
            <p:custDataLst>
              <p:tags r:id="rId5"/>
            </p:custDataLst>
          </p:nvPr>
        </p:nvSpPr>
        <p:spPr>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dirty="0"/>
              <a:t>Worksheet</a:t>
            </a:r>
          </a:p>
        </p:txBody>
      </p:sp>
      <p:sp>
        <p:nvSpPr>
          <p:cNvPr id="11" name="1. On-page tracker">
            <a:extLst>
              <a:ext uri="{FF2B5EF4-FFF2-40B4-BE49-F238E27FC236}">
                <a16:creationId xmlns:a16="http://schemas.microsoft.com/office/drawing/2014/main" id="{A1C67D42-2AC2-4EB6-B494-D8020283DF49}"/>
              </a:ext>
            </a:extLst>
          </p:cNvPr>
          <p:cNvSpPr>
            <a:spLocks noGrp="1"/>
          </p:cNvSpPr>
          <p:nvPr>
            <p:ph type="body" sz="quarter" idx="17"/>
            <p:custDataLst>
              <p:tags r:id="rId6"/>
            </p:custDataLst>
          </p:nvPr>
        </p:nvSpPr>
        <p:spPr/>
        <p:txBody>
          <a:bodyPr anchor="ctr" anchorCtr="0">
            <a:spAutoFit/>
          </a:bodyPr>
          <a:lstStyle>
            <a:lvl1pPr algn="r">
              <a:defRPr sz="800">
                <a:latin typeface="+mn-lt"/>
              </a:defRPr>
            </a:lvl1pPr>
          </a:lstStyle>
          <a:p>
            <a:pPr lvl="0"/>
            <a:r>
              <a:rPr lang="en-US" dirty="0"/>
              <a:t>Section 2 – Connect with your audience</a:t>
            </a:r>
          </a:p>
        </p:txBody>
      </p:sp>
      <p:sp>
        <p:nvSpPr>
          <p:cNvPr id="5" name="TextBox 4">
            <a:extLst>
              <a:ext uri="{FF2B5EF4-FFF2-40B4-BE49-F238E27FC236}">
                <a16:creationId xmlns:a16="http://schemas.microsoft.com/office/drawing/2014/main" id="{128DCF25-3555-4FCF-95E2-9BE2B8ABC4CA}"/>
              </a:ext>
            </a:extLst>
          </p:cNvPr>
          <p:cNvSpPr txBox="1"/>
          <p:nvPr/>
        </p:nvSpPr>
        <p:spPr>
          <a:xfrm>
            <a:off x="2971365" y="2992793"/>
            <a:ext cx="3839982" cy="276999"/>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i="1" dirty="0"/>
              <a:t>Enter text here…</a:t>
            </a:r>
          </a:p>
        </p:txBody>
      </p:sp>
      <p:sp>
        <p:nvSpPr>
          <p:cNvPr id="40" name="TextBox 39">
            <a:extLst>
              <a:ext uri="{FF2B5EF4-FFF2-40B4-BE49-F238E27FC236}">
                <a16:creationId xmlns:a16="http://schemas.microsoft.com/office/drawing/2014/main" id="{71DA9231-DC19-4BDA-B01A-E84FFB826722}"/>
              </a:ext>
            </a:extLst>
          </p:cNvPr>
          <p:cNvSpPr txBox="1"/>
          <p:nvPr/>
        </p:nvSpPr>
        <p:spPr>
          <a:xfrm>
            <a:off x="7156704" y="2992793"/>
            <a:ext cx="4357272" cy="276999"/>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i="1" dirty="0"/>
              <a:t>Enter text here…</a:t>
            </a:r>
          </a:p>
        </p:txBody>
      </p:sp>
      <p:sp>
        <p:nvSpPr>
          <p:cNvPr id="41" name="TextBox 40">
            <a:extLst>
              <a:ext uri="{FF2B5EF4-FFF2-40B4-BE49-F238E27FC236}">
                <a16:creationId xmlns:a16="http://schemas.microsoft.com/office/drawing/2014/main" id="{D41A6080-1D6B-448D-B50D-844BD621A0F1}"/>
              </a:ext>
            </a:extLst>
          </p:cNvPr>
          <p:cNvSpPr txBox="1"/>
          <p:nvPr/>
        </p:nvSpPr>
        <p:spPr>
          <a:xfrm>
            <a:off x="2971365" y="3522894"/>
            <a:ext cx="3839982" cy="40529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i="1" dirty="0"/>
              <a:t>Enter text here…</a:t>
            </a:r>
          </a:p>
        </p:txBody>
      </p:sp>
      <p:sp>
        <p:nvSpPr>
          <p:cNvPr id="42" name="TextBox 41">
            <a:extLst>
              <a:ext uri="{FF2B5EF4-FFF2-40B4-BE49-F238E27FC236}">
                <a16:creationId xmlns:a16="http://schemas.microsoft.com/office/drawing/2014/main" id="{98A2DCAD-335E-4326-8FC8-2E541A018502}"/>
              </a:ext>
            </a:extLst>
          </p:cNvPr>
          <p:cNvSpPr txBox="1"/>
          <p:nvPr/>
        </p:nvSpPr>
        <p:spPr>
          <a:xfrm>
            <a:off x="7156704" y="3522894"/>
            <a:ext cx="4357272" cy="40529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i="1" dirty="0"/>
              <a:t>Enter text here…</a:t>
            </a:r>
          </a:p>
        </p:txBody>
      </p:sp>
      <p:sp>
        <p:nvSpPr>
          <p:cNvPr id="43" name="TextBox 42">
            <a:extLst>
              <a:ext uri="{FF2B5EF4-FFF2-40B4-BE49-F238E27FC236}">
                <a16:creationId xmlns:a16="http://schemas.microsoft.com/office/drawing/2014/main" id="{F7856D8A-BEAE-4785-9C39-0FA41BFF48CD}"/>
              </a:ext>
            </a:extLst>
          </p:cNvPr>
          <p:cNvSpPr txBox="1"/>
          <p:nvPr/>
        </p:nvSpPr>
        <p:spPr>
          <a:xfrm>
            <a:off x="2971365" y="4181290"/>
            <a:ext cx="3839982" cy="40529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i="1" dirty="0"/>
              <a:t>Enter text here…</a:t>
            </a:r>
          </a:p>
        </p:txBody>
      </p:sp>
      <p:sp>
        <p:nvSpPr>
          <p:cNvPr id="44" name="TextBox 43">
            <a:extLst>
              <a:ext uri="{FF2B5EF4-FFF2-40B4-BE49-F238E27FC236}">
                <a16:creationId xmlns:a16="http://schemas.microsoft.com/office/drawing/2014/main" id="{611ABFCF-AE47-486B-ACD2-02192A6568BE}"/>
              </a:ext>
            </a:extLst>
          </p:cNvPr>
          <p:cNvSpPr txBox="1"/>
          <p:nvPr/>
        </p:nvSpPr>
        <p:spPr>
          <a:xfrm>
            <a:off x="7156704" y="4181290"/>
            <a:ext cx="4357272" cy="40529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i="1" dirty="0"/>
              <a:t>Enter text here…</a:t>
            </a:r>
          </a:p>
        </p:txBody>
      </p:sp>
      <p:sp>
        <p:nvSpPr>
          <p:cNvPr id="45" name="TextBox 44">
            <a:extLst>
              <a:ext uri="{FF2B5EF4-FFF2-40B4-BE49-F238E27FC236}">
                <a16:creationId xmlns:a16="http://schemas.microsoft.com/office/drawing/2014/main" id="{2BD7C968-E285-40D4-8705-EEB2F18E690B}"/>
              </a:ext>
            </a:extLst>
          </p:cNvPr>
          <p:cNvSpPr txBox="1"/>
          <p:nvPr/>
        </p:nvSpPr>
        <p:spPr>
          <a:xfrm>
            <a:off x="2971365" y="4898214"/>
            <a:ext cx="3839982" cy="40529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i="1" dirty="0"/>
              <a:t>Enter text here…</a:t>
            </a:r>
          </a:p>
        </p:txBody>
      </p:sp>
      <p:sp>
        <p:nvSpPr>
          <p:cNvPr id="46" name="TextBox 45">
            <a:extLst>
              <a:ext uri="{FF2B5EF4-FFF2-40B4-BE49-F238E27FC236}">
                <a16:creationId xmlns:a16="http://schemas.microsoft.com/office/drawing/2014/main" id="{9CFC2BB2-6DF9-41D5-927F-8A619EF4BF47}"/>
              </a:ext>
            </a:extLst>
          </p:cNvPr>
          <p:cNvSpPr txBox="1"/>
          <p:nvPr/>
        </p:nvSpPr>
        <p:spPr>
          <a:xfrm>
            <a:off x="7156704" y="4898214"/>
            <a:ext cx="4357272" cy="40529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i="1" dirty="0"/>
              <a:t>Enter text here…</a:t>
            </a:r>
          </a:p>
        </p:txBody>
      </p:sp>
      <p:sp>
        <p:nvSpPr>
          <p:cNvPr id="47" name="TextBox 46">
            <a:extLst>
              <a:ext uri="{FF2B5EF4-FFF2-40B4-BE49-F238E27FC236}">
                <a16:creationId xmlns:a16="http://schemas.microsoft.com/office/drawing/2014/main" id="{4C67C2AF-3CEC-4EA4-ADEA-E1F652C18053}"/>
              </a:ext>
            </a:extLst>
          </p:cNvPr>
          <p:cNvSpPr txBox="1"/>
          <p:nvPr/>
        </p:nvSpPr>
        <p:spPr>
          <a:xfrm>
            <a:off x="2971365" y="5567981"/>
            <a:ext cx="3839982" cy="40529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i="1" dirty="0"/>
              <a:t>Enter text here…</a:t>
            </a:r>
          </a:p>
        </p:txBody>
      </p:sp>
      <p:sp>
        <p:nvSpPr>
          <p:cNvPr id="48" name="TextBox 47">
            <a:extLst>
              <a:ext uri="{FF2B5EF4-FFF2-40B4-BE49-F238E27FC236}">
                <a16:creationId xmlns:a16="http://schemas.microsoft.com/office/drawing/2014/main" id="{8ACAB434-BE12-4A91-A976-CE4B458A2050}"/>
              </a:ext>
            </a:extLst>
          </p:cNvPr>
          <p:cNvSpPr txBox="1"/>
          <p:nvPr/>
        </p:nvSpPr>
        <p:spPr>
          <a:xfrm>
            <a:off x="7156704" y="5567981"/>
            <a:ext cx="4357272" cy="405294"/>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200" i="1" dirty="0"/>
              <a:t>Enter text here…</a:t>
            </a:r>
          </a:p>
        </p:txBody>
      </p:sp>
    </p:spTree>
    <p:extLst>
      <p:ext uri="{BB962C8B-B14F-4D97-AF65-F5344CB8AC3E}">
        <p14:creationId xmlns:p14="http://schemas.microsoft.com/office/powerpoint/2010/main" val="300078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03-21 02:5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MTTABLE" val="Cell"/>
  <p:tag name="MTNUMBER" val="0.00114575866663165"/>
  <p:tag name="LEFT" val="45"/>
  <p:tag name="WIDTH" val="276.6667"/>
  <p:tag name="TOP" val="275.2651"/>
  <p:tag name="HEIGHT" val="48.24503"/>
</p:tagLst>
</file>

<file path=ppt/tags/tag101.xml><?xml version="1.0" encoding="utf-8"?>
<p:tagLst xmlns:a="http://schemas.openxmlformats.org/drawingml/2006/main" xmlns:r="http://schemas.openxmlformats.org/officeDocument/2006/relationships" xmlns:p="http://schemas.openxmlformats.org/presentationml/2006/main">
  <p:tag name="MTTABLE" val="Cell"/>
  <p:tag name="MTNUMBER" val="0.00114575866663165"/>
  <p:tag name="LEFT" val="45"/>
  <p:tag name="WIDTH" val="276.6667"/>
  <p:tag name="TOP" val="333.5102"/>
  <p:tag name="HEIGHT" val="48.24503"/>
</p:tagLst>
</file>

<file path=ppt/tags/tag102.xml><?xml version="1.0" encoding="utf-8"?>
<p:tagLst xmlns:a="http://schemas.openxmlformats.org/drawingml/2006/main" xmlns:r="http://schemas.openxmlformats.org/officeDocument/2006/relationships" xmlns:p="http://schemas.openxmlformats.org/presentationml/2006/main">
  <p:tag name="MTTABLE" val="Cell"/>
  <p:tag name="MTNUMBER" val="0.00114575866663165"/>
  <p:tag name="LEFT" val="45"/>
  <p:tag name="WIDTH" val="276.6667"/>
  <p:tag name="TOP" val="391.7552"/>
  <p:tag name="HEIGHT" val="48.24503"/>
</p:tagLst>
</file>

<file path=ppt/tags/tag103.xml><?xml version="1.0" encoding="utf-8"?>
<p:tagLst xmlns:a="http://schemas.openxmlformats.org/drawingml/2006/main" xmlns:r="http://schemas.openxmlformats.org/officeDocument/2006/relationships" xmlns:p="http://schemas.openxmlformats.org/presentationml/2006/main">
  <p:tag name="MTTABLE" val="Cell"/>
  <p:tag name="MTNUMBER" val="0.00114575866663165"/>
  <p:tag name="LEFT" val="341.6667"/>
  <p:tag name="WIDTH" val="276.6667"/>
  <p:tag name="HEIGHT" val="19.38748"/>
  <p:tag name="TOP" val="129.3876"/>
</p:tagLst>
</file>

<file path=ppt/tags/tag104.xml><?xml version="1.0" encoding="utf-8"?>
<p:tagLst xmlns:a="http://schemas.openxmlformats.org/drawingml/2006/main" xmlns:r="http://schemas.openxmlformats.org/officeDocument/2006/relationships" xmlns:p="http://schemas.openxmlformats.org/presentationml/2006/main">
  <p:tag name="MTTABLE" val="Cell"/>
  <p:tag name="MTNUMBER" val="0.00114575866663165"/>
  <p:tag name="LEFT" val="638.3333"/>
  <p:tag name="WIDTH" val="276.6667"/>
  <p:tag name="HEIGHT" val="38.77504"/>
  <p:tag name="TOP" val="110"/>
</p:tagLst>
</file>

<file path=ppt/tags/tag105.xml><?xml version="1.0" encoding="utf-8"?>
<p:tagLst xmlns:a="http://schemas.openxmlformats.org/drawingml/2006/main" xmlns:r="http://schemas.openxmlformats.org/officeDocument/2006/relationships" xmlns:p="http://schemas.openxmlformats.org/presentationml/2006/main">
  <p:tag name="MTTABLE" val="HTitleDiv"/>
  <p:tag name="MTNUMBER" val="0.00114575866663165"/>
</p:tagLst>
</file>

<file path=ppt/tags/tag106.xml><?xml version="1.0" encoding="utf-8"?>
<p:tagLst xmlns:a="http://schemas.openxmlformats.org/drawingml/2006/main" xmlns:r="http://schemas.openxmlformats.org/officeDocument/2006/relationships" xmlns:p="http://schemas.openxmlformats.org/presentationml/2006/main">
  <p:tag name="MTTABLE" val="HTitleDiv"/>
  <p:tag name="MTNUMBER" val="0.00114575866663165"/>
</p:tagLst>
</file>

<file path=ppt/tags/tag107.xml><?xml version="1.0" encoding="utf-8"?>
<p:tagLst xmlns:a="http://schemas.openxmlformats.org/drawingml/2006/main" xmlns:r="http://schemas.openxmlformats.org/officeDocument/2006/relationships" xmlns:p="http://schemas.openxmlformats.org/presentationml/2006/main">
  <p:tag name="MTTABLE" val="HTitleDiv"/>
  <p:tag name="MTNUMBER" val="0.00114575866663165"/>
</p:tagLst>
</file>

<file path=ppt/tags/tag108.xml><?xml version="1.0" encoding="utf-8"?>
<p:tagLst xmlns:a="http://schemas.openxmlformats.org/drawingml/2006/main" xmlns:r="http://schemas.openxmlformats.org/officeDocument/2006/relationships" xmlns:p="http://schemas.openxmlformats.org/presentationml/2006/main">
  <p:tag name="MTTABLE" val="HDiv"/>
  <p:tag name="MTNUMBER" val="0.00114575866663165"/>
</p:tagLst>
</file>

<file path=ppt/tags/tag109.xml><?xml version="1.0" encoding="utf-8"?>
<p:tagLst xmlns:a="http://schemas.openxmlformats.org/drawingml/2006/main" xmlns:r="http://schemas.openxmlformats.org/officeDocument/2006/relationships" xmlns:p="http://schemas.openxmlformats.org/presentationml/2006/main">
  <p:tag name="MTTABLE" val="HDiv"/>
  <p:tag name="MTNUMBER" val="0.00114575866663165"/>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MTTABLE" val="HDiv"/>
  <p:tag name="MTNUMBER" val="0.00114575866663165"/>
</p:tagLst>
</file>

<file path=ppt/tags/tag111.xml><?xml version="1.0" encoding="utf-8"?>
<p:tagLst xmlns:a="http://schemas.openxmlformats.org/drawingml/2006/main" xmlns:r="http://schemas.openxmlformats.org/officeDocument/2006/relationships" xmlns:p="http://schemas.openxmlformats.org/presentationml/2006/main">
  <p:tag name="MTTABLE" val="HDiv"/>
  <p:tag name="MTNUMBER" val="0.00114575866663165"/>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1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16.xml><?xml version="1.0" encoding="utf-8"?>
<p:tagLst xmlns:a="http://schemas.openxmlformats.org/drawingml/2006/main" xmlns:r="http://schemas.openxmlformats.org/officeDocument/2006/relationships" xmlns:p="http://schemas.openxmlformats.org/presentationml/2006/main">
  <p:tag name="SHAPENAME" val="TopLine"/>
</p:tagLst>
</file>

<file path=ppt/tags/tag11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8.xml><?xml version="1.0" encoding="utf-8"?>
<p:tagLst xmlns:a="http://schemas.openxmlformats.org/drawingml/2006/main" xmlns:r="http://schemas.openxmlformats.org/officeDocument/2006/relationships" xmlns:p="http://schemas.openxmlformats.org/presentationml/2006/main">
  <p:tag name="SHAPENAME" val="Grid"/>
</p:tagLst>
</file>

<file path=ppt/tags/tag11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5. Source"/>
</p:tagLst>
</file>

<file path=ppt/tags/tag121.xml><?xml version="1.0" encoding="utf-8"?>
<p:tagLst xmlns:a="http://schemas.openxmlformats.org/drawingml/2006/main" xmlns:r="http://schemas.openxmlformats.org/officeDocument/2006/relationships" xmlns:p="http://schemas.openxmlformats.org/presentationml/2006/main">
  <p:tag name="NAME" val="Moon"/>
</p:tagLst>
</file>

<file path=ppt/tags/tag122.xml><?xml version="1.0" encoding="utf-8"?>
<p:tagLst xmlns:a="http://schemas.openxmlformats.org/drawingml/2006/main" xmlns:r="http://schemas.openxmlformats.org/officeDocument/2006/relationships" xmlns:p="http://schemas.openxmlformats.org/presentationml/2006/main">
  <p:tag name="NAME" val="Moon"/>
</p:tagLst>
</file>

<file path=ppt/tags/tag123.xml><?xml version="1.0" encoding="utf-8"?>
<p:tagLst xmlns:a="http://schemas.openxmlformats.org/drawingml/2006/main" xmlns:r="http://schemas.openxmlformats.org/officeDocument/2006/relationships" xmlns:p="http://schemas.openxmlformats.org/presentationml/2006/main">
  <p:tag name="NAME" val="Moon"/>
</p:tagLst>
</file>

<file path=ppt/tags/tag124.xml><?xml version="1.0" encoding="utf-8"?>
<p:tagLst xmlns:a="http://schemas.openxmlformats.org/drawingml/2006/main" xmlns:r="http://schemas.openxmlformats.org/officeDocument/2006/relationships" xmlns:p="http://schemas.openxmlformats.org/presentationml/2006/main">
  <p:tag name="NAME" val="Moon"/>
</p:tagLst>
</file>

<file path=ppt/tags/tag125.xml><?xml version="1.0" encoding="utf-8"?>
<p:tagLst xmlns:a="http://schemas.openxmlformats.org/drawingml/2006/main" xmlns:r="http://schemas.openxmlformats.org/officeDocument/2006/relationships" xmlns:p="http://schemas.openxmlformats.org/presentationml/2006/main">
  <p:tag name="NAME" val="Moon"/>
</p:tagLst>
</file>

<file path=ppt/tags/tag126.xml><?xml version="1.0" encoding="utf-8"?>
<p:tagLst xmlns:a="http://schemas.openxmlformats.org/drawingml/2006/main" xmlns:r="http://schemas.openxmlformats.org/officeDocument/2006/relationships" xmlns:p="http://schemas.openxmlformats.org/presentationml/2006/main">
  <p:tag name="ANGLE" val="5"/>
</p:tagLst>
</file>

<file path=ppt/tags/tag127.xml><?xml version="1.0" encoding="utf-8"?>
<p:tagLst xmlns:a="http://schemas.openxmlformats.org/drawingml/2006/main" xmlns:r="http://schemas.openxmlformats.org/officeDocument/2006/relationships" xmlns:p="http://schemas.openxmlformats.org/presentationml/2006/main">
  <p:tag name="ANGLE" val="5"/>
</p:tagLst>
</file>

<file path=ppt/tags/tag128.xml><?xml version="1.0" encoding="utf-8"?>
<p:tagLst xmlns:a="http://schemas.openxmlformats.org/drawingml/2006/main" xmlns:r="http://schemas.openxmlformats.org/officeDocument/2006/relationships" xmlns:p="http://schemas.openxmlformats.org/presentationml/2006/main">
  <p:tag name="ANGLE" val="4"/>
</p:tagLst>
</file>

<file path=ppt/tags/tag129.xml><?xml version="1.0" encoding="utf-8"?>
<p:tagLst xmlns:a="http://schemas.openxmlformats.org/drawingml/2006/main" xmlns:r="http://schemas.openxmlformats.org/officeDocument/2006/relationships" xmlns:p="http://schemas.openxmlformats.org/presentationml/2006/main">
  <p:tag name="ANGLE" val="4"/>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ANGLE" val="3"/>
</p:tagLst>
</file>

<file path=ppt/tags/tag131.xml><?xml version="1.0" encoding="utf-8"?>
<p:tagLst xmlns:a="http://schemas.openxmlformats.org/drawingml/2006/main" xmlns:r="http://schemas.openxmlformats.org/officeDocument/2006/relationships" xmlns:p="http://schemas.openxmlformats.org/presentationml/2006/main">
  <p:tag name="ANGLE" val="3"/>
</p:tagLst>
</file>

<file path=ppt/tags/tag132.xml><?xml version="1.0" encoding="utf-8"?>
<p:tagLst xmlns:a="http://schemas.openxmlformats.org/drawingml/2006/main" xmlns:r="http://schemas.openxmlformats.org/officeDocument/2006/relationships" xmlns:p="http://schemas.openxmlformats.org/presentationml/2006/main">
  <p:tag name="ANGLE" val="2"/>
</p:tagLst>
</file>

<file path=ppt/tags/tag133.xml><?xml version="1.0" encoding="utf-8"?>
<p:tagLst xmlns:a="http://schemas.openxmlformats.org/drawingml/2006/main" xmlns:r="http://schemas.openxmlformats.org/officeDocument/2006/relationships" xmlns:p="http://schemas.openxmlformats.org/presentationml/2006/main">
  <p:tag name="ANGLE" val="2"/>
</p:tagLst>
</file>

<file path=ppt/tags/tag134.xml><?xml version="1.0" encoding="utf-8"?>
<p:tagLst xmlns:a="http://schemas.openxmlformats.org/drawingml/2006/main" xmlns:r="http://schemas.openxmlformats.org/officeDocument/2006/relationships" xmlns:p="http://schemas.openxmlformats.org/presentationml/2006/main">
  <p:tag name="ANGLE" val="1"/>
</p:tagLst>
</file>

<file path=ppt/tags/tag135.xml><?xml version="1.0" encoding="utf-8"?>
<p:tagLst xmlns:a="http://schemas.openxmlformats.org/drawingml/2006/main" xmlns:r="http://schemas.openxmlformats.org/officeDocument/2006/relationships" xmlns:p="http://schemas.openxmlformats.org/presentationml/2006/main">
  <p:tag name="ANGLE" val="1"/>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3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3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Subtitle"/>
</p:tagLst>
</file>

<file path=ppt/tags/tag141.xml><?xml version="1.0" encoding="utf-8"?>
<p:tagLst xmlns:a="http://schemas.openxmlformats.org/drawingml/2006/main" xmlns:r="http://schemas.openxmlformats.org/officeDocument/2006/relationships" xmlns:p="http://schemas.openxmlformats.org/presentationml/2006/main">
  <p:tag name="SHAPENAME" val="Title"/>
</p:tagLst>
</file>

<file path=ppt/tags/tag14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4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6.xml><?xml version="1.0" encoding="utf-8"?>
<p:tagLst xmlns:a="http://schemas.openxmlformats.org/drawingml/2006/main" xmlns:r="http://schemas.openxmlformats.org/officeDocument/2006/relationships" xmlns:p="http://schemas.openxmlformats.org/presentationml/2006/main">
  <p:tag name="SHAPENAME" val="3. Subtitle"/>
</p:tagLst>
</file>

<file path=ppt/tags/tag14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48.xml><?xml version="1.0" encoding="utf-8"?>
<p:tagLst xmlns:a="http://schemas.openxmlformats.org/drawingml/2006/main" xmlns:r="http://schemas.openxmlformats.org/officeDocument/2006/relationships" xmlns:p="http://schemas.openxmlformats.org/presentationml/2006/main">
  <p:tag name="SHAPENAME" val="5. Source"/>
</p:tagLst>
</file>

<file path=ppt/tags/tag1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52.xml><?xml version="1.0" encoding="utf-8"?>
<p:tagLst xmlns:a="http://schemas.openxmlformats.org/drawingml/2006/main" xmlns:r="http://schemas.openxmlformats.org/officeDocument/2006/relationships" xmlns:p="http://schemas.openxmlformats.org/presentationml/2006/main">
  <p:tag name="SHAPENAME" val="5. Source"/>
</p:tagLst>
</file>

<file path=ppt/tags/tag1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5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5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56.xml><?xml version="1.0" encoding="utf-8"?>
<p:tagLst xmlns:a="http://schemas.openxmlformats.org/drawingml/2006/main" xmlns:r="http://schemas.openxmlformats.org/officeDocument/2006/relationships" xmlns:p="http://schemas.openxmlformats.org/presentationml/2006/main">
  <p:tag name="SHAPENAME" val="5. Source"/>
</p:tagLst>
</file>

<file path=ppt/tags/tag15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5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5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SHAPENAME" val="5. Source"/>
</p:tagLst>
</file>

<file path=ppt/tags/tag16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6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6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6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5.xml><?xml version="1.0" encoding="utf-8"?>
<p:tagLst xmlns:a="http://schemas.openxmlformats.org/drawingml/2006/main" xmlns:r="http://schemas.openxmlformats.org/officeDocument/2006/relationships" xmlns:p="http://schemas.openxmlformats.org/presentationml/2006/main">
  <p:tag name="SHAPENAME" val="5. Source"/>
</p:tagLst>
</file>

<file path=ppt/tags/tag16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16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7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7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7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7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78.xml><?xml version="1.0" encoding="utf-8"?>
<p:tagLst xmlns:a="http://schemas.openxmlformats.org/drawingml/2006/main" xmlns:r="http://schemas.openxmlformats.org/officeDocument/2006/relationships" xmlns:p="http://schemas.openxmlformats.org/presentationml/2006/main">
  <p:tag name="SHAPENAME" val="5. Source"/>
</p:tagLst>
</file>

<file path=ppt/tags/tag17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3. Subtitl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18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8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8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8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8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91.xml><?xml version="1.0" encoding="utf-8"?>
<p:tagLst xmlns:a="http://schemas.openxmlformats.org/drawingml/2006/main" xmlns:r="http://schemas.openxmlformats.org/officeDocument/2006/relationships" xmlns:p="http://schemas.openxmlformats.org/presentationml/2006/main">
  <p:tag name="SHAPENAME" val="5. Source"/>
</p:tagLst>
</file>

<file path=ppt/tags/tag19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3.xml><?xml version="1.0" encoding="utf-8"?>
<p:tagLst xmlns:a="http://schemas.openxmlformats.org/drawingml/2006/main" xmlns:r="http://schemas.openxmlformats.org/officeDocument/2006/relationships" xmlns:p="http://schemas.openxmlformats.org/presentationml/2006/main">
  <p:tag name="SHAPENAME" val="5. Source"/>
</p:tagLst>
</file>

<file path=ppt/tags/tag19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5.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9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0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05.xml><?xml version="1.0" encoding="utf-8"?>
<p:tagLst xmlns:a="http://schemas.openxmlformats.org/drawingml/2006/main" xmlns:r="http://schemas.openxmlformats.org/officeDocument/2006/relationships" xmlns:p="http://schemas.openxmlformats.org/presentationml/2006/main">
  <p:tag name="SHAPENAME" val="5. Source"/>
</p:tagLst>
</file>

<file path=ppt/tags/tag2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7.xml><?xml version="1.0" encoding="utf-8"?>
<p:tagLst xmlns:a="http://schemas.openxmlformats.org/drawingml/2006/main" xmlns:r="http://schemas.openxmlformats.org/officeDocument/2006/relationships" xmlns:p="http://schemas.openxmlformats.org/presentationml/2006/main">
  <p:tag name="SHAPENAME" val="5. Sourc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1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1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1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9.xml><?xml version="1.0" encoding="utf-8"?>
<p:tagLst xmlns:a="http://schemas.openxmlformats.org/drawingml/2006/main" xmlns:r="http://schemas.openxmlformats.org/officeDocument/2006/relationships" xmlns:p="http://schemas.openxmlformats.org/presentationml/2006/main">
  <p:tag name="SHAPENAME" val="5. Source"/>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1.xml><?xml version="1.0" encoding="utf-8"?>
<p:tagLst xmlns:a="http://schemas.openxmlformats.org/drawingml/2006/main" xmlns:r="http://schemas.openxmlformats.org/officeDocument/2006/relationships" xmlns:p="http://schemas.openxmlformats.org/presentationml/2006/main">
  <p:tag name="SHAPENAME" val="5. Sourc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24.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2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2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2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2.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3.xml><?xml version="1.0" encoding="utf-8"?>
<p:tagLst xmlns:a="http://schemas.openxmlformats.org/drawingml/2006/main" xmlns:r="http://schemas.openxmlformats.org/officeDocument/2006/relationships" xmlns:p="http://schemas.openxmlformats.org/presentationml/2006/main">
  <p:tag name="SHAPENAME" val="5. Source"/>
</p:tagLst>
</file>

<file path=ppt/tags/tag2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35.xml><?xml version="1.0" encoding="utf-8"?>
<p:tagLst xmlns:a="http://schemas.openxmlformats.org/drawingml/2006/main" xmlns:r="http://schemas.openxmlformats.org/officeDocument/2006/relationships" xmlns:p="http://schemas.openxmlformats.org/presentationml/2006/main">
  <p:tag name="SHAPENAME" val="5. Source"/>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3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2.xml><?xml version="1.0" encoding="utf-8"?>
<p:tagLst xmlns:a="http://schemas.openxmlformats.org/drawingml/2006/main" xmlns:r="http://schemas.openxmlformats.org/officeDocument/2006/relationships" xmlns:p="http://schemas.openxmlformats.org/presentationml/2006/main">
  <p:tag name="SHAPENAME" val="5. Source"/>
</p:tagLst>
</file>

<file path=ppt/tags/tag2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5.xml><?xml version="1.0" encoding="utf-8"?>
<p:tagLst xmlns:a="http://schemas.openxmlformats.org/drawingml/2006/main" xmlns:r="http://schemas.openxmlformats.org/officeDocument/2006/relationships" xmlns:p="http://schemas.openxmlformats.org/presentationml/2006/main">
  <p:tag name="SHAPENAME" val="5. Source"/>
</p:tagLst>
</file>

<file path=ppt/tags/tag24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5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5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7.xml><?xml version="1.0" encoding="utf-8"?>
<p:tagLst xmlns:a="http://schemas.openxmlformats.org/drawingml/2006/main" xmlns:r="http://schemas.openxmlformats.org/officeDocument/2006/relationships" xmlns:p="http://schemas.openxmlformats.org/presentationml/2006/main">
  <p:tag name="SHAPENAME" val="5. Source"/>
</p:tagLst>
</file>

<file path=ppt/tags/tag25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9.xml><?xml version="1.0" encoding="utf-8"?>
<p:tagLst xmlns:a="http://schemas.openxmlformats.org/drawingml/2006/main" xmlns:r="http://schemas.openxmlformats.org/officeDocument/2006/relationships" xmlns:p="http://schemas.openxmlformats.org/presentationml/2006/main">
  <p:tag name="SHAPENAME" val="5. Sourc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dBI1amvXxsl4O_DqNhHzUg"/>
</p:tagLst>
</file>

<file path=ppt/tags/tag26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6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6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2.xml><?xml version="1.0" encoding="utf-8"?>
<p:tagLst xmlns:a="http://schemas.openxmlformats.org/drawingml/2006/main" xmlns:r="http://schemas.openxmlformats.org/officeDocument/2006/relationships" xmlns:p="http://schemas.openxmlformats.org/presentationml/2006/main">
  <p:tag name="SHAPENAME" val="5. Source"/>
</p:tagLst>
</file>

<file path=ppt/tags/tag2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4.xml><?xml version="1.0" encoding="utf-8"?>
<p:tagLst xmlns:a="http://schemas.openxmlformats.org/drawingml/2006/main" xmlns:r="http://schemas.openxmlformats.org/officeDocument/2006/relationships" xmlns:p="http://schemas.openxmlformats.org/presentationml/2006/main">
  <p:tag name="SHAPENAME" val="5. Source"/>
</p:tagLst>
</file>

<file path=ppt/tags/tag27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85.xml><?xml version="1.0" encoding="utf-8"?>
<p:tagLst xmlns:a="http://schemas.openxmlformats.org/drawingml/2006/main" xmlns:r="http://schemas.openxmlformats.org/officeDocument/2006/relationships" xmlns:p="http://schemas.openxmlformats.org/presentationml/2006/main">
  <p:tag name="SHAPENAME" val="5. Source"/>
</p:tagLst>
</file>

<file path=ppt/tags/tag2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7.xml><?xml version="1.0" encoding="utf-8"?>
<p:tagLst xmlns:a="http://schemas.openxmlformats.org/drawingml/2006/main" xmlns:r="http://schemas.openxmlformats.org/officeDocument/2006/relationships" xmlns:p="http://schemas.openxmlformats.org/presentationml/2006/main">
  <p:tag name="SHAPENAME" val="5. Source"/>
</p:tagLst>
</file>

<file path=ppt/tags/tag28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9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9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9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9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6.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7.xml><?xml version="1.0" encoding="utf-8"?>
<p:tagLst xmlns:a="http://schemas.openxmlformats.org/drawingml/2006/main" xmlns:r="http://schemas.openxmlformats.org/officeDocument/2006/relationships" xmlns:p="http://schemas.openxmlformats.org/presentationml/2006/main">
  <p:tag name="SHAPENAME" val="5. Source"/>
</p:tagLst>
</file>

<file path=ppt/tags/tag2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3.xml><?xml version="1.0" encoding="utf-8"?>
<p:tagLst xmlns:a="http://schemas.openxmlformats.org/drawingml/2006/main" xmlns:r="http://schemas.openxmlformats.org/officeDocument/2006/relationships" xmlns:p="http://schemas.openxmlformats.org/presentationml/2006/main">
  <p:tag name="SHAPENAME" val="TopLine"/>
</p:tagLst>
</file>

<file path=ppt/tags/tag3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7.xml><?xml version="1.0" encoding="utf-8"?>
<p:tagLst xmlns:a="http://schemas.openxmlformats.org/drawingml/2006/main" xmlns:r="http://schemas.openxmlformats.org/officeDocument/2006/relationships" xmlns:p="http://schemas.openxmlformats.org/presentationml/2006/main">
  <p:tag name="SHAPENAME" val="5. Source"/>
</p:tagLst>
</file>

<file path=ppt/tags/tag30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9.xml><?xml version="1.0" encoding="utf-8"?>
<p:tagLst xmlns:a="http://schemas.openxmlformats.org/drawingml/2006/main" xmlns:r="http://schemas.openxmlformats.org/officeDocument/2006/relationships" xmlns:p="http://schemas.openxmlformats.org/presentationml/2006/main">
  <p:tag name="SHAPENAME" val="5. Sourc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2.xml><?xml version="1.0" encoding="utf-8"?>
<p:tagLst xmlns:a="http://schemas.openxmlformats.org/drawingml/2006/main" xmlns:r="http://schemas.openxmlformats.org/officeDocument/2006/relationships" xmlns:p="http://schemas.openxmlformats.org/presentationml/2006/main">
  <p:tag name="SHAPENAME" val="5. Source"/>
</p:tagLst>
</file>

<file path=ppt/tags/tag3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jTa7nGcTf5WpsLhgT8X2eg"/>
</p:tagLst>
</file>

<file path=ppt/tags/tag317.xml><?xml version="1.0" encoding="utf-8"?>
<p:tagLst xmlns:a="http://schemas.openxmlformats.org/drawingml/2006/main" xmlns:r="http://schemas.openxmlformats.org/officeDocument/2006/relationships" xmlns:p="http://schemas.openxmlformats.org/presentationml/2006/main">
  <p:tag name="SHAPENAME" val="5. Source"/>
</p:tagLst>
</file>

<file path=ppt/tags/tag318.xml><?xml version="1.0" encoding="utf-8"?>
<p:tagLst xmlns:a="http://schemas.openxmlformats.org/drawingml/2006/main" xmlns:r="http://schemas.openxmlformats.org/officeDocument/2006/relationships" xmlns:p="http://schemas.openxmlformats.org/presentationml/2006/main">
  <p:tag name="SHAPENAME" val="BottomLine"/>
</p:tagLst>
</file>

<file path=ppt/tags/tag319.xml><?xml version="1.0" encoding="utf-8"?>
<p:tagLst xmlns:a="http://schemas.openxmlformats.org/drawingml/2006/main" xmlns:r="http://schemas.openxmlformats.org/officeDocument/2006/relationships" xmlns:p="http://schemas.openxmlformats.org/presentationml/2006/main">
  <p:tag name="SHAPENAME" val="TopLin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eKZyST.vSdKjHMPWnunfBA"/>
</p:tagLst>
</file>

<file path=ppt/tags/tag322.xml><?xml version="1.0" encoding="utf-8"?>
<p:tagLst xmlns:a="http://schemas.openxmlformats.org/drawingml/2006/main" xmlns:r="http://schemas.openxmlformats.org/officeDocument/2006/relationships" xmlns:p="http://schemas.openxmlformats.org/presentationml/2006/main">
  <p:tag name="SHAPENAME" val="Subtitle"/>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_2IlcJqrwO_8pXTRwlWldw"/>
</p:tagLst>
</file>

<file path=ppt/tags/tag32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i2xGgtzp28izb82Jagztw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i2xGgtzp28izb82Jagztww"/>
</p:tagLst>
</file>

<file path=ppt/tags/tag33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34.xml><?xml version="1.0" encoding="utf-8"?>
<p:tagLst xmlns:a="http://schemas.openxmlformats.org/drawingml/2006/main" xmlns:r="http://schemas.openxmlformats.org/officeDocument/2006/relationships" xmlns:p="http://schemas.openxmlformats.org/presentationml/2006/main">
  <p:tag name="SHAPENAME" val="3. Subtitle"/>
</p:tagLst>
</file>

<file path=ppt/tags/tag33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xml><?xml version="1.0" encoding="utf-8"?>
<p:tagLst xmlns:a="http://schemas.openxmlformats.org/drawingml/2006/main" xmlns:r="http://schemas.openxmlformats.org/officeDocument/2006/relationships" xmlns:p="http://schemas.openxmlformats.org/presentationml/2006/main">
  <p:tag name="SHAPENAME" val="5. Source"/>
</p:tagLst>
</file>

<file path=ppt/tags/tag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1LEVEL" val="7"/>
  <p:tag name="2LEVEL" val="3.5"/>
  <p:tag name="3LEVEL" val="1.75"/>
  <p:tag name="4LEVEL" val="0.88"/>
  <p:tag name="5LEVEL" val="0.44"/>
</p:tagLst>
</file>

<file path=ppt/tags/tag41.xml><?xml version="1.0" encoding="utf-8"?>
<p:tagLst xmlns:a="http://schemas.openxmlformats.org/drawingml/2006/main" xmlns:r="http://schemas.openxmlformats.org/officeDocument/2006/relationships" xmlns:p="http://schemas.openxmlformats.org/presentationml/2006/main">
  <p:tag name="1LEVEL" val="7"/>
  <p:tag name="2LEVEL" val="3.5"/>
  <p:tag name="3LEVEL" val="1.75"/>
  <p:tag name="4LEVEL" val="0.88"/>
  <p:tag name="5LEVEL" val="0.44"/>
</p:tagLst>
</file>

<file path=ppt/tags/tag42.xml><?xml version="1.0" encoding="utf-8"?>
<p:tagLst xmlns:a="http://schemas.openxmlformats.org/drawingml/2006/main" xmlns:r="http://schemas.openxmlformats.org/officeDocument/2006/relationships" xmlns:p="http://schemas.openxmlformats.org/presentationml/2006/main">
  <p:tag name="1LEVEL" val="7"/>
  <p:tag name="2LEVEL" val="3.5"/>
  <p:tag name="3LEVEL" val="1.75"/>
  <p:tag name="4LEVEL" val="0.88"/>
  <p:tag name="5LEVEL" val="0.44"/>
</p:tagLst>
</file>

<file path=ppt/tags/tag43.xml><?xml version="1.0" encoding="utf-8"?>
<p:tagLst xmlns:a="http://schemas.openxmlformats.org/drawingml/2006/main" xmlns:r="http://schemas.openxmlformats.org/officeDocument/2006/relationships" xmlns:p="http://schemas.openxmlformats.org/presentationml/2006/main">
  <p:tag name="1LEVEL" val="7"/>
  <p:tag name="2LEVEL" val="3.5"/>
  <p:tag name="3LEVEL" val="1.75"/>
  <p:tag name="4LEVEL" val="0.88"/>
  <p:tag name="5LEVEL" val="0.44"/>
</p:tagLst>
</file>

<file path=ppt/tags/tag44.xml><?xml version="1.0" encoding="utf-8"?>
<p:tagLst xmlns:a="http://schemas.openxmlformats.org/drawingml/2006/main" xmlns:r="http://schemas.openxmlformats.org/officeDocument/2006/relationships" xmlns:p="http://schemas.openxmlformats.org/presentationml/2006/main">
  <p:tag name="1LEVEL" val="7"/>
  <p:tag name="2LEVEL" val="3.5"/>
  <p:tag name="3LEVEL" val="1.75"/>
  <p:tag name="4LEVEL" val="0.88"/>
  <p:tag name="5LEVEL" val="0.44"/>
</p:tagLst>
</file>

<file path=ppt/tags/tag45.xml><?xml version="1.0" encoding="utf-8"?>
<p:tagLst xmlns:a="http://schemas.openxmlformats.org/drawingml/2006/main" xmlns:r="http://schemas.openxmlformats.org/officeDocument/2006/relationships" xmlns:p="http://schemas.openxmlformats.org/presentationml/2006/main">
  <p:tag name="1LEVEL" val="7"/>
  <p:tag name="2LEVEL" val="3.5"/>
  <p:tag name="3LEVEL" val="1.75"/>
  <p:tag name="4LEVEL" val="0.88"/>
  <p:tag name="5LEVEL" val="0.44"/>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4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9.xml><?xml version="1.0" encoding="utf-8"?>
<p:tagLst xmlns:a="http://schemas.openxmlformats.org/drawingml/2006/main" xmlns:r="http://schemas.openxmlformats.org/officeDocument/2006/relationships" xmlns:p="http://schemas.openxmlformats.org/presentationml/2006/main">
  <p:tag name="SHAPENAME" val="3. Subtitle"/>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5. Source"/>
</p:tagLst>
</file>

<file path=ppt/tags/tag5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2.xml><?xml version="1.0" encoding="utf-8"?>
<p:tagLst xmlns:a="http://schemas.openxmlformats.org/drawingml/2006/main" xmlns:r="http://schemas.openxmlformats.org/officeDocument/2006/relationships" xmlns:p="http://schemas.openxmlformats.org/presentationml/2006/main">
  <p:tag name="MTTABLE" val="Cell"/>
  <p:tag name="MTNUMBER" val="0.996004433369266"/>
  <p:tag name="LEFT" val="45"/>
  <p:tag name="WIDTH" val="425"/>
  <p:tag name="HEIGHT" val="19.38748"/>
  <p:tag name="TOP" val="110"/>
</p:tagLst>
</file>

<file path=ppt/tags/tag53.xml><?xml version="1.0" encoding="utf-8"?>
<p:tagLst xmlns:a="http://schemas.openxmlformats.org/drawingml/2006/main" xmlns:r="http://schemas.openxmlformats.org/officeDocument/2006/relationships" xmlns:p="http://schemas.openxmlformats.org/presentationml/2006/main">
  <p:tag name="MTTABLE" val="Cell"/>
  <p:tag name="MTNUMBER" val="0.996004433369266"/>
  <p:tag name="LEFT" val="490"/>
  <p:tag name="WIDTH" val="425"/>
  <p:tag name="HEIGHT" val="19.38748"/>
  <p:tag name="TOP" val="110"/>
</p:tagLst>
</file>

<file path=ppt/tags/tag54.xml><?xml version="1.0" encoding="utf-8"?>
<p:tagLst xmlns:a="http://schemas.openxmlformats.org/drawingml/2006/main" xmlns:r="http://schemas.openxmlformats.org/officeDocument/2006/relationships" xmlns:p="http://schemas.openxmlformats.org/presentationml/2006/main">
  <p:tag name="MTTABLE" val="Cell"/>
  <p:tag name="MTNUMBER" val="0.996004433369266"/>
  <p:tag name="LEFT" val="45"/>
  <p:tag name="WIDTH" val="425"/>
  <p:tag name="TOP" val="139.3875"/>
  <p:tag name="HEIGHT" val="12.78291"/>
</p:tagLst>
</file>

<file path=ppt/tags/tag55.xml><?xml version="1.0" encoding="utf-8"?>
<p:tagLst xmlns:a="http://schemas.openxmlformats.org/drawingml/2006/main" xmlns:r="http://schemas.openxmlformats.org/officeDocument/2006/relationships" xmlns:p="http://schemas.openxmlformats.org/presentationml/2006/main">
  <p:tag name="MTTABLE" val="Cell"/>
  <p:tag name="MTNUMBER" val="0.996004433369266"/>
  <p:tag name="LEFT" val="490"/>
  <p:tag name="WIDTH" val="425"/>
  <p:tag name="TOP" val="139.3875"/>
  <p:tag name="HEIGHT" val="12.78293"/>
</p:tagLst>
</file>

<file path=ppt/tags/tag56.xml><?xml version="1.0" encoding="utf-8"?>
<p:tagLst xmlns:a="http://schemas.openxmlformats.org/drawingml/2006/main" xmlns:r="http://schemas.openxmlformats.org/officeDocument/2006/relationships" xmlns:p="http://schemas.openxmlformats.org/presentationml/2006/main">
  <p:tag name="MTTABLE" val="Cell"/>
  <p:tag name="MTNUMBER" val="0.996004433369266"/>
  <p:tag name="LEFT" val="45"/>
  <p:tag name="WIDTH" val="425"/>
  <p:tag name="TOP" val="162.1704"/>
  <p:tag name="HEIGHT" val="12.78291"/>
</p:tagLst>
</file>

<file path=ppt/tags/tag57.xml><?xml version="1.0" encoding="utf-8"?>
<p:tagLst xmlns:a="http://schemas.openxmlformats.org/drawingml/2006/main" xmlns:r="http://schemas.openxmlformats.org/officeDocument/2006/relationships" xmlns:p="http://schemas.openxmlformats.org/presentationml/2006/main">
  <p:tag name="MTTABLE" val="Cell"/>
  <p:tag name="MTNUMBER" val="0.996004433369266"/>
  <p:tag name="LEFT" val="490"/>
  <p:tag name="WIDTH" val="425"/>
  <p:tag name="TOP" val="162.1704"/>
  <p:tag name="HEIGHT" val="12.78293"/>
</p:tagLst>
</file>

<file path=ppt/tags/tag58.xml><?xml version="1.0" encoding="utf-8"?>
<p:tagLst xmlns:a="http://schemas.openxmlformats.org/drawingml/2006/main" xmlns:r="http://schemas.openxmlformats.org/officeDocument/2006/relationships" xmlns:p="http://schemas.openxmlformats.org/presentationml/2006/main">
  <p:tag name="MTTABLE" val="Cell"/>
  <p:tag name="MTNUMBER" val="0.996004433369266"/>
  <p:tag name="LEFT" val="45"/>
  <p:tag name="WIDTH" val="425"/>
  <p:tag name="TOP" val="184.9533"/>
  <p:tag name="HEIGHT" val="12.78291"/>
</p:tagLst>
</file>

<file path=ppt/tags/tag59.xml><?xml version="1.0" encoding="utf-8"?>
<p:tagLst xmlns:a="http://schemas.openxmlformats.org/drawingml/2006/main" xmlns:r="http://schemas.openxmlformats.org/officeDocument/2006/relationships" xmlns:p="http://schemas.openxmlformats.org/presentationml/2006/main">
  <p:tag name="MTTABLE" val="Cell"/>
  <p:tag name="MTNUMBER" val="0.996004433369266"/>
  <p:tag name="LEFT" val="490"/>
  <p:tag name="WIDTH" val="425"/>
  <p:tag name="TOP" val="184.9533"/>
  <p:tag name="HEIGHT" val="12.78293"/>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MTTABLE" val="Cell"/>
  <p:tag name="MTNUMBER" val="0.996004433369266"/>
  <p:tag name="LEFT" val="45"/>
  <p:tag name="WIDTH" val="425"/>
  <p:tag name="TOP" val="207.7362"/>
  <p:tag name="HEIGHT" val="12.78291"/>
</p:tagLst>
</file>

<file path=ppt/tags/tag61.xml><?xml version="1.0" encoding="utf-8"?>
<p:tagLst xmlns:a="http://schemas.openxmlformats.org/drawingml/2006/main" xmlns:r="http://schemas.openxmlformats.org/officeDocument/2006/relationships" xmlns:p="http://schemas.openxmlformats.org/presentationml/2006/main">
  <p:tag name="MTTABLE" val="Cell"/>
  <p:tag name="MTNUMBER" val="0.996004433369266"/>
  <p:tag name="LEFT" val="490"/>
  <p:tag name="WIDTH" val="425"/>
  <p:tag name="TOP" val="207.7362"/>
  <p:tag name="HEIGHT" val="12.78293"/>
</p:tagLst>
</file>

<file path=ppt/tags/tag62.xml><?xml version="1.0" encoding="utf-8"?>
<p:tagLst xmlns:a="http://schemas.openxmlformats.org/drawingml/2006/main" xmlns:r="http://schemas.openxmlformats.org/officeDocument/2006/relationships" xmlns:p="http://schemas.openxmlformats.org/presentationml/2006/main">
  <p:tag name="MTTABLE" val="Cell"/>
  <p:tag name="MTNUMBER" val="0.996004433369266"/>
  <p:tag name="LEFT" val="45"/>
  <p:tag name="WIDTH" val="425"/>
  <p:tag name="TOP" val="230.5191"/>
  <p:tag name="HEIGHT" val="12.78291"/>
</p:tagLst>
</file>

<file path=ppt/tags/tag63.xml><?xml version="1.0" encoding="utf-8"?>
<p:tagLst xmlns:a="http://schemas.openxmlformats.org/drawingml/2006/main" xmlns:r="http://schemas.openxmlformats.org/officeDocument/2006/relationships" xmlns:p="http://schemas.openxmlformats.org/presentationml/2006/main">
  <p:tag name="MTTABLE" val="Cell"/>
  <p:tag name="MTNUMBER" val="0.996004433369266"/>
  <p:tag name="LEFT" val="490"/>
  <p:tag name="WIDTH" val="425"/>
  <p:tag name="TOP" val="230.5191"/>
  <p:tag name="HEIGHT" val="12.78293"/>
</p:tagLst>
</file>

<file path=ppt/tags/tag64.xml><?xml version="1.0" encoding="utf-8"?>
<p:tagLst xmlns:a="http://schemas.openxmlformats.org/drawingml/2006/main" xmlns:r="http://schemas.openxmlformats.org/officeDocument/2006/relationships" xmlns:p="http://schemas.openxmlformats.org/presentationml/2006/main">
  <p:tag name="MTTABLE" val="Cell"/>
  <p:tag name="MTNUMBER" val="0.996004433369266"/>
  <p:tag name="LEFT" val="45"/>
  <p:tag name="WIDTH" val="425"/>
  <p:tag name="TOP" val="253.302"/>
  <p:tag name="HEIGHT" val="12.78291"/>
</p:tagLst>
</file>

<file path=ppt/tags/tag65.xml><?xml version="1.0" encoding="utf-8"?>
<p:tagLst xmlns:a="http://schemas.openxmlformats.org/drawingml/2006/main" xmlns:r="http://schemas.openxmlformats.org/officeDocument/2006/relationships" xmlns:p="http://schemas.openxmlformats.org/presentationml/2006/main">
  <p:tag name="MTTABLE" val="Cell"/>
  <p:tag name="MTNUMBER" val="0.996004433369266"/>
  <p:tag name="LEFT" val="490"/>
  <p:tag name="WIDTH" val="425"/>
  <p:tag name="TOP" val="253.302"/>
  <p:tag name="HEIGHT" val="12.78293"/>
</p:tagLst>
</file>

<file path=ppt/tags/tag66.xml><?xml version="1.0" encoding="utf-8"?>
<p:tagLst xmlns:a="http://schemas.openxmlformats.org/drawingml/2006/main" xmlns:r="http://schemas.openxmlformats.org/officeDocument/2006/relationships" xmlns:p="http://schemas.openxmlformats.org/presentationml/2006/main">
  <p:tag name="MTTABLE" val="Cell"/>
  <p:tag name="MTNUMBER" val="0.996004433369266"/>
  <p:tag name="LEFT" val="45"/>
  <p:tag name="WIDTH" val="425"/>
  <p:tag name="TOP" val="276.085"/>
  <p:tag name="HEIGHT" val="12.78291"/>
</p:tagLst>
</file>

<file path=ppt/tags/tag67.xml><?xml version="1.0" encoding="utf-8"?>
<p:tagLst xmlns:a="http://schemas.openxmlformats.org/drawingml/2006/main" xmlns:r="http://schemas.openxmlformats.org/officeDocument/2006/relationships" xmlns:p="http://schemas.openxmlformats.org/presentationml/2006/main">
  <p:tag name="MTTABLE" val="Cell"/>
  <p:tag name="MTNUMBER" val="0.996004433369266"/>
  <p:tag name="LEFT" val="490"/>
  <p:tag name="WIDTH" val="425"/>
  <p:tag name="TOP" val="276.085"/>
  <p:tag name="HEIGHT" val="12.78293"/>
</p:tagLst>
</file>

<file path=ppt/tags/tag68.xml><?xml version="1.0" encoding="utf-8"?>
<p:tagLst xmlns:a="http://schemas.openxmlformats.org/drawingml/2006/main" xmlns:r="http://schemas.openxmlformats.org/officeDocument/2006/relationships" xmlns:p="http://schemas.openxmlformats.org/presentationml/2006/main">
  <p:tag name="MTTABLE" val="Cell"/>
  <p:tag name="MTNUMBER" val="0.996004433369266"/>
  <p:tag name="LEFT" val="45"/>
  <p:tag name="WIDTH" val="425"/>
  <p:tag name="TOP" val="298.8679"/>
  <p:tag name="HEIGHT" val="12.78291"/>
</p:tagLst>
</file>

<file path=ppt/tags/tag69.xml><?xml version="1.0" encoding="utf-8"?>
<p:tagLst xmlns:a="http://schemas.openxmlformats.org/drawingml/2006/main" xmlns:r="http://schemas.openxmlformats.org/officeDocument/2006/relationships" xmlns:p="http://schemas.openxmlformats.org/presentationml/2006/main">
  <p:tag name="MTTABLE" val="Cell"/>
  <p:tag name="MTNUMBER" val="0.996004433369266"/>
  <p:tag name="LEFT" val="490"/>
  <p:tag name="WIDTH" val="425"/>
  <p:tag name="TOP" val="298.8679"/>
  <p:tag name="HEIGHT" val="12.78293"/>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MTTABLE" val="Cell"/>
  <p:tag name="MTNUMBER" val="0.996004433369266"/>
  <p:tag name="LEFT" val="45"/>
  <p:tag name="WIDTH" val="425"/>
  <p:tag name="TOP" val="321.6508"/>
  <p:tag name="HEIGHT" val="12.78291"/>
</p:tagLst>
</file>

<file path=ppt/tags/tag71.xml><?xml version="1.0" encoding="utf-8"?>
<p:tagLst xmlns:a="http://schemas.openxmlformats.org/drawingml/2006/main" xmlns:r="http://schemas.openxmlformats.org/officeDocument/2006/relationships" xmlns:p="http://schemas.openxmlformats.org/presentationml/2006/main">
  <p:tag name="MTTABLE" val="Cell"/>
  <p:tag name="MTNUMBER" val="0.996004433369266"/>
  <p:tag name="LEFT" val="490"/>
  <p:tag name="WIDTH" val="425"/>
  <p:tag name="TOP" val="321.6508"/>
  <p:tag name="HEIGHT" val="12.78293"/>
</p:tagLst>
</file>

<file path=ppt/tags/tag72.xml><?xml version="1.0" encoding="utf-8"?>
<p:tagLst xmlns:a="http://schemas.openxmlformats.org/drawingml/2006/main" xmlns:r="http://schemas.openxmlformats.org/officeDocument/2006/relationships" xmlns:p="http://schemas.openxmlformats.org/presentationml/2006/main">
  <p:tag name="MTTABLE" val="Cell"/>
  <p:tag name="MTNUMBER" val="0.996004433369266"/>
  <p:tag name="LEFT" val="45"/>
  <p:tag name="WIDTH" val="425"/>
  <p:tag name="TOP" val="344.4336"/>
  <p:tag name="HEIGHT" val="12.78291"/>
</p:tagLst>
</file>

<file path=ppt/tags/tag73.xml><?xml version="1.0" encoding="utf-8"?>
<p:tagLst xmlns:a="http://schemas.openxmlformats.org/drawingml/2006/main" xmlns:r="http://schemas.openxmlformats.org/officeDocument/2006/relationships" xmlns:p="http://schemas.openxmlformats.org/presentationml/2006/main">
  <p:tag name="MTTABLE" val="Cell"/>
  <p:tag name="MTNUMBER" val="0.996004433369266"/>
  <p:tag name="LEFT" val="490"/>
  <p:tag name="WIDTH" val="425"/>
  <p:tag name="TOP" val="344.4337"/>
  <p:tag name="HEIGHT" val="12.78293"/>
</p:tagLst>
</file>

<file path=ppt/tags/tag74.xml><?xml version="1.0" encoding="utf-8"?>
<p:tagLst xmlns:a="http://schemas.openxmlformats.org/drawingml/2006/main" xmlns:r="http://schemas.openxmlformats.org/officeDocument/2006/relationships" xmlns:p="http://schemas.openxmlformats.org/presentationml/2006/main">
  <p:tag name="MTTABLE" val="Cell"/>
  <p:tag name="MTNUMBER" val="0.996004433369266"/>
  <p:tag name="LEFT" val="45"/>
  <p:tag name="WIDTH" val="425"/>
  <p:tag name="TOP" val="367.2165"/>
  <p:tag name="HEIGHT" val="12.78291"/>
</p:tagLst>
</file>

<file path=ppt/tags/tag75.xml><?xml version="1.0" encoding="utf-8"?>
<p:tagLst xmlns:a="http://schemas.openxmlformats.org/drawingml/2006/main" xmlns:r="http://schemas.openxmlformats.org/officeDocument/2006/relationships" xmlns:p="http://schemas.openxmlformats.org/presentationml/2006/main">
  <p:tag name="MTTABLE" val="Cell"/>
  <p:tag name="MTNUMBER" val="0.996004433369266"/>
  <p:tag name="LEFT" val="490"/>
  <p:tag name="WIDTH" val="425"/>
  <p:tag name="TOP" val="367.2166"/>
  <p:tag name="HEIGHT" val="12.78293"/>
</p:tagLst>
</file>

<file path=ppt/tags/tag76.xml><?xml version="1.0" encoding="utf-8"?>
<p:tagLst xmlns:a="http://schemas.openxmlformats.org/drawingml/2006/main" xmlns:r="http://schemas.openxmlformats.org/officeDocument/2006/relationships" xmlns:p="http://schemas.openxmlformats.org/presentationml/2006/main">
  <p:tag name="MTTABLE" val="HTitleDiv"/>
  <p:tag name="MTNUMBER" val="0.996004433369266"/>
</p:tagLst>
</file>

<file path=ppt/tags/tag77.xml><?xml version="1.0" encoding="utf-8"?>
<p:tagLst xmlns:a="http://schemas.openxmlformats.org/drawingml/2006/main" xmlns:r="http://schemas.openxmlformats.org/officeDocument/2006/relationships" xmlns:p="http://schemas.openxmlformats.org/presentationml/2006/main">
  <p:tag name="MTTABLE" val="HTitleDiv"/>
  <p:tag name="MTNUMBER" val="0.996004433369266"/>
</p:tagLst>
</file>

<file path=ppt/tags/tag78.xml><?xml version="1.0" encoding="utf-8"?>
<p:tagLst xmlns:a="http://schemas.openxmlformats.org/drawingml/2006/main" xmlns:r="http://schemas.openxmlformats.org/officeDocument/2006/relationships" xmlns:p="http://schemas.openxmlformats.org/presentationml/2006/main">
  <p:tag name="MTTABLE" val="HDiv"/>
  <p:tag name="MTNUMBER" val="0.996004433369266"/>
</p:tagLst>
</file>

<file path=ppt/tags/tag79.xml><?xml version="1.0" encoding="utf-8"?>
<p:tagLst xmlns:a="http://schemas.openxmlformats.org/drawingml/2006/main" xmlns:r="http://schemas.openxmlformats.org/officeDocument/2006/relationships" xmlns:p="http://schemas.openxmlformats.org/presentationml/2006/main">
  <p:tag name="MTTABLE" val="HDiv"/>
  <p:tag name="MTNUMBER" val="0.996004433369266"/>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MTTABLE" val="HDiv"/>
  <p:tag name="MTNUMBER" val="0.996004433369266"/>
</p:tagLst>
</file>

<file path=ppt/tags/tag81.xml><?xml version="1.0" encoding="utf-8"?>
<p:tagLst xmlns:a="http://schemas.openxmlformats.org/drawingml/2006/main" xmlns:r="http://schemas.openxmlformats.org/officeDocument/2006/relationships" xmlns:p="http://schemas.openxmlformats.org/presentationml/2006/main">
  <p:tag name="MTTABLE" val="HDiv"/>
  <p:tag name="MTNUMBER" val="0.996004433369266"/>
</p:tagLst>
</file>

<file path=ppt/tags/tag82.xml><?xml version="1.0" encoding="utf-8"?>
<p:tagLst xmlns:a="http://schemas.openxmlformats.org/drawingml/2006/main" xmlns:r="http://schemas.openxmlformats.org/officeDocument/2006/relationships" xmlns:p="http://schemas.openxmlformats.org/presentationml/2006/main">
  <p:tag name="MTTABLE" val="HDiv"/>
  <p:tag name="MTNUMBER" val="0.996004433369266"/>
</p:tagLst>
</file>

<file path=ppt/tags/tag83.xml><?xml version="1.0" encoding="utf-8"?>
<p:tagLst xmlns:a="http://schemas.openxmlformats.org/drawingml/2006/main" xmlns:r="http://schemas.openxmlformats.org/officeDocument/2006/relationships" xmlns:p="http://schemas.openxmlformats.org/presentationml/2006/main">
  <p:tag name="MTTABLE" val="HDiv"/>
  <p:tag name="MTNUMBER" val="0.996004433369266"/>
</p:tagLst>
</file>

<file path=ppt/tags/tag84.xml><?xml version="1.0" encoding="utf-8"?>
<p:tagLst xmlns:a="http://schemas.openxmlformats.org/drawingml/2006/main" xmlns:r="http://schemas.openxmlformats.org/officeDocument/2006/relationships" xmlns:p="http://schemas.openxmlformats.org/presentationml/2006/main">
  <p:tag name="MTTABLE" val="HDiv"/>
  <p:tag name="MTNUMBER" val="0.996004433369266"/>
</p:tagLst>
</file>

<file path=ppt/tags/tag85.xml><?xml version="1.0" encoding="utf-8"?>
<p:tagLst xmlns:a="http://schemas.openxmlformats.org/drawingml/2006/main" xmlns:r="http://schemas.openxmlformats.org/officeDocument/2006/relationships" xmlns:p="http://schemas.openxmlformats.org/presentationml/2006/main">
  <p:tag name="MTTABLE" val="HDiv"/>
  <p:tag name="MTNUMBER" val="0.996004433369266"/>
</p:tagLst>
</file>

<file path=ppt/tags/tag86.xml><?xml version="1.0" encoding="utf-8"?>
<p:tagLst xmlns:a="http://schemas.openxmlformats.org/drawingml/2006/main" xmlns:r="http://schemas.openxmlformats.org/officeDocument/2006/relationships" xmlns:p="http://schemas.openxmlformats.org/presentationml/2006/main">
  <p:tag name="MTTABLE" val="HDiv"/>
  <p:tag name="MTNUMBER" val="0.996004433369266"/>
</p:tagLst>
</file>

<file path=ppt/tags/tag87.xml><?xml version="1.0" encoding="utf-8"?>
<p:tagLst xmlns:a="http://schemas.openxmlformats.org/drawingml/2006/main" xmlns:r="http://schemas.openxmlformats.org/officeDocument/2006/relationships" xmlns:p="http://schemas.openxmlformats.org/presentationml/2006/main">
  <p:tag name="MTTABLE" val="HDiv"/>
  <p:tag name="MTNUMBER" val="0.996004433369266"/>
</p:tagLst>
</file>

<file path=ppt/tags/tag88.xml><?xml version="1.0" encoding="utf-8"?>
<p:tagLst xmlns:a="http://schemas.openxmlformats.org/drawingml/2006/main" xmlns:r="http://schemas.openxmlformats.org/officeDocument/2006/relationships" xmlns:p="http://schemas.openxmlformats.org/presentationml/2006/main">
  <p:tag name="MTTABLE" val="HTitleDiv"/>
  <p:tag name="MTNUMBER" val="0.996004433369266"/>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9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2.xml><?xml version="1.0" encoding="utf-8"?>
<p:tagLst xmlns:a="http://schemas.openxmlformats.org/drawingml/2006/main" xmlns:r="http://schemas.openxmlformats.org/officeDocument/2006/relationships" xmlns:p="http://schemas.openxmlformats.org/presentationml/2006/main">
  <p:tag name="SHAPENAME" val="3. Subtitle"/>
</p:tagLst>
</file>

<file path=ppt/tags/tag93.xml><?xml version="1.0" encoding="utf-8"?>
<p:tagLst xmlns:a="http://schemas.openxmlformats.org/drawingml/2006/main" xmlns:r="http://schemas.openxmlformats.org/officeDocument/2006/relationships" xmlns:p="http://schemas.openxmlformats.org/presentationml/2006/main">
  <p:tag name="SHAPENAME" val="5. Source"/>
</p:tagLst>
</file>

<file path=ppt/tags/tag9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5.xml><?xml version="1.0" encoding="utf-8"?>
<p:tagLst xmlns:a="http://schemas.openxmlformats.org/drawingml/2006/main" xmlns:r="http://schemas.openxmlformats.org/officeDocument/2006/relationships" xmlns:p="http://schemas.openxmlformats.org/presentationml/2006/main">
  <p:tag name="NAME" val="TrackerNumBlue"/>
</p:tagLst>
</file>

<file path=ppt/tags/tag96.xml><?xml version="1.0" encoding="utf-8"?>
<p:tagLst xmlns:a="http://schemas.openxmlformats.org/drawingml/2006/main" xmlns:r="http://schemas.openxmlformats.org/officeDocument/2006/relationships" xmlns:p="http://schemas.openxmlformats.org/presentationml/2006/main">
  <p:tag name="NAME" val="TrackerNumBlue"/>
</p:tagLst>
</file>

<file path=ppt/tags/tag97.xml><?xml version="1.0" encoding="utf-8"?>
<p:tagLst xmlns:a="http://schemas.openxmlformats.org/drawingml/2006/main" xmlns:r="http://schemas.openxmlformats.org/officeDocument/2006/relationships" xmlns:p="http://schemas.openxmlformats.org/presentationml/2006/main">
  <p:tag name="MTTABLE" val="Cell"/>
  <p:tag name="MTNUMBER" val="0.00114575866663165"/>
  <p:tag name="LEFT" val="45"/>
  <p:tag name="WIDTH" val="276.6667"/>
  <p:tag name="HEIGHT" val="19.38748"/>
  <p:tag name="TOP" val="129.3876"/>
</p:tagLst>
</file>

<file path=ppt/tags/tag98.xml><?xml version="1.0" encoding="utf-8"?>
<p:tagLst xmlns:a="http://schemas.openxmlformats.org/drawingml/2006/main" xmlns:r="http://schemas.openxmlformats.org/officeDocument/2006/relationships" xmlns:p="http://schemas.openxmlformats.org/presentationml/2006/main">
  <p:tag name="MTTABLE" val="Cell"/>
  <p:tag name="MTNUMBER" val="0.00114575866663165"/>
  <p:tag name="LEFT" val="45"/>
  <p:tag name="WIDTH" val="276.6667"/>
  <p:tag name="TOP" val="158.775"/>
  <p:tag name="HEIGHT" val="48.24503"/>
</p:tagLst>
</file>

<file path=ppt/tags/tag99.xml><?xml version="1.0" encoding="utf-8"?>
<p:tagLst xmlns:a="http://schemas.openxmlformats.org/drawingml/2006/main" xmlns:r="http://schemas.openxmlformats.org/officeDocument/2006/relationships" xmlns:p="http://schemas.openxmlformats.org/presentationml/2006/main">
  <p:tag name="MTTABLE" val="Cell"/>
  <p:tag name="MTNUMBER" val="0.00114575866663165"/>
  <p:tag name="LEFT" val="45"/>
  <p:tag name="WIDTH" val="276.6667"/>
  <p:tag name="TOP" val="217.0201"/>
  <p:tag name="HEIGHT" val="48.24503"/>
</p:tagLst>
</file>

<file path=ppt/theme/theme1.xml><?xml version="1.0" encoding="utf-8"?>
<a:theme xmlns:a="http://schemas.openxmlformats.org/drawingml/2006/main" name="White">
  <a:themeElements>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fontScheme name="Scheme 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Deep Blue">
      <a:srgbClr val="051C2C"/>
    </a:custClr>
    <a:custClr name="Cyan">
      <a:srgbClr val="00A9F4"/>
    </a:custClr>
    <a:custClr name="Electric Blue">
      <a:srgbClr val="1F40E6"/>
    </a:custClr>
    <a:custClr name="Pale Blue">
      <a:srgbClr val="AAE6F0"/>
    </a:custClr>
    <a:custClr name="Turquoise">
      <a:srgbClr val="3C96B4"/>
    </a:custClr>
    <a:custClr name="Pale Electric Blue">
      <a:srgbClr val="AFC3FF"/>
    </a:custClr>
    <a:custClr name="Purple">
      <a:srgbClr val="8C5AC8"/>
    </a:custClr>
    <a:custClr name="Pink">
      <a:srgbClr val="E6A0C8"/>
    </a:custClr>
    <a:custClr name="Red">
      <a:srgbClr val="E5546C"/>
    </a:custClr>
    <a:custClr name="Orange">
      <a:srgbClr val="FAA082"/>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FFFFF"/>
    </a:custClr>
    <a:custClr name="Null">
      <a:srgbClr val="FFFFFF"/>
    </a:custClr>
    <a:custClr name="Null">
      <a:srgbClr val="FFFFFF"/>
    </a:custClr>
  </a:custClrLst>
  <a:extLst>
    <a:ext uri="{05A4C25C-085E-4340-85A3-A5531E510DB2}">
      <thm15:themeFamily xmlns:thm15="http://schemas.microsoft.com/office/thememl/2012/main" name="OneFirm-English (United States)-Wide.potx" id="{E311C4B8-74AD-441A-9B7D-88C6246213BF}" vid="{6F42E404-E13C-48AC-A170-1D4DC8937465}"/>
    </a:ext>
  </a:extLst>
</a:theme>
</file>

<file path=ppt/theme/theme2.xml><?xml version="1.0" encoding="utf-8"?>
<a:theme xmlns:a="http://schemas.openxmlformats.org/drawingml/2006/main" name="1_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AAE6F0"/>
    </a:custClr>
    <a:custClr name="Neutral">
      <a:srgbClr val="D0D0D0"/>
    </a:custClr>
    <a:custClr name="Pink">
      <a:srgbClr val="E6A0C8"/>
    </a:custClr>
    <a:custClr name="Orange">
      <a:srgbClr val="FAA082"/>
    </a:custClr>
    <a:custClr name="Red">
      <a:srgbClr val="E5546C"/>
    </a:custClr>
    <a:custClr name="Null">
      <a:srgbClr val="FFFFFF"/>
    </a:custClr>
    <a:custClr name="Null">
      <a:srgbClr val="FFFFFF"/>
    </a:custClr>
    <a:custClr name="Null">
      <a:srgbClr val="FF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FFFFF"/>
    </a:custClr>
    <a:custClr name="Null">
      <a:srgbClr val="FFFFFF"/>
    </a:custClr>
    <a:custClr name="Null">
      <a:srgbClr val="FFFFFF"/>
    </a:custClr>
  </a:custClrLst>
  <a:extLst>
    <a:ext uri="{05A4C25C-085E-4340-85A3-A5531E510DB2}">
      <thm15:themeFamily xmlns:thm15="http://schemas.microsoft.com/office/thememl/2012/main" name="OneFirm-English (United States)-Wide.potx" id="{03D9F634-0118-410B-B399-E98C9CA22ECC}" vid="{8D1A019B-322F-4DDF-9536-9F2B59FE4648}"/>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92</Words>
  <Application>Microsoft Office PowerPoint</Application>
  <PresentationFormat>Widescreen</PresentationFormat>
  <Paragraphs>27</Paragraphs>
  <Slides>4</Slides>
  <Notes>3</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4</vt:i4>
      </vt:variant>
    </vt:vector>
  </HeadingPairs>
  <TitlesOfParts>
    <vt:vector size="11" baseType="lpstr">
      <vt:lpstr>Arial</vt:lpstr>
      <vt:lpstr>Georgia</vt:lpstr>
      <vt:lpstr>Segoe UI</vt:lpstr>
      <vt:lpstr>Wingdings</vt:lpstr>
      <vt:lpstr>White</vt:lpstr>
      <vt:lpstr>1_Contrast</vt:lpstr>
      <vt:lpstr>think-cell Slide</vt:lpstr>
      <vt:lpstr>Connect with your audience: Inclusive communications</vt:lpstr>
      <vt:lpstr>Key inclusivity concepts</vt:lpstr>
      <vt:lpstr>Key inclusivity concepts</vt:lpstr>
      <vt:lpstr>Key inclusivity concepts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2020-10-02T01:00:15Z</dcterms:created>
  <dcterms:modified xsi:type="dcterms:W3CDTF">2020-11-05T02:42:06Z</dcterms:modified>
  <cp:category/>
  <cp:contentStatus/>
</cp:coreProperties>
</file>