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notesSlides/notesSlide1.xml" ContentType="application/vnd.openxmlformats-officedocument.presentationml.notesSlide+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notesSlides/notesSlide2.xml" ContentType="application/vnd.openxmlformats-officedocument.presentationml.notesSlide+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notesSlides/notesSlide3.xml" ContentType="application/vnd.openxmlformats-officedocument.presentationml.notesSlide+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notesSlides/notesSlide4.xml" ContentType="application/vnd.openxmlformats-officedocument.presentationml.notesSlide+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07" r:id="rId2"/>
    <p:sldMasterId id="2147483931" r:id="rId3"/>
  </p:sldMasterIdLst>
  <p:notesMasterIdLst>
    <p:notesMasterId r:id="rId9"/>
  </p:notesMasterIdLst>
  <p:handoutMasterIdLst>
    <p:handoutMasterId r:id="rId10"/>
  </p:handoutMasterIdLst>
  <p:sldIdLst>
    <p:sldId id="2147376227" r:id="rId4"/>
    <p:sldId id="2145706458" r:id="rId5"/>
    <p:sldId id="2147376223" r:id="rId6"/>
    <p:sldId id="2141411536" r:id="rId7"/>
    <p:sldId id="2141411520" r:id="rId8"/>
  </p:sldIdLst>
  <p:sldSz cx="7772400" cy="10058400"/>
  <p:notesSz cx="7102475" cy="93884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orient="horz" pos="768" userDrawn="1">
          <p15:clr>
            <a:srgbClr val="A4A3A4"/>
          </p15:clr>
        </p15:guide>
        <p15:guide id="4" pos="244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 id="2" name="Kumar J" initials="KJ" lastIdx="1" clrIdx="1">
    <p:extLst>
      <p:ext uri="{19B8F6BF-5375-455C-9EA6-DF929625EA0E}">
        <p15:presenceInfo xmlns:p15="http://schemas.microsoft.com/office/powerpoint/2012/main" userId="S::Kumar_J@external.mckinsey.com::5948248d-963e-4fff-9285-2127beba9d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C000"/>
    <a:srgbClr val="051C2C"/>
    <a:srgbClr val="000000"/>
    <a:srgbClr val="7F7F7F"/>
    <a:srgbClr val="AFC3FF"/>
    <a:srgbClr val="0D3171"/>
    <a:srgbClr val="E6E6E6"/>
    <a:srgbClr val="4D4D4D"/>
    <a:srgbClr val="00A9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6201" autoAdjust="0"/>
  </p:normalViewPr>
  <p:slideViewPr>
    <p:cSldViewPr snapToGrid="0" snapToObjects="1">
      <p:cViewPr>
        <p:scale>
          <a:sx n="60" d="100"/>
          <a:sy n="60" d="100"/>
        </p:scale>
        <p:origin x="3222" y="594"/>
      </p:cViewPr>
      <p:guideLst>
        <p:guide orient="horz" pos="3192"/>
        <p:guide orient="horz" pos="768"/>
        <p:guide pos="2448"/>
      </p:guideLst>
    </p:cSldViewPr>
  </p:slideViewPr>
  <p:outlineViewPr>
    <p:cViewPr>
      <p:scale>
        <a:sx n="33" d="100"/>
        <a:sy n="33" d="100"/>
      </p:scale>
      <p:origin x="0" y="-24019"/>
    </p:cViewPr>
  </p:outlineViewPr>
  <p:notesTextViewPr>
    <p:cViewPr>
      <p:scale>
        <a:sx n="1" d="1"/>
        <a:sy n="1" d="1"/>
      </p:scale>
      <p:origin x="0" y="0"/>
    </p:cViewPr>
  </p:notesTextViewPr>
  <p:sorterViewPr>
    <p:cViewPr varScale="1">
      <p:scale>
        <a:sx n="1" d="1"/>
        <a:sy n="1" d="1"/>
      </p:scale>
      <p:origin x="0" y="-1812"/>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16 June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16 June 2021</a:t>
            </a:fld>
            <a:endParaRPr lang="en-US" dirty="0"/>
          </a:p>
        </p:txBody>
      </p:sp>
      <p:sp>
        <p:nvSpPr>
          <p:cNvPr id="4" name="Slide Image Placeholder 3"/>
          <p:cNvSpPr>
            <a:spLocks noGrp="1" noRot="1" noChangeAspect="1"/>
          </p:cNvSpPr>
          <p:nvPr>
            <p:ph type="sldImg" idx="2"/>
          </p:nvPr>
        </p:nvSpPr>
        <p:spPr>
          <a:xfrm>
            <a:off x="2327275" y="563563"/>
            <a:ext cx="2447925" cy="3168650"/>
          </a:xfrm>
          <a:prstGeom prst="rect">
            <a:avLst/>
          </a:prstGeom>
          <a:noFill/>
          <a:ln w="6350">
            <a:solidFill>
              <a:prstClr val="black"/>
            </a:solidFill>
          </a:ln>
        </p:spPr>
        <p:txBody>
          <a:bodyPr vert="horz" lIns="94229" tIns="47114" rIns="94229" bIns="47114" rtlCol="0" anchor="ctr"/>
          <a:lstStyle/>
          <a:p>
            <a:endParaRPr lang="en-US" dirty="0"/>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dirty="0"/>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Duration: </a:t>
            </a:r>
          </a:p>
          <a:p>
            <a:r>
              <a:rPr lang="en-US" dirty="0"/>
              <a:t>Notes: This is not about making the perfect drawing, just think about what would solve the customer’s core needs and sketch out those functionalities. How can you overcome the frustrations the customer had with their experience? What does this ideal experience mean for the customer? </a:t>
            </a:r>
          </a:p>
          <a:p>
            <a:r>
              <a:rPr lang="en-US" b="1" dirty="0"/>
              <a:t>MIRO TO BE USED: </a:t>
            </a:r>
            <a:r>
              <a:rPr lang="en-US" dirty="0"/>
              <a:t>Facilitator will explain how to use Miro at this point and that we’ll be using the tool throughout the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C2AE3-AF79-6548-BFE7-642F00C7DF01}" type="slidenum">
              <a:rPr kumimoji="0" lang="en-US" sz="1200" b="0" i="0" u="none" strike="noStrike" kern="1200" cap="none" spc="0" normalizeH="0" baseline="0" noProof="0" smtClean="0">
                <a:ln>
                  <a:noFill/>
                </a:ln>
                <a:solidFill>
                  <a:prstClr val="black"/>
                </a:solidFill>
                <a:effectLst/>
                <a:uLnTx/>
                <a:uFillTx/>
                <a:latin typeface="NeueHaasGroteskDisp Std" panose="020B0504020202020204" pitchFamily="34" charset="0"/>
                <a:ea typeface="+mn-ea"/>
                <a:cs typeface="Arial" panose="020B0604020202020204" pitchFamily="34" charset="0"/>
                <a:sym typeface="NeueHaasGroteskDisp Std" panose="020B05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NeueHaasGroteskDisp Std" panose="020B0504020202020204" pitchFamily="34" charset="0"/>
              <a:ea typeface="+mn-ea"/>
              <a:cs typeface="Arial" panose="020B0604020202020204" pitchFamily="34" charset="0"/>
              <a:sym typeface="NeueHaasGroteskDisp Std" panose="020B0504020202020204" pitchFamily="34" charset="0"/>
            </a:endParaRPr>
          </a:p>
        </p:txBody>
      </p:sp>
    </p:spTree>
    <p:extLst>
      <p:ext uri="{BB962C8B-B14F-4D97-AF65-F5344CB8AC3E}">
        <p14:creationId xmlns:p14="http://schemas.microsoft.com/office/powerpoint/2010/main" val="218614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 June 2021</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87732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Duration:</a:t>
            </a:r>
          </a:p>
          <a:p>
            <a:r>
              <a:rPr lang="en-US" dirty="0"/>
              <a:t>Notes: Now that we’ve gotten to know our customer better, let’s get into our break out. Explain: </a:t>
            </a:r>
          </a:p>
          <a:p>
            <a:endParaRPr lang="en-US" dirty="0"/>
          </a:p>
          <a:p>
            <a:r>
              <a:rPr lang="en-US" dirty="0"/>
              <a:t>Step 1: </a:t>
            </a:r>
          </a:p>
          <a:p>
            <a:r>
              <a:rPr lang="en-US" dirty="0"/>
              <a:t>Share the insights you got on our customers pain points from the Mobile Journey. </a:t>
            </a:r>
          </a:p>
          <a:p>
            <a:r>
              <a:rPr lang="en-US" dirty="0"/>
              <a:t>Use that to reframe the original problem statement. Reframing a problem statement is meant to help your organization design a solution that matches your customer’s core pain points,	not a solution that fits your organization’s current products or services. A good reframed problem statement should be broad enough to allow for creativity but specific enough to ensure whatever you create meets the customer’s needs.</a:t>
            </a:r>
          </a:p>
          <a:p>
            <a:r>
              <a:rPr lang="en-US" dirty="0"/>
              <a:t>You might not have time to solve ALL the pain points, but as a group you can decide to focus on 1 – 2 </a:t>
            </a:r>
            <a:r>
              <a:rPr lang="en-US" dirty="0" err="1"/>
              <a:t>painpoints</a:t>
            </a:r>
            <a:r>
              <a:rPr lang="en-US" dirty="0"/>
              <a:t> from your list. </a:t>
            </a:r>
          </a:p>
          <a:p>
            <a:endParaRPr lang="en-US" dirty="0"/>
          </a:p>
          <a:p>
            <a:r>
              <a:rPr lang="en-US" dirty="0"/>
              <a:t>Step 2: Individually come up with as many ideas </a:t>
            </a:r>
          </a:p>
          <a:p>
            <a:endParaRPr lang="en-US" dirty="0"/>
          </a:p>
          <a:p>
            <a:r>
              <a:rPr lang="en-US" dirty="0"/>
              <a:t>Step 3: Share your ideas and decide as a group. </a:t>
            </a:r>
          </a:p>
          <a:p>
            <a:endParaRPr lang="en-US" dirty="0"/>
          </a:p>
          <a:p>
            <a:endParaRPr lang="en-US" dirty="0"/>
          </a:p>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 June 2021</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202509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sym typeface="NeueHaasGroteskDisp Std" panose="020B0504020202020204" pitchFamily="34" charset="0"/>
            </a:endParaRPr>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 June 2021</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223765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Duration: </a:t>
            </a:r>
          </a:p>
          <a:p>
            <a:r>
              <a:rPr lang="en-US" dirty="0"/>
              <a:t>Notes: This is not about making the perfect drawing, just think about what would solve the customer’s core needs and sketch out those functionalities. How can you overcome the frustrations the customer had with their experience? What does this ideal experience mean for the customer? </a:t>
            </a:r>
          </a:p>
          <a:p>
            <a:r>
              <a:rPr lang="en-US" b="1" dirty="0"/>
              <a:t>MIRO TO BE USED: </a:t>
            </a:r>
            <a:r>
              <a:rPr lang="en-US" dirty="0"/>
              <a:t>Facilitator will explain how to use Miro at this point and that we’ll be using the tool throughout the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C2AE3-AF79-6548-BFE7-642F00C7DF01}" type="slidenum">
              <a:rPr kumimoji="0" lang="en-US" sz="1200" b="0" i="0" u="none" strike="noStrike" kern="1200" cap="none" spc="0" normalizeH="0" baseline="0" noProof="0" smtClean="0">
                <a:ln>
                  <a:noFill/>
                </a:ln>
                <a:solidFill>
                  <a:prstClr val="black"/>
                </a:solidFill>
                <a:effectLst/>
                <a:uLnTx/>
                <a:uFillTx/>
                <a:latin typeface="NeueHaasGroteskDisp Std" panose="020B0504020202020204" pitchFamily="34" charset="0"/>
                <a:ea typeface="+mn-ea"/>
                <a:cs typeface="Arial" panose="020B0604020202020204" pitchFamily="34" charset="0"/>
                <a:sym typeface="NeueHaasGroteskDisp Std" panose="020B05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NeueHaasGroteskDisp Std" panose="020B0504020202020204" pitchFamily="34" charset="0"/>
              <a:ea typeface="+mn-ea"/>
              <a:cs typeface="Arial" panose="020B0604020202020204" pitchFamily="34" charset="0"/>
              <a:sym typeface="NeueHaasGroteskDisp Std" panose="020B0504020202020204" pitchFamily="34" charset="0"/>
            </a:endParaRPr>
          </a:p>
        </p:txBody>
      </p:sp>
    </p:spTree>
    <p:extLst>
      <p:ext uri="{BB962C8B-B14F-4D97-AF65-F5344CB8AC3E}">
        <p14:creationId xmlns:p14="http://schemas.microsoft.com/office/powerpoint/2010/main" val="19205924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2.v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97.xml"/><Relationship Id="rId7"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vmlDrawing" Target="../drawings/vmlDrawing11.v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9"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102.xml"/><Relationship Id="rId7"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12.v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9"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image" Target="../media/image2.emf"/><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oleObject" Target="../embeddings/oleObject13.bin"/><Relationship Id="rId2" Type="http://schemas.openxmlformats.org/officeDocument/2006/relationships/tags" Target="../tags/tag106.xml"/><Relationship Id="rId1" Type="http://schemas.openxmlformats.org/officeDocument/2006/relationships/vmlDrawing" Target="../drawings/vmlDrawing13.vml"/><Relationship Id="rId6" Type="http://schemas.openxmlformats.org/officeDocument/2006/relationships/tags" Target="../tags/tag110.xml"/><Relationship Id="rId11" Type="http://schemas.openxmlformats.org/officeDocument/2006/relationships/slideMaster" Target="../slideMasters/slideMaster1.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16.xml"/><Relationship Id="rId7" Type="http://schemas.openxmlformats.org/officeDocument/2006/relationships/oleObject" Target="../embeddings/oleObject14.bin"/><Relationship Id="rId2" Type="http://schemas.openxmlformats.org/officeDocument/2006/relationships/tags" Target="../tags/tag115.xml"/><Relationship Id="rId1" Type="http://schemas.openxmlformats.org/officeDocument/2006/relationships/vmlDrawing" Target="../drawings/vmlDrawing14.vml"/><Relationship Id="rId6" Type="http://schemas.openxmlformats.org/officeDocument/2006/relationships/slideMaster" Target="../slideMasters/slideMaster1.xml"/><Relationship Id="rId5" Type="http://schemas.openxmlformats.org/officeDocument/2006/relationships/tags" Target="../tags/tag118.xml"/><Relationship Id="rId4" Type="http://schemas.openxmlformats.org/officeDocument/2006/relationships/tags" Target="../tags/tag1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image" Target="../media/image1.emf"/><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oleObject" Target="../embeddings/oleObject15.bin"/><Relationship Id="rId2" Type="http://schemas.openxmlformats.org/officeDocument/2006/relationships/tags" Target="../tags/tag119.xml"/><Relationship Id="rId16" Type="http://schemas.openxmlformats.org/officeDocument/2006/relationships/slideMaster" Target="../slideMasters/slideMaster1.xml"/><Relationship Id="rId1" Type="http://schemas.openxmlformats.org/officeDocument/2006/relationships/vmlDrawing" Target="../drawings/vmlDrawing15.v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tags" Target="../tags/tag13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image" Target="../media/image1.emf"/><Relationship Id="rId2" Type="http://schemas.openxmlformats.org/officeDocument/2006/relationships/tags" Target="../tags/tag140.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slideMaster" Target="../slideMasters/slideMaster1.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image" Target="../media/image1.emf"/><Relationship Id="rId2" Type="http://schemas.openxmlformats.org/officeDocument/2006/relationships/tags" Target="../tags/tag153.xml"/><Relationship Id="rId1" Type="http://schemas.openxmlformats.org/officeDocument/2006/relationships/vmlDrawing" Target="../drawings/vmlDrawing17.vml"/><Relationship Id="rId6" Type="http://schemas.openxmlformats.org/officeDocument/2006/relationships/tags" Target="../tags/tag157.xml"/><Relationship Id="rId11" Type="http://schemas.openxmlformats.org/officeDocument/2006/relationships/oleObject" Target="../embeddings/oleObject17.bin"/><Relationship Id="rId5" Type="http://schemas.openxmlformats.org/officeDocument/2006/relationships/tags" Target="../tags/tag156.xml"/><Relationship Id="rId10" Type="http://schemas.openxmlformats.org/officeDocument/2006/relationships/slideMaster" Target="../slideMasters/slideMaster1.xml"/><Relationship Id="rId4" Type="http://schemas.openxmlformats.org/officeDocument/2006/relationships/tags" Target="../tags/tag155.xml"/><Relationship Id="rId9" Type="http://schemas.openxmlformats.org/officeDocument/2006/relationships/tags" Target="../tags/tag160.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7.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image" Target="../media/image1.emf"/><Relationship Id="rId2" Type="http://schemas.openxmlformats.org/officeDocument/2006/relationships/tags" Target="../tags/tag161.xml"/><Relationship Id="rId1" Type="http://schemas.openxmlformats.org/officeDocument/2006/relationships/vmlDrawing" Target="../drawings/vmlDrawing18.vml"/><Relationship Id="rId6" Type="http://schemas.openxmlformats.org/officeDocument/2006/relationships/tags" Target="../tags/tag165.xml"/><Relationship Id="rId11" Type="http://schemas.openxmlformats.org/officeDocument/2006/relationships/oleObject" Target="../embeddings/oleObject18.bin"/><Relationship Id="rId5" Type="http://schemas.openxmlformats.org/officeDocument/2006/relationships/tags" Target="../tags/tag164.xml"/><Relationship Id="rId10" Type="http://schemas.openxmlformats.org/officeDocument/2006/relationships/slideMaster" Target="../slideMasters/slideMaster1.xml"/><Relationship Id="rId4" Type="http://schemas.openxmlformats.org/officeDocument/2006/relationships/tags" Target="../tags/tag163.xml"/><Relationship Id="rId9" Type="http://schemas.openxmlformats.org/officeDocument/2006/relationships/tags" Target="../tags/tag168.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emf"/><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vmlDrawing" Target="../drawings/vmlDrawing3.vml"/><Relationship Id="rId6" Type="http://schemas.openxmlformats.org/officeDocument/2006/relationships/tags" Target="../tags/tag33.xml"/><Relationship Id="rId11" Type="http://schemas.openxmlformats.org/officeDocument/2006/relationships/slideMaster" Target="../slideMasters/slideMaster1.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slideMaster" Target="../slideMasters/slideMaster1.xml"/><Relationship Id="rId4" Type="http://schemas.openxmlformats.org/officeDocument/2006/relationships/tags" Target="../tags/tag17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5.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4.emf"/><Relationship Id="rId2" Type="http://schemas.openxmlformats.org/officeDocument/2006/relationships/tags" Target="../tags/tag196.xml"/><Relationship Id="rId1" Type="http://schemas.openxmlformats.org/officeDocument/2006/relationships/vmlDrawing" Target="../drawings/vmlDrawing20.vml"/><Relationship Id="rId6" Type="http://schemas.openxmlformats.org/officeDocument/2006/relationships/tags" Target="../tags/tag200.xml"/><Relationship Id="rId11" Type="http://schemas.openxmlformats.org/officeDocument/2006/relationships/oleObject" Target="../embeddings/oleObject20.bin"/><Relationship Id="rId5" Type="http://schemas.openxmlformats.org/officeDocument/2006/relationships/tags" Target="../tags/tag199.xml"/><Relationship Id="rId10" Type="http://schemas.openxmlformats.org/officeDocument/2006/relationships/slideMaster" Target="../slideMasters/slideMaster2.xml"/><Relationship Id="rId4" Type="http://schemas.openxmlformats.org/officeDocument/2006/relationships/tags" Target="../tags/tag198.xml"/><Relationship Id="rId9" Type="http://schemas.openxmlformats.org/officeDocument/2006/relationships/tags" Target="../tags/tag20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vmlDrawing" Target="../drawings/vmlDrawing21.vml"/><Relationship Id="rId6" Type="http://schemas.openxmlformats.org/officeDocument/2006/relationships/tags" Target="../tags/tag208.xml"/><Relationship Id="rId11" Type="http://schemas.openxmlformats.org/officeDocument/2006/relationships/image" Target="../media/image1.emf"/><Relationship Id="rId5" Type="http://schemas.openxmlformats.org/officeDocument/2006/relationships/tags" Target="../tags/tag207.xml"/><Relationship Id="rId10" Type="http://schemas.openxmlformats.org/officeDocument/2006/relationships/oleObject" Target="../embeddings/oleObject21.bin"/><Relationship Id="rId4" Type="http://schemas.openxmlformats.org/officeDocument/2006/relationships/tags" Target="../tags/tag206.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12.xml"/><Relationship Id="rId7" Type="http://schemas.openxmlformats.org/officeDocument/2006/relationships/tags" Target="../tags/tag216.xml"/><Relationship Id="rId2" Type="http://schemas.openxmlformats.org/officeDocument/2006/relationships/tags" Target="../tags/tag211.xml"/><Relationship Id="rId1" Type="http://schemas.openxmlformats.org/officeDocument/2006/relationships/vmlDrawing" Target="../drawings/vmlDrawing22.vml"/><Relationship Id="rId6" Type="http://schemas.openxmlformats.org/officeDocument/2006/relationships/tags" Target="../tags/tag215.xml"/><Relationship Id="rId5" Type="http://schemas.openxmlformats.org/officeDocument/2006/relationships/tags" Target="../tags/tag214.xml"/><Relationship Id="rId10" Type="http://schemas.openxmlformats.org/officeDocument/2006/relationships/image" Target="../media/image6.emf"/><Relationship Id="rId4" Type="http://schemas.openxmlformats.org/officeDocument/2006/relationships/tags" Target="../tags/tag213.xml"/><Relationship Id="rId9" Type="http://schemas.openxmlformats.org/officeDocument/2006/relationships/oleObject" Target="../embeddings/oleObject22.bin"/></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vmlDrawing" Target="../drawings/vmlDrawing23.vml"/><Relationship Id="rId6" Type="http://schemas.openxmlformats.org/officeDocument/2006/relationships/tags" Target="../tags/tag221.xml"/><Relationship Id="rId5" Type="http://schemas.openxmlformats.org/officeDocument/2006/relationships/tags" Target="../tags/tag220.xml"/><Relationship Id="rId10" Type="http://schemas.openxmlformats.org/officeDocument/2006/relationships/image" Target="../media/image6.emf"/><Relationship Id="rId4" Type="http://schemas.openxmlformats.org/officeDocument/2006/relationships/tags" Target="../tags/tag219.xml"/><Relationship Id="rId9"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24.xml"/><Relationship Id="rId7" Type="http://schemas.openxmlformats.org/officeDocument/2006/relationships/tags" Target="../tags/tag228.xml"/><Relationship Id="rId2" Type="http://schemas.openxmlformats.org/officeDocument/2006/relationships/tags" Target="../tags/tag223.xml"/><Relationship Id="rId1" Type="http://schemas.openxmlformats.org/officeDocument/2006/relationships/vmlDrawing" Target="../drawings/vmlDrawing24.vml"/><Relationship Id="rId6" Type="http://schemas.openxmlformats.org/officeDocument/2006/relationships/tags" Target="../tags/tag227.xml"/><Relationship Id="rId5" Type="http://schemas.openxmlformats.org/officeDocument/2006/relationships/tags" Target="../tags/tag226.xml"/><Relationship Id="rId10" Type="http://schemas.openxmlformats.org/officeDocument/2006/relationships/image" Target="../media/image6.emf"/><Relationship Id="rId4" Type="http://schemas.openxmlformats.org/officeDocument/2006/relationships/tags" Target="../tags/tag225.xml"/><Relationship Id="rId9"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35.xml"/><Relationship Id="rId3" Type="http://schemas.openxmlformats.org/officeDocument/2006/relationships/tags" Target="../tags/tag230.xml"/><Relationship Id="rId7" Type="http://schemas.openxmlformats.org/officeDocument/2006/relationships/tags" Target="../tags/tag234.xml"/><Relationship Id="rId2" Type="http://schemas.openxmlformats.org/officeDocument/2006/relationships/tags" Target="../tags/tag229.xml"/><Relationship Id="rId1" Type="http://schemas.openxmlformats.org/officeDocument/2006/relationships/vmlDrawing" Target="../drawings/vmlDrawing25.vml"/><Relationship Id="rId6" Type="http://schemas.openxmlformats.org/officeDocument/2006/relationships/tags" Target="../tags/tag233.xml"/><Relationship Id="rId11" Type="http://schemas.openxmlformats.org/officeDocument/2006/relationships/image" Target="../media/image6.emf"/><Relationship Id="rId5" Type="http://schemas.openxmlformats.org/officeDocument/2006/relationships/tags" Target="../tags/tag232.xml"/><Relationship Id="rId10" Type="http://schemas.openxmlformats.org/officeDocument/2006/relationships/oleObject" Target="../embeddings/oleObject25.bin"/><Relationship Id="rId4" Type="http://schemas.openxmlformats.org/officeDocument/2006/relationships/tags" Target="../tags/tag231.xml"/><Relationship Id="rId9"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tags" Target="../tags/tag247.xm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tags" Target="../tags/tag246.xml"/><Relationship Id="rId17" Type="http://schemas.openxmlformats.org/officeDocument/2006/relationships/image" Target="../media/image1.emf"/><Relationship Id="rId2" Type="http://schemas.openxmlformats.org/officeDocument/2006/relationships/tags" Target="../tags/tag236.xml"/><Relationship Id="rId16" Type="http://schemas.openxmlformats.org/officeDocument/2006/relationships/oleObject" Target="../embeddings/oleObject26.bin"/><Relationship Id="rId1" Type="http://schemas.openxmlformats.org/officeDocument/2006/relationships/vmlDrawing" Target="../drawings/vmlDrawing26.v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5" Type="http://schemas.openxmlformats.org/officeDocument/2006/relationships/slideMaster" Target="../slideMasters/slideMaster2.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tags" Target="../tags/tag248.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image" Target="../media/image1.emf"/><Relationship Id="rId2" Type="http://schemas.openxmlformats.org/officeDocument/2006/relationships/tags" Target="../tags/tag249.xml"/><Relationship Id="rId16" Type="http://schemas.openxmlformats.org/officeDocument/2006/relationships/oleObject" Target="../embeddings/oleObject27.bin"/><Relationship Id="rId1" Type="http://schemas.openxmlformats.org/officeDocument/2006/relationships/vmlDrawing" Target="../drawings/vmlDrawing27.vml"/><Relationship Id="rId6" Type="http://schemas.openxmlformats.org/officeDocument/2006/relationships/tags" Target="../tags/tag253.xml"/><Relationship Id="rId11" Type="http://schemas.openxmlformats.org/officeDocument/2006/relationships/tags" Target="../tags/tag258.xml"/><Relationship Id="rId5" Type="http://schemas.openxmlformats.org/officeDocument/2006/relationships/tags" Target="../tags/tag252.xml"/><Relationship Id="rId15" Type="http://schemas.openxmlformats.org/officeDocument/2006/relationships/slideMaster" Target="../slideMasters/slideMaster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image" Target="../media/image1.emf"/><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oleObject" Target="../embeddings/oleObject28.bin"/><Relationship Id="rId2" Type="http://schemas.openxmlformats.org/officeDocument/2006/relationships/tags" Target="../tags/tag262.xml"/><Relationship Id="rId16" Type="http://schemas.openxmlformats.org/officeDocument/2006/relationships/slideMaster" Target="../slideMasters/slideMaster2.xml"/><Relationship Id="rId1" Type="http://schemas.openxmlformats.org/officeDocument/2006/relationships/vmlDrawing" Target="../drawings/vmlDrawing28.v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tags" Target="../tags/tag275.xml"/><Relationship Id="rId10" Type="http://schemas.openxmlformats.org/officeDocument/2006/relationships/tags" Target="../tags/tag270.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2.emf"/><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oleObject" Target="../embeddings/oleObject4.bin"/><Relationship Id="rId2" Type="http://schemas.openxmlformats.org/officeDocument/2006/relationships/tags" Target="../tags/tag38.xml"/><Relationship Id="rId1" Type="http://schemas.openxmlformats.org/officeDocument/2006/relationships/vmlDrawing" Target="../drawings/vmlDrawing4.vml"/><Relationship Id="rId6" Type="http://schemas.openxmlformats.org/officeDocument/2006/relationships/tags" Target="../tags/tag42.xml"/><Relationship Id="rId11" Type="http://schemas.openxmlformats.org/officeDocument/2006/relationships/slideMaster" Target="../slideMasters/slideMaster1.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tags" Target="../tags/tag287.xml"/><Relationship Id="rId18" Type="http://schemas.openxmlformats.org/officeDocument/2006/relationships/image" Target="../media/image7.emf"/><Relationship Id="rId3" Type="http://schemas.openxmlformats.org/officeDocument/2006/relationships/tags" Target="../tags/tag277.xml"/><Relationship Id="rId7" Type="http://schemas.openxmlformats.org/officeDocument/2006/relationships/tags" Target="../tags/tag281.xml"/><Relationship Id="rId12" Type="http://schemas.openxmlformats.org/officeDocument/2006/relationships/tags" Target="../tags/tag286.xml"/><Relationship Id="rId17" Type="http://schemas.openxmlformats.org/officeDocument/2006/relationships/oleObject" Target="../embeddings/oleObject29.bin"/><Relationship Id="rId2" Type="http://schemas.openxmlformats.org/officeDocument/2006/relationships/tags" Target="../tags/tag276.xml"/><Relationship Id="rId16" Type="http://schemas.openxmlformats.org/officeDocument/2006/relationships/slideMaster" Target="../slideMasters/slideMaster2.xml"/><Relationship Id="rId1" Type="http://schemas.openxmlformats.org/officeDocument/2006/relationships/vmlDrawing" Target="../drawings/vmlDrawing29.vml"/><Relationship Id="rId6" Type="http://schemas.openxmlformats.org/officeDocument/2006/relationships/tags" Target="../tags/tag280.xml"/><Relationship Id="rId11" Type="http://schemas.openxmlformats.org/officeDocument/2006/relationships/tags" Target="../tags/tag285.xml"/><Relationship Id="rId5" Type="http://schemas.openxmlformats.org/officeDocument/2006/relationships/tags" Target="../tags/tag279.xml"/><Relationship Id="rId15" Type="http://schemas.openxmlformats.org/officeDocument/2006/relationships/tags" Target="../tags/tag289.xml"/><Relationship Id="rId10" Type="http://schemas.openxmlformats.org/officeDocument/2006/relationships/tags" Target="../tags/tag284.xml"/><Relationship Id="rId4" Type="http://schemas.openxmlformats.org/officeDocument/2006/relationships/tags" Target="../tags/tag278.xml"/><Relationship Id="rId9" Type="http://schemas.openxmlformats.org/officeDocument/2006/relationships/tags" Target="../tags/tag283.xml"/><Relationship Id="rId14" Type="http://schemas.openxmlformats.org/officeDocument/2006/relationships/tags" Target="../tags/tag288.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tags" Target="../tags/tag301.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image" Target="../media/image1.emf"/><Relationship Id="rId2" Type="http://schemas.openxmlformats.org/officeDocument/2006/relationships/tags" Target="../tags/tag290.xml"/><Relationship Id="rId16" Type="http://schemas.openxmlformats.org/officeDocument/2006/relationships/oleObject" Target="../embeddings/oleObject30.bin"/><Relationship Id="rId1" Type="http://schemas.openxmlformats.org/officeDocument/2006/relationships/vmlDrawing" Target="../drawings/vmlDrawing30.vml"/><Relationship Id="rId6" Type="http://schemas.openxmlformats.org/officeDocument/2006/relationships/tags" Target="../tags/tag294.xml"/><Relationship Id="rId11" Type="http://schemas.openxmlformats.org/officeDocument/2006/relationships/tags" Target="../tags/tag299.xml"/><Relationship Id="rId5" Type="http://schemas.openxmlformats.org/officeDocument/2006/relationships/tags" Target="../tags/tag293.xml"/><Relationship Id="rId15" Type="http://schemas.openxmlformats.org/officeDocument/2006/relationships/slideMaster" Target="../slideMasters/slideMaster2.xml"/><Relationship Id="rId10" Type="http://schemas.openxmlformats.org/officeDocument/2006/relationships/tags" Target="../tags/tag298.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09.xml"/><Relationship Id="rId13" Type="http://schemas.openxmlformats.org/officeDocument/2006/relationships/image" Target="../media/image6.emf"/><Relationship Id="rId3" Type="http://schemas.openxmlformats.org/officeDocument/2006/relationships/tags" Target="../tags/tag304.xml"/><Relationship Id="rId7" Type="http://schemas.openxmlformats.org/officeDocument/2006/relationships/tags" Target="../tags/tag308.xml"/><Relationship Id="rId12" Type="http://schemas.openxmlformats.org/officeDocument/2006/relationships/oleObject" Target="../embeddings/oleObject31.bin"/><Relationship Id="rId2" Type="http://schemas.openxmlformats.org/officeDocument/2006/relationships/tags" Target="../tags/tag303.xml"/><Relationship Id="rId1" Type="http://schemas.openxmlformats.org/officeDocument/2006/relationships/vmlDrawing" Target="../drawings/vmlDrawing31.vml"/><Relationship Id="rId6" Type="http://schemas.openxmlformats.org/officeDocument/2006/relationships/tags" Target="../tags/tag307.xml"/><Relationship Id="rId11" Type="http://schemas.openxmlformats.org/officeDocument/2006/relationships/slideMaster" Target="../slideMasters/slideMaster2.xml"/><Relationship Id="rId5" Type="http://schemas.openxmlformats.org/officeDocument/2006/relationships/tags" Target="../tags/tag306.xml"/><Relationship Id="rId10" Type="http://schemas.openxmlformats.org/officeDocument/2006/relationships/tags" Target="../tags/tag311.xml"/><Relationship Id="rId4" Type="http://schemas.openxmlformats.org/officeDocument/2006/relationships/tags" Target="../tags/tag305.xml"/><Relationship Id="rId9" Type="http://schemas.openxmlformats.org/officeDocument/2006/relationships/tags" Target="../tags/tag310.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tags" Target="../tags/tag313.xml"/><Relationship Id="rId7" Type="http://schemas.openxmlformats.org/officeDocument/2006/relationships/slideMaster" Target="../slideMasters/slideMaster2.xml"/><Relationship Id="rId2" Type="http://schemas.openxmlformats.org/officeDocument/2006/relationships/tags" Target="../tags/tag312.xml"/><Relationship Id="rId1" Type="http://schemas.openxmlformats.org/officeDocument/2006/relationships/vmlDrawing" Target="../drawings/vmlDrawing32.v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9"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18.xml"/><Relationship Id="rId7" Type="http://schemas.openxmlformats.org/officeDocument/2006/relationships/image" Target="../media/image4.emf"/><Relationship Id="rId2" Type="http://schemas.openxmlformats.org/officeDocument/2006/relationships/tags" Target="../tags/tag317.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slideMaster" Target="../slideMasters/slideMaster2.xml"/><Relationship Id="rId4" Type="http://schemas.openxmlformats.org/officeDocument/2006/relationships/tags" Target="../tags/tag319.xml"/></Relationships>
</file>

<file path=ppt/slideLayouts/_rels/slideLayout3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21.xml"/><Relationship Id="rId7" Type="http://schemas.openxmlformats.org/officeDocument/2006/relationships/tags" Target="../tags/tag325.xml"/><Relationship Id="rId2" Type="http://schemas.openxmlformats.org/officeDocument/2006/relationships/tags" Target="../tags/tag320.xml"/><Relationship Id="rId1" Type="http://schemas.openxmlformats.org/officeDocument/2006/relationships/vmlDrawing" Target="../drawings/vmlDrawing34.vml"/><Relationship Id="rId6" Type="http://schemas.openxmlformats.org/officeDocument/2006/relationships/tags" Target="../tags/tag324.xml"/><Relationship Id="rId5" Type="http://schemas.openxmlformats.org/officeDocument/2006/relationships/tags" Target="../tags/tag323.xml"/><Relationship Id="rId10" Type="http://schemas.openxmlformats.org/officeDocument/2006/relationships/image" Target="../media/image1.emf"/><Relationship Id="rId4" Type="http://schemas.openxmlformats.org/officeDocument/2006/relationships/tags" Target="../tags/tag322.xml"/><Relationship Id="rId9" Type="http://schemas.openxmlformats.org/officeDocument/2006/relationships/oleObject" Target="../embeddings/oleObject34.bin"/></Relationships>
</file>

<file path=ppt/slideLayouts/_rels/slideLayout3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27.xml"/><Relationship Id="rId7" Type="http://schemas.openxmlformats.org/officeDocument/2006/relationships/tags" Target="../tags/tag331.xml"/><Relationship Id="rId2" Type="http://schemas.openxmlformats.org/officeDocument/2006/relationships/tags" Target="../tags/tag326.xml"/><Relationship Id="rId1" Type="http://schemas.openxmlformats.org/officeDocument/2006/relationships/vmlDrawing" Target="../drawings/vmlDrawing35.vml"/><Relationship Id="rId6" Type="http://schemas.openxmlformats.org/officeDocument/2006/relationships/tags" Target="../tags/tag330.xml"/><Relationship Id="rId5" Type="http://schemas.openxmlformats.org/officeDocument/2006/relationships/tags" Target="../tags/tag329.xml"/><Relationship Id="rId10" Type="http://schemas.openxmlformats.org/officeDocument/2006/relationships/image" Target="../media/image1.emf"/><Relationship Id="rId4" Type="http://schemas.openxmlformats.org/officeDocument/2006/relationships/tags" Target="../tags/tag328.xml"/><Relationship Id="rId9" Type="http://schemas.openxmlformats.org/officeDocument/2006/relationships/oleObject" Target="../embeddings/oleObject35.bin"/></Relationships>
</file>

<file path=ppt/slideLayouts/_rels/slideLayout3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33.xml"/><Relationship Id="rId7" Type="http://schemas.openxmlformats.org/officeDocument/2006/relationships/tags" Target="../tags/tag337.xml"/><Relationship Id="rId2" Type="http://schemas.openxmlformats.org/officeDocument/2006/relationships/tags" Target="../tags/tag332.xml"/><Relationship Id="rId1" Type="http://schemas.openxmlformats.org/officeDocument/2006/relationships/vmlDrawing" Target="../drawings/vmlDrawing36.vml"/><Relationship Id="rId6" Type="http://schemas.openxmlformats.org/officeDocument/2006/relationships/tags" Target="../tags/tag336.xml"/><Relationship Id="rId5" Type="http://schemas.openxmlformats.org/officeDocument/2006/relationships/tags" Target="../tags/tag335.xml"/><Relationship Id="rId10" Type="http://schemas.openxmlformats.org/officeDocument/2006/relationships/image" Target="../media/image2.emf"/><Relationship Id="rId4" Type="http://schemas.openxmlformats.org/officeDocument/2006/relationships/tags" Target="../tags/tag334.xml"/><Relationship Id="rId9" Type="http://schemas.openxmlformats.org/officeDocument/2006/relationships/oleObject" Target="../embeddings/oleObject36.bin"/></Relationships>
</file>

<file path=ppt/slideLayouts/_rels/slideLayout3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339.xml"/><Relationship Id="rId7" Type="http://schemas.openxmlformats.org/officeDocument/2006/relationships/slideMaster" Target="../slideMasters/slideMaster2.xml"/><Relationship Id="rId2" Type="http://schemas.openxmlformats.org/officeDocument/2006/relationships/tags" Target="../tags/tag338.xml"/><Relationship Id="rId1" Type="http://schemas.openxmlformats.org/officeDocument/2006/relationships/vmlDrawing" Target="../drawings/vmlDrawing37.v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9" Type="http://schemas.openxmlformats.org/officeDocument/2006/relationships/image" Target="../media/image9.emf"/></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49.xml"/><Relationship Id="rId3" Type="http://schemas.openxmlformats.org/officeDocument/2006/relationships/tags" Target="../tags/tag344.xml"/><Relationship Id="rId7" Type="http://schemas.openxmlformats.org/officeDocument/2006/relationships/tags" Target="../tags/tag348.xml"/><Relationship Id="rId2" Type="http://schemas.openxmlformats.org/officeDocument/2006/relationships/tags" Target="../tags/tag343.xml"/><Relationship Id="rId1" Type="http://schemas.openxmlformats.org/officeDocument/2006/relationships/vmlDrawing" Target="../drawings/vmlDrawing38.vml"/><Relationship Id="rId6" Type="http://schemas.openxmlformats.org/officeDocument/2006/relationships/tags" Target="../tags/tag347.xml"/><Relationship Id="rId11" Type="http://schemas.openxmlformats.org/officeDocument/2006/relationships/image" Target="../media/image1.emf"/><Relationship Id="rId5" Type="http://schemas.openxmlformats.org/officeDocument/2006/relationships/tags" Target="../tags/tag346.xml"/><Relationship Id="rId10" Type="http://schemas.openxmlformats.org/officeDocument/2006/relationships/oleObject" Target="../embeddings/oleObject38.bin"/><Relationship Id="rId4" Type="http://schemas.openxmlformats.org/officeDocument/2006/relationships/tags" Target="../tags/tag345.xml"/><Relationship Id="rId9"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2.emf"/><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oleObject" Target="../embeddings/oleObject5.bin"/><Relationship Id="rId2" Type="http://schemas.openxmlformats.org/officeDocument/2006/relationships/tags" Target="../tags/tag47.xml"/><Relationship Id="rId1" Type="http://schemas.openxmlformats.org/officeDocument/2006/relationships/vmlDrawing" Target="../drawings/vmlDrawing5.vml"/><Relationship Id="rId6" Type="http://schemas.openxmlformats.org/officeDocument/2006/relationships/tags" Target="../tags/tag51.xml"/><Relationship Id="rId11" Type="http://schemas.openxmlformats.org/officeDocument/2006/relationships/slideMaster" Target="../slideMasters/slideMaster1.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Layouts/_rels/slideLayout4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51.xml"/><Relationship Id="rId7" Type="http://schemas.openxmlformats.org/officeDocument/2006/relationships/tags" Target="../tags/tag355.xml"/><Relationship Id="rId2" Type="http://schemas.openxmlformats.org/officeDocument/2006/relationships/tags" Target="../tags/tag350.xml"/><Relationship Id="rId1" Type="http://schemas.openxmlformats.org/officeDocument/2006/relationships/vmlDrawing" Target="../drawings/vmlDrawing39.vml"/><Relationship Id="rId6" Type="http://schemas.openxmlformats.org/officeDocument/2006/relationships/tags" Target="../tags/tag354.xml"/><Relationship Id="rId5" Type="http://schemas.openxmlformats.org/officeDocument/2006/relationships/tags" Target="../tags/tag353.xml"/><Relationship Id="rId10" Type="http://schemas.openxmlformats.org/officeDocument/2006/relationships/image" Target="../media/image1.emf"/><Relationship Id="rId4" Type="http://schemas.openxmlformats.org/officeDocument/2006/relationships/tags" Target="../tags/tag352.xml"/><Relationship Id="rId9" Type="http://schemas.openxmlformats.org/officeDocument/2006/relationships/oleObject" Target="../embeddings/oleObject39.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62.xml"/><Relationship Id="rId13" Type="http://schemas.openxmlformats.org/officeDocument/2006/relationships/tags" Target="../tags/tag367.xml"/><Relationship Id="rId3" Type="http://schemas.openxmlformats.org/officeDocument/2006/relationships/tags" Target="../tags/tag357.xml"/><Relationship Id="rId7" Type="http://schemas.openxmlformats.org/officeDocument/2006/relationships/tags" Target="../tags/tag361.xml"/><Relationship Id="rId12" Type="http://schemas.openxmlformats.org/officeDocument/2006/relationships/tags" Target="../tags/tag366.xml"/><Relationship Id="rId17" Type="http://schemas.openxmlformats.org/officeDocument/2006/relationships/image" Target="../media/image2.emf"/><Relationship Id="rId2" Type="http://schemas.openxmlformats.org/officeDocument/2006/relationships/tags" Target="../tags/tag356.xml"/><Relationship Id="rId16" Type="http://schemas.openxmlformats.org/officeDocument/2006/relationships/oleObject" Target="../embeddings/oleObject40.bin"/><Relationship Id="rId1" Type="http://schemas.openxmlformats.org/officeDocument/2006/relationships/vmlDrawing" Target="../drawings/vmlDrawing40.vml"/><Relationship Id="rId6" Type="http://schemas.openxmlformats.org/officeDocument/2006/relationships/tags" Target="../tags/tag360.xml"/><Relationship Id="rId11" Type="http://schemas.openxmlformats.org/officeDocument/2006/relationships/tags" Target="../tags/tag365.xml"/><Relationship Id="rId5" Type="http://schemas.openxmlformats.org/officeDocument/2006/relationships/tags" Target="../tags/tag359.xml"/><Relationship Id="rId15" Type="http://schemas.openxmlformats.org/officeDocument/2006/relationships/slideMaster" Target="../slideMasters/slideMaster2.xml"/><Relationship Id="rId10" Type="http://schemas.openxmlformats.org/officeDocument/2006/relationships/tags" Target="../tags/tag364.xml"/><Relationship Id="rId4" Type="http://schemas.openxmlformats.org/officeDocument/2006/relationships/tags" Target="../tags/tag358.xml"/><Relationship Id="rId9" Type="http://schemas.openxmlformats.org/officeDocument/2006/relationships/tags" Target="../tags/tag363.xml"/><Relationship Id="rId14" Type="http://schemas.openxmlformats.org/officeDocument/2006/relationships/tags" Target="../tags/tag368.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98.xml"/><Relationship Id="rId13" Type="http://schemas.openxmlformats.org/officeDocument/2006/relationships/image" Target="../media/image5.png"/><Relationship Id="rId3" Type="http://schemas.openxmlformats.org/officeDocument/2006/relationships/tags" Target="../tags/tag393.xml"/><Relationship Id="rId7" Type="http://schemas.openxmlformats.org/officeDocument/2006/relationships/tags" Target="../tags/tag397.xml"/><Relationship Id="rId12" Type="http://schemas.openxmlformats.org/officeDocument/2006/relationships/image" Target="../media/image4.emf"/><Relationship Id="rId2" Type="http://schemas.openxmlformats.org/officeDocument/2006/relationships/tags" Target="../tags/tag392.xml"/><Relationship Id="rId1" Type="http://schemas.openxmlformats.org/officeDocument/2006/relationships/vmlDrawing" Target="../drawings/vmlDrawing42.vml"/><Relationship Id="rId6" Type="http://schemas.openxmlformats.org/officeDocument/2006/relationships/tags" Target="../tags/tag396.xml"/><Relationship Id="rId11" Type="http://schemas.openxmlformats.org/officeDocument/2006/relationships/oleObject" Target="../embeddings/oleObject42.bin"/><Relationship Id="rId5" Type="http://schemas.openxmlformats.org/officeDocument/2006/relationships/tags" Target="../tags/tag395.xml"/><Relationship Id="rId10" Type="http://schemas.openxmlformats.org/officeDocument/2006/relationships/slideMaster" Target="../slideMasters/slideMaster3.xml"/><Relationship Id="rId4" Type="http://schemas.openxmlformats.org/officeDocument/2006/relationships/tags" Target="../tags/tag394.xml"/><Relationship Id="rId9" Type="http://schemas.openxmlformats.org/officeDocument/2006/relationships/tags" Target="../tags/tag399.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406.xml"/><Relationship Id="rId3" Type="http://schemas.openxmlformats.org/officeDocument/2006/relationships/tags" Target="../tags/tag401.xml"/><Relationship Id="rId7" Type="http://schemas.openxmlformats.org/officeDocument/2006/relationships/tags" Target="../tags/tag405.xml"/><Relationship Id="rId2" Type="http://schemas.openxmlformats.org/officeDocument/2006/relationships/tags" Target="../tags/tag400.xml"/><Relationship Id="rId1" Type="http://schemas.openxmlformats.org/officeDocument/2006/relationships/vmlDrawing" Target="../drawings/vmlDrawing43.vml"/><Relationship Id="rId6" Type="http://schemas.openxmlformats.org/officeDocument/2006/relationships/tags" Target="../tags/tag404.xml"/><Relationship Id="rId11" Type="http://schemas.openxmlformats.org/officeDocument/2006/relationships/image" Target="../media/image1.emf"/><Relationship Id="rId5" Type="http://schemas.openxmlformats.org/officeDocument/2006/relationships/tags" Target="../tags/tag403.xml"/><Relationship Id="rId10" Type="http://schemas.openxmlformats.org/officeDocument/2006/relationships/oleObject" Target="../embeddings/oleObject43.bin"/><Relationship Id="rId4" Type="http://schemas.openxmlformats.org/officeDocument/2006/relationships/tags" Target="../tags/tag402.xml"/><Relationship Id="rId9"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vmlDrawing" Target="../drawings/vmlDrawing44.vml"/><Relationship Id="rId6" Type="http://schemas.openxmlformats.org/officeDocument/2006/relationships/tags" Target="../tags/tag411.xml"/><Relationship Id="rId5" Type="http://schemas.openxmlformats.org/officeDocument/2006/relationships/tags" Target="../tags/tag410.xml"/><Relationship Id="rId10" Type="http://schemas.openxmlformats.org/officeDocument/2006/relationships/image" Target="../media/image6.emf"/><Relationship Id="rId4" Type="http://schemas.openxmlformats.org/officeDocument/2006/relationships/tags" Target="../tags/tag409.xml"/><Relationship Id="rId9" Type="http://schemas.openxmlformats.org/officeDocument/2006/relationships/oleObject" Target="../embeddings/oleObject44.bin"/></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414.xml"/><Relationship Id="rId7" Type="http://schemas.openxmlformats.org/officeDocument/2006/relationships/tags" Target="../tags/tag418.xml"/><Relationship Id="rId2" Type="http://schemas.openxmlformats.org/officeDocument/2006/relationships/tags" Target="../tags/tag413.xml"/><Relationship Id="rId1" Type="http://schemas.openxmlformats.org/officeDocument/2006/relationships/vmlDrawing" Target="../drawings/vmlDrawing45.vml"/><Relationship Id="rId6" Type="http://schemas.openxmlformats.org/officeDocument/2006/relationships/tags" Target="../tags/tag417.xml"/><Relationship Id="rId5" Type="http://schemas.openxmlformats.org/officeDocument/2006/relationships/tags" Target="../tags/tag416.xml"/><Relationship Id="rId10" Type="http://schemas.openxmlformats.org/officeDocument/2006/relationships/image" Target="../media/image6.emf"/><Relationship Id="rId4" Type="http://schemas.openxmlformats.org/officeDocument/2006/relationships/tags" Target="../tags/tag415.xml"/><Relationship Id="rId9" Type="http://schemas.openxmlformats.org/officeDocument/2006/relationships/oleObject" Target="../embeddings/oleObject45.bin"/></Relationships>
</file>

<file path=ppt/slideLayouts/_rels/slideLayout4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420.xml"/><Relationship Id="rId7" Type="http://schemas.openxmlformats.org/officeDocument/2006/relationships/tags" Target="../tags/tag424.xml"/><Relationship Id="rId2" Type="http://schemas.openxmlformats.org/officeDocument/2006/relationships/tags" Target="../tags/tag419.xml"/><Relationship Id="rId1" Type="http://schemas.openxmlformats.org/officeDocument/2006/relationships/vmlDrawing" Target="../drawings/vmlDrawing46.vml"/><Relationship Id="rId6" Type="http://schemas.openxmlformats.org/officeDocument/2006/relationships/tags" Target="../tags/tag423.xml"/><Relationship Id="rId5" Type="http://schemas.openxmlformats.org/officeDocument/2006/relationships/tags" Target="../tags/tag422.xml"/><Relationship Id="rId10" Type="http://schemas.openxmlformats.org/officeDocument/2006/relationships/image" Target="../media/image6.emf"/><Relationship Id="rId4" Type="http://schemas.openxmlformats.org/officeDocument/2006/relationships/tags" Target="../tags/tag421.xml"/><Relationship Id="rId9" Type="http://schemas.openxmlformats.org/officeDocument/2006/relationships/oleObject" Target="../embeddings/oleObject46.bin"/></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431.xml"/><Relationship Id="rId3" Type="http://schemas.openxmlformats.org/officeDocument/2006/relationships/tags" Target="../tags/tag426.xml"/><Relationship Id="rId7" Type="http://schemas.openxmlformats.org/officeDocument/2006/relationships/tags" Target="../tags/tag430.xml"/><Relationship Id="rId2" Type="http://schemas.openxmlformats.org/officeDocument/2006/relationships/tags" Target="../tags/tag425.xml"/><Relationship Id="rId1" Type="http://schemas.openxmlformats.org/officeDocument/2006/relationships/vmlDrawing" Target="../drawings/vmlDrawing47.vml"/><Relationship Id="rId6" Type="http://schemas.openxmlformats.org/officeDocument/2006/relationships/tags" Target="../tags/tag429.xml"/><Relationship Id="rId11" Type="http://schemas.openxmlformats.org/officeDocument/2006/relationships/image" Target="../media/image6.emf"/><Relationship Id="rId5" Type="http://schemas.openxmlformats.org/officeDocument/2006/relationships/tags" Target="../tags/tag428.xml"/><Relationship Id="rId10" Type="http://schemas.openxmlformats.org/officeDocument/2006/relationships/oleObject" Target="../embeddings/oleObject47.bin"/><Relationship Id="rId4" Type="http://schemas.openxmlformats.org/officeDocument/2006/relationships/tags" Target="../tags/tag427.xml"/><Relationship Id="rId9"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2.emf"/><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oleObject" Target="../embeddings/oleObject6.bin"/><Relationship Id="rId2" Type="http://schemas.openxmlformats.org/officeDocument/2006/relationships/tags" Target="../tags/tag56.xml"/><Relationship Id="rId1" Type="http://schemas.openxmlformats.org/officeDocument/2006/relationships/vmlDrawing" Target="../drawings/vmlDrawing6.vml"/><Relationship Id="rId6" Type="http://schemas.openxmlformats.org/officeDocument/2006/relationships/tags" Target="../tags/tag60.xml"/><Relationship Id="rId11" Type="http://schemas.openxmlformats.org/officeDocument/2006/relationships/slideMaster" Target="../slideMasters/slideMaster1.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438.xml"/><Relationship Id="rId13" Type="http://schemas.openxmlformats.org/officeDocument/2006/relationships/tags" Target="../tags/tag443.xml"/><Relationship Id="rId3" Type="http://schemas.openxmlformats.org/officeDocument/2006/relationships/tags" Target="../tags/tag433.xml"/><Relationship Id="rId7" Type="http://schemas.openxmlformats.org/officeDocument/2006/relationships/tags" Target="../tags/tag437.xml"/><Relationship Id="rId12" Type="http://schemas.openxmlformats.org/officeDocument/2006/relationships/tags" Target="../tags/tag442.xml"/><Relationship Id="rId17" Type="http://schemas.openxmlformats.org/officeDocument/2006/relationships/image" Target="../media/image1.emf"/><Relationship Id="rId2" Type="http://schemas.openxmlformats.org/officeDocument/2006/relationships/tags" Target="../tags/tag432.xml"/><Relationship Id="rId16" Type="http://schemas.openxmlformats.org/officeDocument/2006/relationships/oleObject" Target="../embeddings/oleObject48.bin"/><Relationship Id="rId1" Type="http://schemas.openxmlformats.org/officeDocument/2006/relationships/vmlDrawing" Target="../drawings/vmlDrawing48.vml"/><Relationship Id="rId6" Type="http://schemas.openxmlformats.org/officeDocument/2006/relationships/tags" Target="../tags/tag436.xml"/><Relationship Id="rId11" Type="http://schemas.openxmlformats.org/officeDocument/2006/relationships/tags" Target="../tags/tag441.xml"/><Relationship Id="rId5" Type="http://schemas.openxmlformats.org/officeDocument/2006/relationships/tags" Target="../tags/tag435.xml"/><Relationship Id="rId15" Type="http://schemas.openxmlformats.org/officeDocument/2006/relationships/slideMaster" Target="../slideMasters/slideMaster3.xml"/><Relationship Id="rId10" Type="http://schemas.openxmlformats.org/officeDocument/2006/relationships/tags" Target="../tags/tag440.xml"/><Relationship Id="rId4" Type="http://schemas.openxmlformats.org/officeDocument/2006/relationships/tags" Target="../tags/tag434.xml"/><Relationship Id="rId9" Type="http://schemas.openxmlformats.org/officeDocument/2006/relationships/tags" Target="../tags/tag439.xml"/><Relationship Id="rId14" Type="http://schemas.openxmlformats.org/officeDocument/2006/relationships/tags" Target="../tags/tag444.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451.xml"/><Relationship Id="rId13" Type="http://schemas.openxmlformats.org/officeDocument/2006/relationships/tags" Target="../tags/tag456.xml"/><Relationship Id="rId3" Type="http://schemas.openxmlformats.org/officeDocument/2006/relationships/tags" Target="../tags/tag446.xml"/><Relationship Id="rId7" Type="http://schemas.openxmlformats.org/officeDocument/2006/relationships/tags" Target="../tags/tag450.xml"/><Relationship Id="rId12" Type="http://schemas.openxmlformats.org/officeDocument/2006/relationships/tags" Target="../tags/tag455.xml"/><Relationship Id="rId17" Type="http://schemas.openxmlformats.org/officeDocument/2006/relationships/image" Target="../media/image1.emf"/><Relationship Id="rId2" Type="http://schemas.openxmlformats.org/officeDocument/2006/relationships/tags" Target="../tags/tag445.xml"/><Relationship Id="rId16" Type="http://schemas.openxmlformats.org/officeDocument/2006/relationships/oleObject" Target="../embeddings/oleObject49.bin"/><Relationship Id="rId1" Type="http://schemas.openxmlformats.org/officeDocument/2006/relationships/vmlDrawing" Target="../drawings/vmlDrawing49.vml"/><Relationship Id="rId6" Type="http://schemas.openxmlformats.org/officeDocument/2006/relationships/tags" Target="../tags/tag449.xml"/><Relationship Id="rId11" Type="http://schemas.openxmlformats.org/officeDocument/2006/relationships/tags" Target="../tags/tag454.xml"/><Relationship Id="rId5" Type="http://schemas.openxmlformats.org/officeDocument/2006/relationships/tags" Target="../tags/tag448.xml"/><Relationship Id="rId15" Type="http://schemas.openxmlformats.org/officeDocument/2006/relationships/slideMaster" Target="../slideMasters/slideMaster3.xml"/><Relationship Id="rId10" Type="http://schemas.openxmlformats.org/officeDocument/2006/relationships/tags" Target="../tags/tag453.xml"/><Relationship Id="rId4" Type="http://schemas.openxmlformats.org/officeDocument/2006/relationships/tags" Target="../tags/tag447.xml"/><Relationship Id="rId9" Type="http://schemas.openxmlformats.org/officeDocument/2006/relationships/tags" Target="../tags/tag452.xml"/><Relationship Id="rId14" Type="http://schemas.openxmlformats.org/officeDocument/2006/relationships/tags" Target="../tags/tag457.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464.xml"/><Relationship Id="rId13" Type="http://schemas.openxmlformats.org/officeDocument/2006/relationships/tags" Target="../tags/tag469.xml"/><Relationship Id="rId18" Type="http://schemas.openxmlformats.org/officeDocument/2006/relationships/image" Target="../media/image1.emf"/><Relationship Id="rId3" Type="http://schemas.openxmlformats.org/officeDocument/2006/relationships/tags" Target="../tags/tag459.xml"/><Relationship Id="rId7" Type="http://schemas.openxmlformats.org/officeDocument/2006/relationships/tags" Target="../tags/tag463.xml"/><Relationship Id="rId12" Type="http://schemas.openxmlformats.org/officeDocument/2006/relationships/tags" Target="../tags/tag468.xml"/><Relationship Id="rId17" Type="http://schemas.openxmlformats.org/officeDocument/2006/relationships/oleObject" Target="../embeddings/oleObject50.bin"/><Relationship Id="rId2" Type="http://schemas.openxmlformats.org/officeDocument/2006/relationships/tags" Target="../tags/tag458.xml"/><Relationship Id="rId16" Type="http://schemas.openxmlformats.org/officeDocument/2006/relationships/slideMaster" Target="../slideMasters/slideMaster3.xml"/><Relationship Id="rId1" Type="http://schemas.openxmlformats.org/officeDocument/2006/relationships/vmlDrawing" Target="../drawings/vmlDrawing50.vml"/><Relationship Id="rId6" Type="http://schemas.openxmlformats.org/officeDocument/2006/relationships/tags" Target="../tags/tag462.xml"/><Relationship Id="rId11" Type="http://schemas.openxmlformats.org/officeDocument/2006/relationships/tags" Target="../tags/tag467.xml"/><Relationship Id="rId5" Type="http://schemas.openxmlformats.org/officeDocument/2006/relationships/tags" Target="../tags/tag461.xml"/><Relationship Id="rId15" Type="http://schemas.openxmlformats.org/officeDocument/2006/relationships/tags" Target="../tags/tag471.xml"/><Relationship Id="rId10" Type="http://schemas.openxmlformats.org/officeDocument/2006/relationships/tags" Target="../tags/tag466.xml"/><Relationship Id="rId4" Type="http://schemas.openxmlformats.org/officeDocument/2006/relationships/tags" Target="../tags/tag460.xml"/><Relationship Id="rId9" Type="http://schemas.openxmlformats.org/officeDocument/2006/relationships/tags" Target="../tags/tag465.xml"/><Relationship Id="rId14" Type="http://schemas.openxmlformats.org/officeDocument/2006/relationships/tags" Target="../tags/tag470.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478.xml"/><Relationship Id="rId13" Type="http://schemas.openxmlformats.org/officeDocument/2006/relationships/tags" Target="../tags/tag483.xml"/><Relationship Id="rId18" Type="http://schemas.openxmlformats.org/officeDocument/2006/relationships/image" Target="../media/image7.emf"/><Relationship Id="rId3" Type="http://schemas.openxmlformats.org/officeDocument/2006/relationships/tags" Target="../tags/tag473.xml"/><Relationship Id="rId7" Type="http://schemas.openxmlformats.org/officeDocument/2006/relationships/tags" Target="../tags/tag477.xml"/><Relationship Id="rId12" Type="http://schemas.openxmlformats.org/officeDocument/2006/relationships/tags" Target="../tags/tag482.xml"/><Relationship Id="rId17" Type="http://schemas.openxmlformats.org/officeDocument/2006/relationships/oleObject" Target="../embeddings/oleObject51.bin"/><Relationship Id="rId2" Type="http://schemas.openxmlformats.org/officeDocument/2006/relationships/tags" Target="../tags/tag472.xml"/><Relationship Id="rId16" Type="http://schemas.openxmlformats.org/officeDocument/2006/relationships/slideMaster" Target="../slideMasters/slideMaster3.xml"/><Relationship Id="rId1" Type="http://schemas.openxmlformats.org/officeDocument/2006/relationships/vmlDrawing" Target="../drawings/vmlDrawing51.vml"/><Relationship Id="rId6" Type="http://schemas.openxmlformats.org/officeDocument/2006/relationships/tags" Target="../tags/tag476.xml"/><Relationship Id="rId11" Type="http://schemas.openxmlformats.org/officeDocument/2006/relationships/tags" Target="../tags/tag481.xml"/><Relationship Id="rId5" Type="http://schemas.openxmlformats.org/officeDocument/2006/relationships/tags" Target="../tags/tag475.xml"/><Relationship Id="rId15" Type="http://schemas.openxmlformats.org/officeDocument/2006/relationships/tags" Target="../tags/tag485.xml"/><Relationship Id="rId10" Type="http://schemas.openxmlformats.org/officeDocument/2006/relationships/tags" Target="../tags/tag480.xml"/><Relationship Id="rId4" Type="http://schemas.openxmlformats.org/officeDocument/2006/relationships/tags" Target="../tags/tag474.xml"/><Relationship Id="rId9" Type="http://schemas.openxmlformats.org/officeDocument/2006/relationships/tags" Target="../tags/tag479.xml"/><Relationship Id="rId14" Type="http://schemas.openxmlformats.org/officeDocument/2006/relationships/tags" Target="../tags/tag484.xml"/></Relationships>
</file>

<file path=ppt/slideLayouts/_rels/slideLayout54.xml.rels><?xml version="1.0" encoding="UTF-8" standalone="yes"?>
<Relationships xmlns="http://schemas.openxmlformats.org/package/2006/relationships"><Relationship Id="rId8" Type="http://schemas.openxmlformats.org/officeDocument/2006/relationships/tags" Target="../tags/tag492.xml"/><Relationship Id="rId13" Type="http://schemas.openxmlformats.org/officeDocument/2006/relationships/tags" Target="../tags/tag497.xml"/><Relationship Id="rId3" Type="http://schemas.openxmlformats.org/officeDocument/2006/relationships/tags" Target="../tags/tag487.xml"/><Relationship Id="rId7" Type="http://schemas.openxmlformats.org/officeDocument/2006/relationships/tags" Target="../tags/tag491.xml"/><Relationship Id="rId12" Type="http://schemas.openxmlformats.org/officeDocument/2006/relationships/tags" Target="../tags/tag496.xml"/><Relationship Id="rId17" Type="http://schemas.openxmlformats.org/officeDocument/2006/relationships/image" Target="../media/image1.emf"/><Relationship Id="rId2" Type="http://schemas.openxmlformats.org/officeDocument/2006/relationships/tags" Target="../tags/tag486.xml"/><Relationship Id="rId16" Type="http://schemas.openxmlformats.org/officeDocument/2006/relationships/oleObject" Target="../embeddings/oleObject52.bin"/><Relationship Id="rId1" Type="http://schemas.openxmlformats.org/officeDocument/2006/relationships/vmlDrawing" Target="../drawings/vmlDrawing52.vml"/><Relationship Id="rId6" Type="http://schemas.openxmlformats.org/officeDocument/2006/relationships/tags" Target="../tags/tag490.xml"/><Relationship Id="rId11" Type="http://schemas.openxmlformats.org/officeDocument/2006/relationships/tags" Target="../tags/tag495.xml"/><Relationship Id="rId5" Type="http://schemas.openxmlformats.org/officeDocument/2006/relationships/tags" Target="../tags/tag489.xml"/><Relationship Id="rId15" Type="http://schemas.openxmlformats.org/officeDocument/2006/relationships/slideMaster" Target="../slideMasters/slideMaster3.xml"/><Relationship Id="rId10" Type="http://schemas.openxmlformats.org/officeDocument/2006/relationships/tags" Target="../tags/tag494.xml"/><Relationship Id="rId4" Type="http://schemas.openxmlformats.org/officeDocument/2006/relationships/tags" Target="../tags/tag488.xml"/><Relationship Id="rId9" Type="http://schemas.openxmlformats.org/officeDocument/2006/relationships/tags" Target="../tags/tag493.xml"/><Relationship Id="rId14" Type="http://schemas.openxmlformats.org/officeDocument/2006/relationships/tags" Target="../tags/tag498.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505.xml"/><Relationship Id="rId13" Type="http://schemas.openxmlformats.org/officeDocument/2006/relationships/image" Target="../media/image6.emf"/><Relationship Id="rId3" Type="http://schemas.openxmlformats.org/officeDocument/2006/relationships/tags" Target="../tags/tag500.xml"/><Relationship Id="rId7" Type="http://schemas.openxmlformats.org/officeDocument/2006/relationships/tags" Target="../tags/tag504.xml"/><Relationship Id="rId12" Type="http://schemas.openxmlformats.org/officeDocument/2006/relationships/oleObject" Target="../embeddings/oleObject53.bin"/><Relationship Id="rId2" Type="http://schemas.openxmlformats.org/officeDocument/2006/relationships/tags" Target="../tags/tag499.xml"/><Relationship Id="rId1" Type="http://schemas.openxmlformats.org/officeDocument/2006/relationships/vmlDrawing" Target="../drawings/vmlDrawing53.vml"/><Relationship Id="rId6" Type="http://schemas.openxmlformats.org/officeDocument/2006/relationships/tags" Target="../tags/tag503.xml"/><Relationship Id="rId11" Type="http://schemas.openxmlformats.org/officeDocument/2006/relationships/slideMaster" Target="../slideMasters/slideMaster3.xml"/><Relationship Id="rId5" Type="http://schemas.openxmlformats.org/officeDocument/2006/relationships/tags" Target="../tags/tag502.xml"/><Relationship Id="rId10" Type="http://schemas.openxmlformats.org/officeDocument/2006/relationships/tags" Target="../tags/tag507.xml"/><Relationship Id="rId4" Type="http://schemas.openxmlformats.org/officeDocument/2006/relationships/tags" Target="../tags/tag501.xml"/><Relationship Id="rId9" Type="http://schemas.openxmlformats.org/officeDocument/2006/relationships/tags" Target="../tags/tag506.xml"/></Relationships>
</file>

<file path=ppt/slideLayouts/_rels/slideLayout5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tags" Target="../tags/tag509.xml"/><Relationship Id="rId7" Type="http://schemas.openxmlformats.org/officeDocument/2006/relationships/slideMaster" Target="../slideMasters/slideMaster3.xml"/><Relationship Id="rId2" Type="http://schemas.openxmlformats.org/officeDocument/2006/relationships/tags" Target="../tags/tag508.xml"/><Relationship Id="rId1" Type="http://schemas.openxmlformats.org/officeDocument/2006/relationships/vmlDrawing" Target="../drawings/vmlDrawing54.vml"/><Relationship Id="rId6" Type="http://schemas.openxmlformats.org/officeDocument/2006/relationships/tags" Target="../tags/tag512.xml"/><Relationship Id="rId5" Type="http://schemas.openxmlformats.org/officeDocument/2006/relationships/tags" Target="../tags/tag511.xml"/><Relationship Id="rId4" Type="http://schemas.openxmlformats.org/officeDocument/2006/relationships/tags" Target="../tags/tag510.xml"/><Relationship Id="rId9" Type="http://schemas.openxmlformats.org/officeDocument/2006/relationships/image" Target="../media/image6.emf"/></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14.xml"/><Relationship Id="rId7" Type="http://schemas.openxmlformats.org/officeDocument/2006/relationships/image" Target="../media/image4.emf"/><Relationship Id="rId2" Type="http://schemas.openxmlformats.org/officeDocument/2006/relationships/tags" Target="../tags/tag513.xml"/><Relationship Id="rId1" Type="http://schemas.openxmlformats.org/officeDocument/2006/relationships/vmlDrawing" Target="../drawings/vmlDrawing55.vml"/><Relationship Id="rId6" Type="http://schemas.openxmlformats.org/officeDocument/2006/relationships/oleObject" Target="../embeddings/oleObject55.bin"/><Relationship Id="rId5" Type="http://schemas.openxmlformats.org/officeDocument/2006/relationships/slideMaster" Target="../slideMasters/slideMaster3.xml"/><Relationship Id="rId4" Type="http://schemas.openxmlformats.org/officeDocument/2006/relationships/tags" Target="../tags/tag515.xml"/></Relationships>
</file>

<file path=ppt/slideLayouts/_rels/slideLayout5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17.xml"/><Relationship Id="rId7" Type="http://schemas.openxmlformats.org/officeDocument/2006/relationships/tags" Target="../tags/tag521.xml"/><Relationship Id="rId2" Type="http://schemas.openxmlformats.org/officeDocument/2006/relationships/tags" Target="../tags/tag516.xml"/><Relationship Id="rId1" Type="http://schemas.openxmlformats.org/officeDocument/2006/relationships/vmlDrawing" Target="../drawings/vmlDrawing56.vml"/><Relationship Id="rId6" Type="http://schemas.openxmlformats.org/officeDocument/2006/relationships/tags" Target="../tags/tag520.xml"/><Relationship Id="rId5" Type="http://schemas.openxmlformats.org/officeDocument/2006/relationships/tags" Target="../tags/tag519.xml"/><Relationship Id="rId10" Type="http://schemas.openxmlformats.org/officeDocument/2006/relationships/image" Target="../media/image1.emf"/><Relationship Id="rId4" Type="http://schemas.openxmlformats.org/officeDocument/2006/relationships/tags" Target="../tags/tag518.xml"/><Relationship Id="rId9" Type="http://schemas.openxmlformats.org/officeDocument/2006/relationships/oleObject" Target="../embeddings/oleObject56.bin"/></Relationships>
</file>

<file path=ppt/slideLayouts/_rels/slideLayout5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23.xml"/><Relationship Id="rId7" Type="http://schemas.openxmlformats.org/officeDocument/2006/relationships/tags" Target="../tags/tag527.xml"/><Relationship Id="rId2" Type="http://schemas.openxmlformats.org/officeDocument/2006/relationships/tags" Target="../tags/tag522.xml"/><Relationship Id="rId1" Type="http://schemas.openxmlformats.org/officeDocument/2006/relationships/vmlDrawing" Target="../drawings/vmlDrawing57.vml"/><Relationship Id="rId6" Type="http://schemas.openxmlformats.org/officeDocument/2006/relationships/tags" Target="../tags/tag526.xml"/><Relationship Id="rId5" Type="http://schemas.openxmlformats.org/officeDocument/2006/relationships/tags" Target="../tags/tag525.xml"/><Relationship Id="rId10" Type="http://schemas.openxmlformats.org/officeDocument/2006/relationships/image" Target="../media/image1.emf"/><Relationship Id="rId4" Type="http://schemas.openxmlformats.org/officeDocument/2006/relationships/tags" Target="../tags/tag524.xml"/><Relationship Id="rId9" Type="http://schemas.openxmlformats.org/officeDocument/2006/relationships/oleObject" Target="../embeddings/oleObject57.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2.emf"/><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oleObject" Target="../embeddings/oleObject7.bin"/><Relationship Id="rId2" Type="http://schemas.openxmlformats.org/officeDocument/2006/relationships/tags" Target="../tags/tag65.xml"/><Relationship Id="rId1" Type="http://schemas.openxmlformats.org/officeDocument/2006/relationships/vmlDrawing" Target="../drawings/vmlDrawing7.vml"/><Relationship Id="rId6" Type="http://schemas.openxmlformats.org/officeDocument/2006/relationships/tags" Target="../tags/tag69.xml"/><Relationship Id="rId11" Type="http://schemas.openxmlformats.org/officeDocument/2006/relationships/slideMaster" Target="../slideMasters/slideMaster1.xml"/><Relationship Id="rId5" Type="http://schemas.openxmlformats.org/officeDocument/2006/relationships/tags" Target="../tags/tag68.xml"/><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s>
</file>

<file path=ppt/slideLayouts/_rels/slideLayout6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29.xml"/><Relationship Id="rId7" Type="http://schemas.openxmlformats.org/officeDocument/2006/relationships/tags" Target="../tags/tag533.xml"/><Relationship Id="rId2" Type="http://schemas.openxmlformats.org/officeDocument/2006/relationships/tags" Target="../tags/tag528.xml"/><Relationship Id="rId1" Type="http://schemas.openxmlformats.org/officeDocument/2006/relationships/vmlDrawing" Target="../drawings/vmlDrawing58.vml"/><Relationship Id="rId6" Type="http://schemas.openxmlformats.org/officeDocument/2006/relationships/tags" Target="../tags/tag532.xml"/><Relationship Id="rId5" Type="http://schemas.openxmlformats.org/officeDocument/2006/relationships/tags" Target="../tags/tag531.xml"/><Relationship Id="rId10" Type="http://schemas.openxmlformats.org/officeDocument/2006/relationships/image" Target="../media/image2.emf"/><Relationship Id="rId4" Type="http://schemas.openxmlformats.org/officeDocument/2006/relationships/tags" Target="../tags/tag530.xml"/><Relationship Id="rId9" Type="http://schemas.openxmlformats.org/officeDocument/2006/relationships/oleObject" Target="../embeddings/oleObject58.bin"/></Relationships>
</file>

<file path=ppt/slideLayouts/_rels/slideLayout61.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tags" Target="../tags/tag535.xml"/><Relationship Id="rId7" Type="http://schemas.openxmlformats.org/officeDocument/2006/relationships/slideMaster" Target="../slideMasters/slideMaster3.xml"/><Relationship Id="rId2" Type="http://schemas.openxmlformats.org/officeDocument/2006/relationships/tags" Target="../tags/tag534.xml"/><Relationship Id="rId1" Type="http://schemas.openxmlformats.org/officeDocument/2006/relationships/vmlDrawing" Target="../drawings/vmlDrawing59.v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tags" Target="../tags/tag536.xml"/><Relationship Id="rId9" Type="http://schemas.openxmlformats.org/officeDocument/2006/relationships/image" Target="../media/image9.emf"/></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545.xml"/><Relationship Id="rId3" Type="http://schemas.openxmlformats.org/officeDocument/2006/relationships/tags" Target="../tags/tag540.xml"/><Relationship Id="rId7" Type="http://schemas.openxmlformats.org/officeDocument/2006/relationships/tags" Target="../tags/tag544.xml"/><Relationship Id="rId2" Type="http://schemas.openxmlformats.org/officeDocument/2006/relationships/tags" Target="../tags/tag539.xml"/><Relationship Id="rId1" Type="http://schemas.openxmlformats.org/officeDocument/2006/relationships/vmlDrawing" Target="../drawings/vmlDrawing60.vml"/><Relationship Id="rId6" Type="http://schemas.openxmlformats.org/officeDocument/2006/relationships/tags" Target="../tags/tag543.xml"/><Relationship Id="rId11" Type="http://schemas.openxmlformats.org/officeDocument/2006/relationships/image" Target="../media/image1.emf"/><Relationship Id="rId5" Type="http://schemas.openxmlformats.org/officeDocument/2006/relationships/tags" Target="../tags/tag542.xml"/><Relationship Id="rId10" Type="http://schemas.openxmlformats.org/officeDocument/2006/relationships/oleObject" Target="../embeddings/oleObject60.bin"/><Relationship Id="rId4" Type="http://schemas.openxmlformats.org/officeDocument/2006/relationships/tags" Target="../tags/tag541.xml"/><Relationship Id="rId9"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47.xml"/><Relationship Id="rId7" Type="http://schemas.openxmlformats.org/officeDocument/2006/relationships/tags" Target="../tags/tag551.xml"/><Relationship Id="rId2" Type="http://schemas.openxmlformats.org/officeDocument/2006/relationships/tags" Target="../tags/tag546.xml"/><Relationship Id="rId1" Type="http://schemas.openxmlformats.org/officeDocument/2006/relationships/vmlDrawing" Target="../drawings/vmlDrawing61.vml"/><Relationship Id="rId6" Type="http://schemas.openxmlformats.org/officeDocument/2006/relationships/tags" Target="../tags/tag550.xml"/><Relationship Id="rId5" Type="http://schemas.openxmlformats.org/officeDocument/2006/relationships/tags" Target="../tags/tag549.xml"/><Relationship Id="rId10" Type="http://schemas.openxmlformats.org/officeDocument/2006/relationships/image" Target="../media/image1.emf"/><Relationship Id="rId4" Type="http://schemas.openxmlformats.org/officeDocument/2006/relationships/tags" Target="../tags/tag548.xml"/><Relationship Id="rId9" Type="http://schemas.openxmlformats.org/officeDocument/2006/relationships/oleObject" Target="../embeddings/oleObject61.bin"/></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8" Type="http://schemas.openxmlformats.org/officeDocument/2006/relationships/tags" Target="../tags/tag558.xml"/><Relationship Id="rId13" Type="http://schemas.openxmlformats.org/officeDocument/2006/relationships/tags" Target="../tags/tag563.xml"/><Relationship Id="rId3" Type="http://schemas.openxmlformats.org/officeDocument/2006/relationships/tags" Target="../tags/tag553.xml"/><Relationship Id="rId7" Type="http://schemas.openxmlformats.org/officeDocument/2006/relationships/tags" Target="../tags/tag557.xml"/><Relationship Id="rId12" Type="http://schemas.openxmlformats.org/officeDocument/2006/relationships/tags" Target="../tags/tag562.xml"/><Relationship Id="rId17" Type="http://schemas.openxmlformats.org/officeDocument/2006/relationships/image" Target="../media/image2.emf"/><Relationship Id="rId2" Type="http://schemas.openxmlformats.org/officeDocument/2006/relationships/tags" Target="../tags/tag552.xml"/><Relationship Id="rId16" Type="http://schemas.openxmlformats.org/officeDocument/2006/relationships/oleObject" Target="../embeddings/oleObject62.bin"/><Relationship Id="rId1" Type="http://schemas.openxmlformats.org/officeDocument/2006/relationships/vmlDrawing" Target="../drawings/vmlDrawing62.vml"/><Relationship Id="rId6" Type="http://schemas.openxmlformats.org/officeDocument/2006/relationships/tags" Target="../tags/tag556.xml"/><Relationship Id="rId11" Type="http://schemas.openxmlformats.org/officeDocument/2006/relationships/tags" Target="../tags/tag561.xml"/><Relationship Id="rId5" Type="http://schemas.openxmlformats.org/officeDocument/2006/relationships/tags" Target="../tags/tag555.xml"/><Relationship Id="rId15" Type="http://schemas.openxmlformats.org/officeDocument/2006/relationships/slideMaster" Target="../slideMasters/slideMaster3.xml"/><Relationship Id="rId10" Type="http://schemas.openxmlformats.org/officeDocument/2006/relationships/tags" Target="../tags/tag560.xml"/><Relationship Id="rId4" Type="http://schemas.openxmlformats.org/officeDocument/2006/relationships/tags" Target="../tags/tag554.xml"/><Relationship Id="rId9" Type="http://schemas.openxmlformats.org/officeDocument/2006/relationships/tags" Target="../tags/tag559.xml"/><Relationship Id="rId14" Type="http://schemas.openxmlformats.org/officeDocument/2006/relationships/tags" Target="../tags/tag56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2.emf"/><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oleObject" Target="../embeddings/oleObject8.bin"/><Relationship Id="rId2" Type="http://schemas.openxmlformats.org/officeDocument/2006/relationships/tags" Target="../tags/tag74.xml"/><Relationship Id="rId1" Type="http://schemas.openxmlformats.org/officeDocument/2006/relationships/vmlDrawing" Target="../drawings/vmlDrawing8.vml"/><Relationship Id="rId6" Type="http://schemas.openxmlformats.org/officeDocument/2006/relationships/tags" Target="../tags/tag78.xml"/><Relationship Id="rId11" Type="http://schemas.openxmlformats.org/officeDocument/2006/relationships/slideMaster" Target="../slideMasters/slideMaster1.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2.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oleObject" Target="../embeddings/oleObject9.bin"/><Relationship Id="rId2" Type="http://schemas.openxmlformats.org/officeDocument/2006/relationships/tags" Target="../tags/tag83.xml"/><Relationship Id="rId1" Type="http://schemas.openxmlformats.org/officeDocument/2006/relationships/vmlDrawing" Target="../drawings/vmlDrawing9.vml"/><Relationship Id="rId6" Type="http://schemas.openxmlformats.org/officeDocument/2006/relationships/tags" Target="../tags/tag87.xml"/><Relationship Id="rId11" Type="http://schemas.openxmlformats.org/officeDocument/2006/relationships/slideMaster" Target="../slideMasters/slideMaster1.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93.xml"/><Relationship Id="rId7" Type="http://schemas.openxmlformats.org/officeDocument/2006/relationships/oleObject" Target="../embeddings/oleObject10.bin"/><Relationship Id="rId2" Type="http://schemas.openxmlformats.org/officeDocument/2006/relationships/tags" Target="../tags/tag92.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95.xml"/><Relationship Id="rId4" Type="http://schemas.openxmlformats.org/officeDocument/2006/relationships/tags" Target="../tags/tag9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1372180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37"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8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3381376" y="8703649"/>
            <a:ext cx="3881438" cy="146194"/>
          </a:xfrm>
          <a:prstGeom prst="rect">
            <a:avLst/>
          </a:prstGeom>
        </p:spPr>
        <p:txBody>
          <a:bodyPr wrap="square">
            <a:spAutoFit/>
          </a:bodyPr>
          <a:lstStyle>
            <a:lvl1pPr>
              <a:buNone/>
              <a:defRPr sz="950">
                <a:solidFill>
                  <a:schemeClr val="tx1"/>
                </a:solidFill>
              </a:defRPr>
            </a:lvl1pPr>
            <a:lvl2pPr marL="73879" indent="0">
              <a:buNone/>
              <a:defRPr>
                <a:solidFill>
                  <a:schemeClr val="bg1"/>
                </a:solidFill>
              </a:defRPr>
            </a:lvl2pPr>
            <a:lvl3pPr marL="297294" indent="0">
              <a:buNone/>
              <a:defRPr>
                <a:solidFill>
                  <a:schemeClr val="bg1"/>
                </a:solidFill>
              </a:defRPr>
            </a:lvl3pPr>
            <a:lvl4pPr marL="518808" indent="0">
              <a:buNone/>
              <a:defRPr>
                <a:solidFill>
                  <a:schemeClr val="bg1"/>
                </a:solidFill>
              </a:defRPr>
            </a:lvl4pPr>
            <a:lvl5pPr marL="740321" indent="0">
              <a:buNone/>
              <a:defRPr>
                <a:solidFill>
                  <a:schemeClr val="bg1"/>
                </a:solidFill>
              </a:defRPr>
            </a:lvl5pPr>
          </a:lstStyle>
          <a:p>
            <a:pPr lvl="0"/>
            <a:r>
              <a:rPr lang="en-US" dirty="0"/>
              <a:t>Date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hasCustomPrompt="1"/>
            <p:custDataLst>
              <p:tags r:id="rId5"/>
            </p:custDataLst>
          </p:nvPr>
        </p:nvSpPr>
        <p:spPr>
          <a:xfrm>
            <a:off x="3381376" y="8064617"/>
            <a:ext cx="3881438" cy="430887"/>
          </a:xfrm>
          <a:prstGeom prst="rect">
            <a:avLst/>
          </a:prstGeom>
        </p:spPr>
        <p:txBody>
          <a:bodyPr wrap="square">
            <a:spAutoFit/>
          </a:bodyPr>
          <a:lstStyle>
            <a:lvl1pPr marL="0" indent="0" algn="l">
              <a:buNone/>
              <a:defRPr sz="140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nullam</a:t>
            </a:r>
            <a:r>
              <a:rPr lang="en-US" dirty="0"/>
              <a:t> </a:t>
            </a:r>
            <a:r>
              <a:rPr lang="en-US" dirty="0" err="1"/>
              <a:t>rutrum</a:t>
            </a:r>
            <a:r>
              <a:rPr lang="en-US" dirty="0"/>
              <a:t> tempus.</a:t>
            </a:r>
          </a:p>
        </p:txBody>
      </p:sp>
      <p:sp>
        <p:nvSpPr>
          <p:cNvPr id="13" name="Title">
            <a:extLst>
              <a:ext uri="{FF2B5EF4-FFF2-40B4-BE49-F238E27FC236}">
                <a16:creationId xmlns:a16="http://schemas.microsoft.com/office/drawing/2014/main" id="{14DBF1FD-6C25-4E00-ACAB-F60F35C9625C}"/>
              </a:ext>
            </a:extLst>
          </p:cNvPr>
          <p:cNvSpPr>
            <a:spLocks noGrp="1"/>
          </p:cNvSpPr>
          <p:nvPr>
            <p:ph type="title" hasCustomPrompt="1"/>
            <p:custDataLst>
              <p:tags r:id="rId6"/>
            </p:custDataLst>
          </p:nvPr>
        </p:nvSpPr>
        <p:spPr>
          <a:xfrm>
            <a:off x="3381376" y="6737529"/>
            <a:ext cx="3881438" cy="1169551"/>
          </a:xfrm>
          <a:prstGeom prst="rect">
            <a:avLst/>
          </a:prstGeom>
        </p:spPr>
        <p:txBody>
          <a:bodyPr wrap="square" lIns="0" tIns="0" rIns="0" bIns="0" anchor="t" anchorCtr="0">
            <a:spAutoFit/>
          </a:bodyPr>
          <a:lstStyle>
            <a:lvl1pPr>
              <a:defRPr sz="3800" baseline="0">
                <a:ln w="6350" cap="flat">
                  <a:noFill/>
                  <a:miter lim="800000"/>
                </a:ln>
                <a:solidFill>
                  <a:schemeClr val="tx1"/>
                </a:solidFill>
              </a:defRPr>
            </a:lvl1pPr>
          </a:lstStyle>
          <a:p>
            <a:r>
              <a:rPr lang="en-US" dirty="0"/>
              <a:t>Title over two lines</a:t>
            </a:r>
          </a:p>
        </p:txBody>
      </p:sp>
      <p:sp>
        <p:nvSpPr>
          <p:cNvPr id="24" name="Eyebrow">
            <a:extLst>
              <a:ext uri="{FF2B5EF4-FFF2-40B4-BE49-F238E27FC236}">
                <a16:creationId xmlns:a16="http://schemas.microsoft.com/office/drawing/2014/main" id="{161545DF-68D4-4ABB-98EC-D45F584BBB6F}"/>
              </a:ext>
            </a:extLst>
          </p:cNvPr>
          <p:cNvSpPr>
            <a:spLocks noGrp="1"/>
          </p:cNvSpPr>
          <p:nvPr>
            <p:ph type="body" sz="quarter" idx="15" hasCustomPrompt="1"/>
          </p:nvPr>
        </p:nvSpPr>
        <p:spPr>
          <a:xfrm>
            <a:off x="3381376" y="6517903"/>
            <a:ext cx="3881438" cy="157163"/>
          </a:xfrm>
        </p:spPr>
        <p:txBody>
          <a:bodyPr wrap="square">
            <a:spAutoFit/>
          </a:bodyPr>
          <a:lstStyle>
            <a:lvl1pPr>
              <a:defRPr sz="1000" b="1">
                <a:solidFill>
                  <a:schemeClr val="tx1"/>
                </a:solidFill>
              </a:defRPr>
            </a:lvl1pPr>
          </a:lstStyle>
          <a:p>
            <a:pPr lvl="0"/>
            <a:r>
              <a:rPr lang="en-US" dirty="0"/>
              <a:t>Eyebrow</a:t>
            </a:r>
            <a:endParaRPr lang="es-AR" dirty="0"/>
          </a:p>
        </p:txBody>
      </p:sp>
      <p:grpSp>
        <p:nvGrpSpPr>
          <p:cNvPr id="17" name="LogoTitle">
            <a:extLst>
              <a:ext uri="{FF2B5EF4-FFF2-40B4-BE49-F238E27FC236}">
                <a16:creationId xmlns:a16="http://schemas.microsoft.com/office/drawing/2014/main" id="{E4AD56E2-DA0F-4F98-8531-3FF7847B7E3D}"/>
              </a:ext>
            </a:extLst>
          </p:cNvPr>
          <p:cNvGrpSpPr>
            <a:grpSpLocks noChangeAspect="1"/>
          </p:cNvGrpSpPr>
          <p:nvPr userDrawn="1"/>
        </p:nvGrpSpPr>
        <p:grpSpPr bwMode="black">
          <a:xfrm>
            <a:off x="504825" y="503238"/>
            <a:ext cx="2216719" cy="685006"/>
            <a:chOff x="0" y="0"/>
            <a:chExt cx="7683" cy="2375"/>
          </a:xfrm>
        </p:grpSpPr>
        <p:sp>
          <p:nvSpPr>
            <p:cNvPr id="18" name="AutoShape 3">
              <a:extLst>
                <a:ext uri="{FF2B5EF4-FFF2-40B4-BE49-F238E27FC236}">
                  <a16:creationId xmlns:a16="http://schemas.microsoft.com/office/drawing/2014/main" id="{D34C03C5-01F2-4A79-A5DF-B78F40E0C57A}"/>
                </a:ext>
              </a:extLst>
            </p:cNvPr>
            <p:cNvSpPr>
              <a:spLocks noChangeAspect="1" noChangeArrowheads="1" noTextEdit="1"/>
            </p:cNvSpPr>
            <p:nvPr userDrawn="1"/>
          </p:nvSpPr>
          <p:spPr bwMode="black">
            <a:xfrm>
              <a:off x="0" y="0"/>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
              <a:extLst>
                <a:ext uri="{FF2B5EF4-FFF2-40B4-BE49-F238E27FC236}">
                  <a16:creationId xmlns:a16="http://schemas.microsoft.com/office/drawing/2014/main" id="{5A0E8842-DA7D-4B34-9D13-8E95FB83A74E}"/>
                </a:ext>
              </a:extLst>
            </p:cNvPr>
            <p:cNvSpPr>
              <a:spLocks noChangeAspect="1" noEditPoints="1"/>
            </p:cNvSpPr>
            <p:nvPr userDrawn="1"/>
          </p:nvSpPr>
          <p:spPr bwMode="black">
            <a:xfrm>
              <a:off x="0" y="1"/>
              <a:ext cx="7683" cy="2374"/>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BA6E8310-D24E-464B-A718-695FEF268A0D}"/>
              </a:ext>
            </a:extLst>
          </p:cNvPr>
          <p:cNvPicPr>
            <a:picLocks noChangeAspect="1"/>
          </p:cNvPicPr>
          <p:nvPr userDrawn="1"/>
        </p:nvPicPr>
        <p:blipFill>
          <a:blip r:embed="rId10"/>
          <a:stretch>
            <a:fillRect/>
          </a:stretch>
        </p:blipFill>
        <p:spPr>
          <a:xfrm>
            <a:off x="0" y="448"/>
            <a:ext cx="7772400" cy="10057503"/>
          </a:xfrm>
          <a:prstGeom prst="rect">
            <a:avLst/>
          </a:prstGeom>
        </p:spPr>
      </p:pic>
    </p:spTree>
    <p:extLst>
      <p:ext uri="{BB962C8B-B14F-4D97-AF65-F5344CB8AC3E}">
        <p14:creationId xmlns:p14="http://schemas.microsoft.com/office/powerpoint/2010/main" val="2580850057"/>
      </p:ext>
    </p:extLst>
  </p:cSld>
  <p:clrMapOvr>
    <a:masterClrMapping/>
  </p:clrMapOvr>
  <p:extLst>
    <p:ext uri="{DCECCB84-F9BA-43D5-87BE-67443E8EF086}">
      <p15:sldGuideLst xmlns:p15="http://schemas.microsoft.com/office/powerpoint/2012/main">
        <p15:guide id="1" pos="318">
          <p15:clr>
            <a:srgbClr val="FBAE40"/>
          </p15:clr>
        </p15:guide>
        <p15:guide id="2" orient="horz" pos="317">
          <p15:clr>
            <a:srgbClr val="FBAE40"/>
          </p15:clr>
        </p15:guide>
        <p15:guide id="3" orient="horz" pos="6008">
          <p15:clr>
            <a:srgbClr val="FBAE40"/>
          </p15:clr>
        </p15:guide>
        <p15:guide id="4" pos="588">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0">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9">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39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bg>
      <p:bgRef idx="1001">
        <a:schemeClr val="bg2"/>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4067516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074"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0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9" name="2. Slide Title">
            <a:extLst>
              <a:ext uri="{FF2B5EF4-FFF2-40B4-BE49-F238E27FC236}">
                <a16:creationId xmlns:a16="http://schemas.microsoft.com/office/drawing/2014/main" id="{5CE4A105-45B1-4514-B180-98C7ECB647F6}"/>
              </a:ext>
            </a:extLst>
          </p:cNvPr>
          <p:cNvSpPr>
            <a:spLocks noGrp="1"/>
          </p:cNvSpPr>
          <p:nvPr>
            <p:ph type="title" hasCustomPrompt="1"/>
            <p:custDataLst>
              <p:tags r:id="rId5"/>
            </p:custDataLst>
          </p:nvPr>
        </p:nvSpPr>
        <p:spPr>
          <a:xfrm>
            <a:off x="508000" y="4048819"/>
            <a:ext cx="6756400" cy="2154436"/>
          </a:xfrm>
          <a:prstGeom prst="rect">
            <a:avLst/>
          </a:prstGeom>
        </p:spPr>
        <p:txBody>
          <a:bodyPr vert="horz" wrap="square" lIns="0" tIns="0" rIns="0" bIns="0" rtlCol="0" anchor="t" anchorCtr="0">
            <a:noAutofit/>
          </a:bodyPr>
          <a:lstStyle>
            <a:lvl1pPr>
              <a:defRPr sz="4000">
                <a:solidFill>
                  <a:schemeClr val="tx1"/>
                </a:solidFill>
              </a:defRPr>
            </a:lvl1pPr>
          </a:lstStyle>
          <a:p>
            <a:r>
              <a:rPr lang="en-US" dirty="0"/>
              <a:t>Section divider </a:t>
            </a:r>
          </a:p>
        </p:txBody>
      </p:sp>
      <p:sp>
        <p:nvSpPr>
          <p:cNvPr id="12" name="Text Placeholder 4">
            <a:extLst>
              <a:ext uri="{FF2B5EF4-FFF2-40B4-BE49-F238E27FC236}">
                <a16:creationId xmlns:a16="http://schemas.microsoft.com/office/drawing/2014/main" id="{71345B8A-84AF-455D-BC29-F5A41DEF5A95}"/>
              </a:ext>
            </a:extLst>
          </p:cNvPr>
          <p:cNvSpPr>
            <a:spLocks noGrp="1"/>
          </p:cNvSpPr>
          <p:nvPr>
            <p:ph type="body" sz="quarter" idx="11"/>
          </p:nvPr>
        </p:nvSpPr>
        <p:spPr>
          <a:xfrm>
            <a:off x="508000" y="3520990"/>
            <a:ext cx="6756400" cy="369332"/>
          </a:xfrm>
        </p:spPr>
        <p:txBody>
          <a:bodyPr>
            <a:spAutoFit/>
          </a:bodyPr>
          <a:lstStyle>
            <a:lvl1pPr algn="l">
              <a:defRPr sz="2400" b="1">
                <a:solidFill>
                  <a:schemeClr val="tx1"/>
                </a:solidFill>
                <a:latin typeface="+mj-lt"/>
              </a:defRPr>
            </a:lvl1pPr>
            <a:lvl2pPr algn="r">
              <a:defRPr/>
            </a:lvl2pPr>
            <a:lvl3pPr algn="r">
              <a:defRPr/>
            </a:lvl3pPr>
            <a:lvl4pPr algn="r">
              <a:defRPr/>
            </a:lvl4pPr>
            <a:lvl5pPr algn="r">
              <a:defRPr/>
            </a:lvl5pPr>
          </a:lstStyle>
          <a:p>
            <a:pPr lvl="0"/>
            <a:r>
              <a:rPr lang="en-US" dirty="0"/>
              <a:t>Edit Master text styles</a:t>
            </a:r>
          </a:p>
        </p:txBody>
      </p:sp>
      <p:sp>
        <p:nvSpPr>
          <p:cNvPr id="8" name="Slide Number">
            <a:extLst>
              <a:ext uri="{FF2B5EF4-FFF2-40B4-BE49-F238E27FC236}">
                <a16:creationId xmlns:a16="http://schemas.microsoft.com/office/drawing/2014/main" id="{D8909743-5A79-4E09-B621-490FE40E4879}"/>
              </a:ext>
            </a:extLst>
          </p:cNvPr>
          <p:cNvSpPr>
            <a:spLocks noChangeArrowheads="1"/>
          </p:cNvSpPr>
          <p:nvPr userDrawn="1">
            <p:custDataLst>
              <p:tags r:id="rId6"/>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5718511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3205536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545"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0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9" name="2. Slide Title">
            <a:extLst>
              <a:ext uri="{FF2B5EF4-FFF2-40B4-BE49-F238E27FC236}">
                <a16:creationId xmlns:a16="http://schemas.microsoft.com/office/drawing/2014/main" id="{5CE4A105-45B1-4514-B180-98C7ECB647F6}"/>
              </a:ext>
            </a:extLst>
          </p:cNvPr>
          <p:cNvSpPr>
            <a:spLocks noGrp="1"/>
          </p:cNvSpPr>
          <p:nvPr>
            <p:ph type="title" hasCustomPrompt="1"/>
            <p:custDataLst>
              <p:tags r:id="rId5"/>
            </p:custDataLst>
          </p:nvPr>
        </p:nvSpPr>
        <p:spPr>
          <a:xfrm>
            <a:off x="508000" y="2390081"/>
            <a:ext cx="6756400" cy="1231106"/>
          </a:xfrm>
          <a:prstGeom prst="rect">
            <a:avLst/>
          </a:prstGeom>
        </p:spPr>
        <p:txBody>
          <a:bodyPr vert="horz" wrap="square" lIns="0" tIns="0" rIns="0" bIns="0" rtlCol="0" anchor="t" anchorCtr="0">
            <a:spAutoFit/>
          </a:bodyPr>
          <a:lstStyle>
            <a:lvl1pPr>
              <a:defRPr sz="4000">
                <a:solidFill>
                  <a:schemeClr val="tx1"/>
                </a:solidFill>
              </a:defRPr>
            </a:lvl1pPr>
          </a:lstStyle>
          <a:p>
            <a:r>
              <a:rPr lang="en-US" dirty="0"/>
              <a:t>Section </a:t>
            </a:r>
            <a:br>
              <a:rPr lang="en-US" dirty="0"/>
            </a:br>
            <a:r>
              <a:rPr lang="en-US" dirty="0"/>
              <a:t>Title</a:t>
            </a:r>
          </a:p>
        </p:txBody>
      </p:sp>
      <p:sp>
        <p:nvSpPr>
          <p:cNvPr id="6" name="Text Placeholder 4">
            <a:extLst>
              <a:ext uri="{FF2B5EF4-FFF2-40B4-BE49-F238E27FC236}">
                <a16:creationId xmlns:a16="http://schemas.microsoft.com/office/drawing/2014/main" id="{2CC0B687-B935-448A-BDAC-7792B7560FD4}"/>
              </a:ext>
            </a:extLst>
          </p:cNvPr>
          <p:cNvSpPr>
            <a:spLocks noGrp="1"/>
          </p:cNvSpPr>
          <p:nvPr>
            <p:ph type="body" sz="quarter" idx="11"/>
          </p:nvPr>
        </p:nvSpPr>
        <p:spPr>
          <a:xfrm>
            <a:off x="508000" y="2122403"/>
            <a:ext cx="6756400" cy="153888"/>
          </a:xfrm>
        </p:spPr>
        <p:txBody>
          <a:bodyPr>
            <a:spAutoFit/>
          </a:bodyPr>
          <a:lstStyle>
            <a:lvl1pPr algn="l">
              <a:defRPr sz="1000" b="1">
                <a:solidFill>
                  <a:schemeClr val="tx1"/>
                </a:solidFill>
                <a:latin typeface="+mj-lt"/>
              </a:defRPr>
            </a:lvl1pPr>
            <a:lvl2pPr algn="r">
              <a:defRPr/>
            </a:lvl2pPr>
            <a:lvl3pPr algn="r">
              <a:defRPr/>
            </a:lvl3pPr>
            <a:lvl4pPr algn="r">
              <a:defRPr/>
            </a:lvl4pPr>
            <a:lvl5pPr algn="r">
              <a:defRPr/>
            </a:lvl5pPr>
          </a:lstStyle>
          <a:p>
            <a:pPr lvl="0"/>
            <a:r>
              <a:rPr lang="en-US" dirty="0"/>
              <a:t>Edit Master text styles</a:t>
            </a:r>
          </a:p>
        </p:txBody>
      </p:sp>
      <p:sp>
        <p:nvSpPr>
          <p:cNvPr id="8" name="Slide Number">
            <a:extLst>
              <a:ext uri="{FF2B5EF4-FFF2-40B4-BE49-F238E27FC236}">
                <a16:creationId xmlns:a16="http://schemas.microsoft.com/office/drawing/2014/main" id="{26DED83D-DBCE-420D-B3CD-E3D0F2131B27}"/>
              </a:ext>
            </a:extLst>
          </p:cNvPr>
          <p:cNvSpPr>
            <a:spLocks noChangeArrowheads="1"/>
          </p:cNvSpPr>
          <p:nvPr userDrawn="1">
            <p:custDataLst>
              <p:tags r:id="rId6"/>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3023209288"/>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acilitators layout">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574388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97"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3" name="Rectangle 2">
            <a:extLst>
              <a:ext uri="{FF2B5EF4-FFF2-40B4-BE49-F238E27FC236}">
                <a16:creationId xmlns:a16="http://schemas.microsoft.com/office/drawing/2014/main" id="{9EAC43A8-F3FE-4ECF-9074-DE657FB381A3}"/>
              </a:ext>
            </a:extLst>
          </p:cNvPr>
          <p:cNvSpPr/>
          <p:nvPr userDrawn="1"/>
        </p:nvSpPr>
        <p:spPr>
          <a:xfrm>
            <a:off x="0" y="4959000"/>
            <a:ext cx="7772400" cy="5099400"/>
          </a:xfrm>
          <a:prstGeom prst="rect">
            <a:avLst/>
          </a:prstGeom>
          <a:solidFill>
            <a:srgbClr val="E6E6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s-AR" sz="1600" dirty="0">
              <a:solidFill>
                <a:schemeClr val="bg1"/>
              </a:solidFill>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1" name="Text Placeholder 4">
            <a:extLst>
              <a:ext uri="{FF2B5EF4-FFF2-40B4-BE49-F238E27FC236}">
                <a16:creationId xmlns:a16="http://schemas.microsoft.com/office/drawing/2014/main" id="{CE105AC2-9E71-4638-BF19-E048F612F4E3}"/>
              </a:ext>
            </a:extLst>
          </p:cNvPr>
          <p:cNvSpPr>
            <a:spLocks noGrp="1"/>
          </p:cNvSpPr>
          <p:nvPr>
            <p:ph type="body" sz="quarter" idx="10"/>
          </p:nvPr>
        </p:nvSpPr>
        <p:spPr>
          <a:xfrm>
            <a:off x="508000" y="1251045"/>
            <a:ext cx="2146300" cy="345832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5" name="Text Placeholder 4">
            <a:extLst>
              <a:ext uri="{FF2B5EF4-FFF2-40B4-BE49-F238E27FC236}">
                <a16:creationId xmlns:a16="http://schemas.microsoft.com/office/drawing/2014/main" id="{E223DC4A-1685-4921-A942-8D00B416DE51}"/>
              </a:ext>
            </a:extLst>
          </p:cNvPr>
          <p:cNvSpPr>
            <a:spLocks noGrp="1"/>
          </p:cNvSpPr>
          <p:nvPr>
            <p:ph type="body" sz="quarter" idx="11"/>
          </p:nvPr>
        </p:nvSpPr>
        <p:spPr>
          <a:xfrm>
            <a:off x="2808287" y="1251045"/>
            <a:ext cx="2146300" cy="345832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6" name="Text Placeholder 4">
            <a:extLst>
              <a:ext uri="{FF2B5EF4-FFF2-40B4-BE49-F238E27FC236}">
                <a16:creationId xmlns:a16="http://schemas.microsoft.com/office/drawing/2014/main" id="{1FD72A5D-9446-4FDE-8667-BB6FA82916A9}"/>
              </a:ext>
            </a:extLst>
          </p:cNvPr>
          <p:cNvSpPr>
            <a:spLocks noGrp="1"/>
          </p:cNvSpPr>
          <p:nvPr>
            <p:ph type="body" sz="quarter" idx="12"/>
          </p:nvPr>
        </p:nvSpPr>
        <p:spPr>
          <a:xfrm>
            <a:off x="5108574" y="1251045"/>
            <a:ext cx="2146300" cy="345832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45" name="Text Placeholder 4">
            <a:extLst>
              <a:ext uri="{FF2B5EF4-FFF2-40B4-BE49-F238E27FC236}">
                <a16:creationId xmlns:a16="http://schemas.microsoft.com/office/drawing/2014/main" id="{17E62A1C-F1E2-4864-940D-513D00D92897}"/>
              </a:ext>
            </a:extLst>
          </p:cNvPr>
          <p:cNvSpPr>
            <a:spLocks noGrp="1"/>
          </p:cNvSpPr>
          <p:nvPr>
            <p:ph type="body" sz="quarter" idx="13"/>
          </p:nvPr>
        </p:nvSpPr>
        <p:spPr>
          <a:xfrm>
            <a:off x="507999" y="5549899"/>
            <a:ext cx="4449763" cy="371656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57" name="Text Placeholder 4">
            <a:extLst>
              <a:ext uri="{FF2B5EF4-FFF2-40B4-BE49-F238E27FC236}">
                <a16:creationId xmlns:a16="http://schemas.microsoft.com/office/drawing/2014/main" id="{9203A58D-20A2-4667-80B1-AC79356F394D}"/>
              </a:ext>
            </a:extLst>
          </p:cNvPr>
          <p:cNvSpPr>
            <a:spLocks noGrp="1"/>
          </p:cNvSpPr>
          <p:nvPr>
            <p:ph type="body" sz="quarter" idx="15"/>
          </p:nvPr>
        </p:nvSpPr>
        <p:spPr>
          <a:xfrm>
            <a:off x="5108574" y="5549899"/>
            <a:ext cx="2146300" cy="371656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59" name="2. Slide Title">
            <a:extLst>
              <a:ext uri="{FF2B5EF4-FFF2-40B4-BE49-F238E27FC236}">
                <a16:creationId xmlns:a16="http://schemas.microsoft.com/office/drawing/2014/main" id="{C5744058-6075-4D71-AA9F-8D3197E2650B}"/>
              </a:ext>
            </a:extLst>
          </p:cNvPr>
          <p:cNvSpPr>
            <a:spLocks noGrp="1"/>
          </p:cNvSpPr>
          <p:nvPr>
            <p:ph type="title"/>
            <p:custDataLst>
              <p:tags r:id="rId5"/>
            </p:custDataLst>
          </p:nvPr>
        </p:nvSpPr>
        <p:spPr>
          <a:xfrm>
            <a:off x="508000" y="503238"/>
            <a:ext cx="6756400" cy="338554"/>
          </a:xfrm>
          <a:prstGeom prst="rect">
            <a:avLst/>
          </a:prstGeom>
        </p:spPr>
        <p:txBody>
          <a:bodyPr vert="horz" wrap="square" lIns="0" tIns="0" rIns="0" bIns="0" rtlCol="0" anchor="t" anchorCtr="0">
            <a:spAutoFit/>
          </a:bodyPr>
          <a:lstStyle>
            <a:lvl1pPr>
              <a:defRPr sz="2200">
                <a:solidFill>
                  <a:schemeClr val="tx1"/>
                </a:solidFill>
              </a:defRPr>
            </a:lvl1pPr>
          </a:lstStyle>
          <a:p>
            <a:r>
              <a:rPr lang="en-US" dirty="0"/>
              <a:t>Click to edit Master title style</a:t>
            </a:r>
          </a:p>
        </p:txBody>
      </p:sp>
      <p:sp>
        <p:nvSpPr>
          <p:cNvPr id="60" name="Text Placeholder 4">
            <a:extLst>
              <a:ext uri="{FF2B5EF4-FFF2-40B4-BE49-F238E27FC236}">
                <a16:creationId xmlns:a16="http://schemas.microsoft.com/office/drawing/2014/main" id="{25FD32B9-323F-4F61-B97A-3A1AE6B4325E}"/>
              </a:ext>
            </a:extLst>
          </p:cNvPr>
          <p:cNvSpPr>
            <a:spLocks noGrp="1"/>
          </p:cNvSpPr>
          <p:nvPr>
            <p:ph type="body" sz="quarter" idx="16"/>
          </p:nvPr>
        </p:nvSpPr>
        <p:spPr>
          <a:xfrm>
            <a:off x="507999" y="5214139"/>
            <a:ext cx="6746875" cy="184666"/>
          </a:xfrm>
        </p:spPr>
        <p:txBody>
          <a:bodyPr>
            <a:spAutoFit/>
          </a:bodyPr>
          <a:lstStyle>
            <a:lvl1pPr>
              <a:defRPr sz="1200" b="1">
                <a:solidFill>
                  <a:schemeClr val="tx1"/>
                </a:solidFill>
                <a:latin typeface="+mj-lt"/>
              </a:defRPr>
            </a:lvl1pPr>
            <a:lvl2pPr marL="2025" indent="0">
              <a:buNone/>
              <a:defRPr sz="1200" b="1">
                <a:solidFill>
                  <a:schemeClr val="tx1"/>
                </a:solidFill>
                <a:latin typeface="+mj-lt"/>
              </a:defRPr>
            </a:lvl2pPr>
            <a:lvl3pPr>
              <a:defRPr sz="1200" b="1">
                <a:solidFill>
                  <a:schemeClr val="tx1"/>
                </a:solidFill>
                <a:latin typeface="+mj-lt"/>
              </a:defRPr>
            </a:lvl3pPr>
            <a:lvl4pPr>
              <a:defRPr sz="1200" b="1">
                <a:solidFill>
                  <a:schemeClr val="tx1"/>
                </a:solidFill>
                <a:latin typeface="+mj-lt"/>
              </a:defRPr>
            </a:lvl4pPr>
            <a:lvl5pPr>
              <a:defRPr sz="1200" b="1">
                <a:solidFill>
                  <a:schemeClr val="tx1"/>
                </a:solidFill>
                <a:latin typeface="+mj-lt"/>
              </a:defRPr>
            </a:lvl5pPr>
          </a:lstStyle>
          <a:p>
            <a:pPr lvl="0"/>
            <a:r>
              <a:rPr lang="en-US" dirty="0"/>
              <a:t>Edit Master text styles</a:t>
            </a:r>
          </a:p>
        </p:txBody>
      </p:sp>
      <p:sp>
        <p:nvSpPr>
          <p:cNvPr id="13" name="4. Footnote" hidden="1">
            <a:extLst>
              <a:ext uri="{FF2B5EF4-FFF2-40B4-BE49-F238E27FC236}">
                <a16:creationId xmlns:a16="http://schemas.microsoft.com/office/drawing/2014/main" id="{F4A5BEEA-BFBD-414C-8102-9DEBEFD266D4}"/>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14" name="Sticker" hidden="1">
            <a:extLst>
              <a:ext uri="{FF2B5EF4-FFF2-40B4-BE49-F238E27FC236}">
                <a16:creationId xmlns:a16="http://schemas.microsoft.com/office/drawing/2014/main" id="{DD1FBD25-5B4F-48C3-93A4-B40F25EF0EB5}"/>
              </a:ext>
            </a:extLst>
          </p:cNvPr>
          <p:cNvSpPr txBox="1"/>
          <p:nvPr userDrawn="1">
            <p:custDataLst>
              <p:tags r:id="rId7"/>
            </p:custDataLst>
          </p:nvPr>
        </p:nvSpPr>
        <p:spPr>
          <a:xfrm>
            <a:off x="508000" y="1032838"/>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15" name="1. On-page tracker" hidden="1">
            <a:extLst>
              <a:ext uri="{FF2B5EF4-FFF2-40B4-BE49-F238E27FC236}">
                <a16:creationId xmlns:a16="http://schemas.microsoft.com/office/drawing/2014/main" id="{37945C68-1FBF-4C02-BD4B-7831FAE0F3B9}"/>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16" name="5. Source" hidden="1">
            <a:extLst>
              <a:ext uri="{FF2B5EF4-FFF2-40B4-BE49-F238E27FC236}">
                <a16:creationId xmlns:a16="http://schemas.microsoft.com/office/drawing/2014/main" id="{83B6DD8B-5591-4BC9-A983-A2A98B94D30A}"/>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18" name="Slide Number">
            <a:extLst>
              <a:ext uri="{FF2B5EF4-FFF2-40B4-BE49-F238E27FC236}">
                <a16:creationId xmlns:a16="http://schemas.microsoft.com/office/drawing/2014/main" id="{FFEE98D6-5C83-4704-B21A-B1CAF6B4B76C}"/>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613781051"/>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40" userDrawn="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22061981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495"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6" name="Slide Number">
            <a:extLst>
              <a:ext uri="{FF2B5EF4-FFF2-40B4-BE49-F238E27FC236}">
                <a16:creationId xmlns:a16="http://schemas.microsoft.com/office/drawing/2014/main" id="{CE862596-C3F2-480E-8ECA-B09F3185A84F}"/>
              </a:ext>
            </a:extLst>
          </p:cNvPr>
          <p:cNvSpPr>
            <a:spLocks noChangeArrowheads="1"/>
          </p:cNvSpPr>
          <p:nvPr userDrawn="1">
            <p:custDataLst>
              <p:tags r:id="rId5"/>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250970988"/>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3BD0-0965-4223-A72D-FDBC807E0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5B8B3-C4AD-439E-A70F-D201036322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6632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909527573"/>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2622"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3884257" y="0"/>
            <a:ext cx="3888143"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4190397"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353644"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4190397"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353644"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353644"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353644" y="267479"/>
            <a:ext cx="3229432" cy="1072896"/>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353644" y="1325664"/>
            <a:ext cx="3229432" cy="406265"/>
          </a:xfrm>
        </p:spPr>
        <p:txBody>
          <a:bodyPr anchor="ctr" anchorCtr="0"/>
          <a:lstStyle/>
          <a:p>
            <a:r>
              <a:rPr lang="en-US" sz="1020"/>
              <a:t>Click to edit Master subtitle style</a:t>
            </a:r>
            <a:endParaRPr lang="en-US" sz="1020" dirty="0"/>
          </a:p>
        </p:txBody>
      </p:sp>
    </p:spTree>
    <p:extLst>
      <p:ext uri="{BB962C8B-B14F-4D97-AF65-F5344CB8AC3E}">
        <p14:creationId xmlns:p14="http://schemas.microsoft.com/office/powerpoint/2010/main" val="2656677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353644" y="9465528"/>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353644" y="1733462"/>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353644" y="256918"/>
            <a:ext cx="7065112" cy="1451284"/>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3560870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2713712957"/>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8782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01203" cy="232833"/>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2176272" y="0"/>
            <a:ext cx="5596128" cy="100584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353644" y="9465528"/>
            <a:ext cx="160305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2368795" y="9465528"/>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2368795" y="1733462"/>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353644" y="1733462"/>
            <a:ext cx="160305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353644" y="4025076"/>
            <a:ext cx="1603058" cy="1128513"/>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353644" y="5367478"/>
            <a:ext cx="1603058" cy="313932"/>
          </a:xfrm>
        </p:spPr>
        <p:txBody>
          <a:bodyPr wrap="square">
            <a:spAutoFit/>
          </a:bodyPr>
          <a:lstStyle>
            <a:lvl1pPr marL="0" indent="0" algn="l">
              <a:buNone/>
              <a:defRPr sz="1020" b="0">
                <a:solidFill>
                  <a:schemeClr val="bg2"/>
                </a:solidFill>
              </a:defRPr>
            </a:lvl1pPr>
            <a:lvl2pPr marL="291451" indent="0" algn="ctr">
              <a:buNone/>
              <a:defRPr sz="1275"/>
            </a:lvl2pPr>
            <a:lvl3pPr marL="582901" indent="0" algn="ctr">
              <a:buNone/>
              <a:defRPr sz="1148"/>
            </a:lvl3pPr>
            <a:lvl4pPr marL="874352" indent="0" algn="ctr">
              <a:buNone/>
              <a:defRPr sz="1020"/>
            </a:lvl4pPr>
            <a:lvl5pPr marL="1165802" indent="0" algn="ctr">
              <a:buNone/>
              <a:defRPr sz="1020"/>
            </a:lvl5pPr>
            <a:lvl6pPr marL="1457252" indent="0" algn="ctr">
              <a:buNone/>
              <a:defRPr sz="1020"/>
            </a:lvl6pPr>
            <a:lvl7pPr marL="1748702" indent="0" algn="ctr">
              <a:buNone/>
              <a:defRPr sz="1020"/>
            </a:lvl7pPr>
            <a:lvl8pPr marL="2040153" indent="0" algn="ctr">
              <a:buNone/>
              <a:defRPr sz="1020"/>
            </a:lvl8pPr>
            <a:lvl9pPr marL="2331604" indent="0" algn="ctr">
              <a:buNone/>
              <a:defRPr sz="102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2960625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565205053"/>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31543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2"/>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1594"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4" y="252578"/>
            <a:ext cx="7065112" cy="1072896"/>
          </a:xfrm>
        </p:spPr>
        <p:txBody>
          <a:bodyPr vert="horz"/>
          <a:lstStyle>
            <a:lvl1pPr rtl="0">
              <a:defRPr/>
            </a:lvl1pPr>
          </a:lstStyle>
          <a:p>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353644" y="1297597"/>
            <a:ext cx="7065112" cy="406265"/>
          </a:xfrm>
        </p:spPr>
        <p:txBody>
          <a:bodyPr wrap="square">
            <a:noAutofit/>
          </a:bodyPr>
          <a:lstStyle>
            <a:lvl1pPr marL="0" indent="0" algn="l" rtl="0">
              <a:buNone/>
              <a:defRPr sz="1148" b="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51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4562399" y="182042"/>
            <a:ext cx="2856357" cy="78483"/>
          </a:xfrm>
        </p:spPr>
        <p:txBody>
          <a:bodyPr anchor="ctr" anchorCtr="0">
            <a:spAutoFit/>
          </a:bodyPr>
          <a:lstStyle>
            <a:lvl1pPr algn="r" rtl="0">
              <a:defRPr sz="510">
                <a:latin typeface="+mn-lt"/>
              </a:defRPr>
            </a:lvl1pPr>
          </a:lstStyle>
          <a:p>
            <a:pPr lvl="0"/>
            <a:r>
              <a:rPr lang="en-US" dirty="0"/>
              <a:t>Chapter › Topic</a:t>
            </a:r>
          </a:p>
        </p:txBody>
      </p:sp>
      <p:sp>
        <p:nvSpPr>
          <p:cNvPr id="11" name="Slide Number">
            <a:extLst>
              <a:ext uri="{FF2B5EF4-FFF2-40B4-BE49-F238E27FC236}">
                <a16:creationId xmlns:a16="http://schemas.microsoft.com/office/drawing/2014/main" id="{BFF8B84B-4C91-4FE7-8996-0EE66AB5F183}"/>
              </a:ext>
            </a:extLst>
          </p:cNvPr>
          <p:cNvSpPr>
            <a:spLocks noChangeArrowheads="1"/>
          </p:cNvSpPr>
          <p:nvPr userDrawn="1">
            <p:custDataLst>
              <p:tags r:id="rId8"/>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marL="0" marR="0" lvl="0" indent="0" algn="r" defTabSz="389349" rtl="0" eaLnBrk="1" fontAlgn="auto" latinLnBrk="0" hangingPunct="1">
              <a:lnSpc>
                <a:spcPct val="100000"/>
              </a:lnSpc>
              <a:spcBef>
                <a:spcPts val="0"/>
              </a:spcBef>
              <a:spcAft>
                <a:spcPts val="0"/>
              </a:spcAft>
              <a:buClrTx/>
              <a:buSzTx/>
              <a:buFontTx/>
              <a:buNone/>
              <a:tabLst/>
              <a:defRPr/>
            </a:pPr>
            <a:fld id="{4ABDCABE-3F10-B64C-92F1-862014417034}" type="slidenum">
              <a:rPr kumimoji="0" lang="en-US" sz="7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389349"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2" name="Slide Number">
            <a:extLst>
              <a:ext uri="{FF2B5EF4-FFF2-40B4-BE49-F238E27FC236}">
                <a16:creationId xmlns:a16="http://schemas.microsoft.com/office/drawing/2014/main" id="{5BDA8610-D93F-4D18-8F89-428CE648B5F9}"/>
              </a:ext>
            </a:extLst>
          </p:cNvPr>
          <p:cNvSpPr>
            <a:spLocks noChangeArrowheads="1"/>
          </p:cNvSpPr>
          <p:nvPr userDrawn="1">
            <p:custDataLst>
              <p:tags r:id="rId9"/>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marL="0" marR="0" lvl="0" indent="0" algn="r" defTabSz="389349" rtl="0" eaLnBrk="1" fontAlgn="auto" latinLnBrk="0" hangingPunct="1">
              <a:lnSpc>
                <a:spcPct val="100000"/>
              </a:lnSpc>
              <a:spcBef>
                <a:spcPts val="0"/>
              </a:spcBef>
              <a:spcAft>
                <a:spcPts val="0"/>
              </a:spcAft>
              <a:buClrTx/>
              <a:buSzTx/>
              <a:buFontTx/>
              <a:buNone/>
              <a:tabLst/>
              <a:defRPr/>
            </a:pPr>
            <a:r>
              <a:rPr kumimoji="0" lang="tr-TR" sz="7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endParaRPr kumimoji="0" lang="en-US" sz="7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06910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014297817"/>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31645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2"/>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01203" cy="232833"/>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1594"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4"/>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51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5"/>
            </p:custDataLst>
          </p:nvPr>
        </p:nvSpPr>
        <p:spPr>
          <a:xfrm>
            <a:off x="353644" y="267479"/>
            <a:ext cx="7065112" cy="1072896"/>
          </a:xfrm>
        </p:spPr>
        <p:txBody>
          <a:bodyPr vert="horz"/>
          <a:lstStyle>
            <a:lvl1pPr rtl="0">
              <a:defRPr/>
            </a:lvl1pPr>
          </a:lstStyle>
          <a:p>
            <a:r>
              <a:rPr lang="en-US" dirty="0"/>
              <a:t>Click to edit Master title style</a:t>
            </a:r>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6"/>
            </p:custDataLst>
          </p:nvPr>
        </p:nvSpPr>
        <p:spPr>
          <a:xfrm>
            <a:off x="353644" y="1325664"/>
            <a:ext cx="7065112" cy="406265"/>
          </a:xfrm>
        </p:spPr>
        <p:txBody>
          <a:bodyPr anchor="ctr" anchorCtr="0"/>
          <a:lstStyle>
            <a:lvl1pPr rtl="0">
              <a:defRPr/>
            </a:lvl1pPr>
          </a:lstStyle>
          <a:p>
            <a:r>
              <a:rPr lang="en-US" sz="102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rtl="0">
              <a:defRPr sz="510">
                <a:latin typeface="+mn-lt"/>
              </a:defRPr>
            </a:lvl1pPr>
          </a:lstStyle>
          <a:p>
            <a:pPr lvl="0"/>
            <a:r>
              <a:rPr lang="en-US" dirty="0"/>
              <a:t>Chapter › Topic</a:t>
            </a:r>
          </a:p>
        </p:txBody>
      </p:sp>
      <p:sp>
        <p:nvSpPr>
          <p:cNvPr id="10" name="Slide Number">
            <a:extLst>
              <a:ext uri="{FF2B5EF4-FFF2-40B4-BE49-F238E27FC236}">
                <a16:creationId xmlns:a16="http://schemas.microsoft.com/office/drawing/2014/main" id="{6CF2DA61-44E1-4D3D-BF5F-9DD58088C0AD}"/>
              </a:ext>
            </a:extLst>
          </p:cNvPr>
          <p:cNvSpPr>
            <a:spLocks noChangeArrowheads="1"/>
          </p:cNvSpPr>
          <p:nvPr userDrawn="1">
            <p:custDataLst>
              <p:tags r:id="rId8"/>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marL="0" marR="0" lvl="0" indent="0" algn="r" defTabSz="389349" rtl="0" eaLnBrk="1" fontAlgn="auto" latinLnBrk="0" hangingPunct="1">
              <a:lnSpc>
                <a:spcPct val="100000"/>
              </a:lnSpc>
              <a:spcBef>
                <a:spcPts val="0"/>
              </a:spcBef>
              <a:spcAft>
                <a:spcPts val="0"/>
              </a:spcAft>
              <a:buClrTx/>
              <a:buSzTx/>
              <a:buFontTx/>
              <a:buNone/>
              <a:tabLst/>
              <a:defRPr/>
            </a:pPr>
            <a:fld id="{4ABDCABE-3F10-B64C-92F1-862014417034}" type="slidenum">
              <a:rPr kumimoji="0" lang="en-US" sz="7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389349"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1" name="Slide Number">
            <a:extLst>
              <a:ext uri="{FF2B5EF4-FFF2-40B4-BE49-F238E27FC236}">
                <a16:creationId xmlns:a16="http://schemas.microsoft.com/office/drawing/2014/main" id="{A0069E07-4E68-4498-A294-357BDE921062}"/>
              </a:ext>
            </a:extLst>
          </p:cNvPr>
          <p:cNvSpPr>
            <a:spLocks noChangeArrowheads="1"/>
          </p:cNvSpPr>
          <p:nvPr userDrawn="1">
            <p:custDataLst>
              <p:tags r:id="rId9"/>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marL="0" marR="0" lvl="0" indent="0" algn="r" defTabSz="389349" rtl="0" eaLnBrk="1" fontAlgn="auto" latinLnBrk="0" hangingPunct="1">
              <a:lnSpc>
                <a:spcPct val="100000"/>
              </a:lnSpc>
              <a:spcBef>
                <a:spcPts val="0"/>
              </a:spcBef>
              <a:spcAft>
                <a:spcPts val="0"/>
              </a:spcAft>
              <a:buClrTx/>
              <a:buSzTx/>
              <a:buFontTx/>
              <a:buNone/>
              <a:tabLst/>
              <a:defRPr/>
            </a:pPr>
            <a:r>
              <a:rPr kumimoji="0" lang="tr-TR" sz="7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endParaRPr kumimoji="0" lang="en-US" sz="7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348948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 column basic">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4043017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02"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8" name="2. Slide Title">
            <a:extLst>
              <a:ext uri="{FF2B5EF4-FFF2-40B4-BE49-F238E27FC236}">
                <a16:creationId xmlns:a16="http://schemas.microsoft.com/office/drawing/2014/main" id="{061B10B3-DEB9-4454-8E61-42B64CCA9D2F}"/>
              </a:ext>
            </a:extLst>
          </p:cNvPr>
          <p:cNvSpPr>
            <a:spLocks noGrp="1"/>
          </p:cNvSpPr>
          <p:nvPr>
            <p:ph type="title" hasCustomPrompt="1"/>
            <p:custDataLst>
              <p:tags r:id="rId5"/>
            </p:custDataLst>
          </p:nvPr>
        </p:nvSpPr>
        <p:spPr>
          <a:xfrm>
            <a:off x="508000" y="495300"/>
            <a:ext cx="6756400" cy="677108"/>
          </a:xfrm>
          <a:prstGeom prst="rect">
            <a:avLst/>
          </a:prstGeom>
        </p:spPr>
        <p:txBody>
          <a:bodyPr vert="horz" wrap="square" lIns="0" tIns="0" rIns="0" bIns="0" rtlCol="0" anchor="t" anchorCtr="0">
            <a:spAutoFit/>
          </a:bodyPr>
          <a:lstStyle>
            <a:lvl1pPr>
              <a:defRPr sz="2200">
                <a:solidFill>
                  <a:schemeClr val="tx1"/>
                </a:solidFill>
              </a:defRPr>
            </a:lvl1pPr>
          </a:lstStyle>
          <a:p>
            <a:r>
              <a:rPr lang="en-US" dirty="0"/>
              <a:t>Click to edit Master </a:t>
            </a:r>
            <a:br>
              <a:rPr lang="en-US" dirty="0"/>
            </a:br>
            <a:r>
              <a:rPr lang="en-US" dirty="0"/>
              <a:t>title style</a:t>
            </a:r>
          </a:p>
        </p:txBody>
      </p:sp>
      <p:sp>
        <p:nvSpPr>
          <p:cNvPr id="10" name="4. Footnote" hidden="1">
            <a:extLst>
              <a:ext uri="{FF2B5EF4-FFF2-40B4-BE49-F238E27FC236}">
                <a16:creationId xmlns:a16="http://schemas.microsoft.com/office/drawing/2014/main" id="{C7E2E24B-F155-4563-8FD1-B85D67F0FA3C}"/>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11" name="Sticker" hidden="1">
            <a:extLst>
              <a:ext uri="{FF2B5EF4-FFF2-40B4-BE49-F238E27FC236}">
                <a16:creationId xmlns:a16="http://schemas.microsoft.com/office/drawing/2014/main" id="{CC45154F-AE00-40D4-B9B4-8C62E924824F}"/>
              </a:ext>
            </a:extLst>
          </p:cNvPr>
          <p:cNvSpPr txBox="1"/>
          <p:nvPr userDrawn="1">
            <p:custDataLst>
              <p:tags r:id="rId7"/>
            </p:custDataLst>
          </p:nvPr>
        </p:nvSpPr>
        <p:spPr>
          <a:xfrm>
            <a:off x="508000" y="1307507"/>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12" name="1. On-page tracker" hidden="1">
            <a:extLst>
              <a:ext uri="{FF2B5EF4-FFF2-40B4-BE49-F238E27FC236}">
                <a16:creationId xmlns:a16="http://schemas.microsoft.com/office/drawing/2014/main" id="{52CF9278-E8CB-4E35-B0D6-08EBD200027C}"/>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13" name="5. Source" hidden="1">
            <a:extLst>
              <a:ext uri="{FF2B5EF4-FFF2-40B4-BE49-F238E27FC236}">
                <a16:creationId xmlns:a16="http://schemas.microsoft.com/office/drawing/2014/main" id="{2C471A0E-28A1-42CD-AEA6-BFEAE7AABCFA}"/>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14" name="Slide Number">
            <a:extLst>
              <a:ext uri="{FF2B5EF4-FFF2-40B4-BE49-F238E27FC236}">
                <a16:creationId xmlns:a16="http://schemas.microsoft.com/office/drawing/2014/main" id="{A9BA4884-6995-4C3E-8F8D-B1E3869D5B3C}"/>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78842220"/>
      </p:ext>
    </p:extLst>
  </p:cSld>
  <p:clrMapOvr>
    <a:masterClrMapping/>
  </p:clrMapOvr>
  <p:extLst>
    <p:ext uri="{DCECCB84-F9BA-43D5-87BE-67443E8EF086}">
      <p15:sldGuideLst xmlns:p15="http://schemas.microsoft.com/office/powerpoint/2012/main">
        <p15:guide id="1" pos="318">
          <p15:clr>
            <a:srgbClr val="FBAE40"/>
          </p15:clr>
        </p15:guide>
        <p15:guide id="2" orient="horz" pos="312" userDrawn="1">
          <p15:clr>
            <a:srgbClr val="FBAE40"/>
          </p15:clr>
        </p15:guide>
        <p15:guide id="3" orient="horz" pos="5837" userDrawn="1">
          <p15:clr>
            <a:srgbClr val="FBAE40"/>
          </p15:clr>
        </p15:guide>
        <p15:guide id="4" pos="585" userDrawn="1">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userDrawn="1">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4562399" y="182042"/>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2516762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3731174021"/>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4670"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013" y="2329"/>
                        <a:ext cx="1012" cy="2329"/>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2805" b="1" i="0" baseline="0" dirty="0">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5829" y="1311"/>
            <a:ext cx="7772400" cy="10055779"/>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351863" y="705701"/>
            <a:ext cx="1206916" cy="858317"/>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351863" y="7309903"/>
            <a:ext cx="1212494" cy="1421587"/>
          </a:xfrm>
          <a:prstGeom prst="rect">
            <a:avLst/>
          </a:prstGeom>
        </p:spPr>
        <p:txBody>
          <a:bodyPr>
            <a:noAutofit/>
          </a:bodyPr>
          <a:lstStyle>
            <a:lvl1pPr algn="ctr">
              <a:defRPr sz="765">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353644" y="6614913"/>
            <a:ext cx="3835679" cy="315985"/>
          </a:xfrm>
          <a:prstGeom prst="rect">
            <a:avLst/>
          </a:prstGeom>
        </p:spPr>
        <p:txBody>
          <a:bodyPr wrap="square">
            <a:noAutofit/>
          </a:bodyPr>
          <a:lstStyle>
            <a:lvl1pPr>
              <a:buNone/>
              <a:defRPr sz="893">
                <a:solidFill>
                  <a:schemeClr val="tx1"/>
                </a:solidFill>
              </a:defRPr>
            </a:lvl1pPr>
            <a:lvl2pPr marL="73879" indent="0">
              <a:buNone/>
              <a:defRPr>
                <a:solidFill>
                  <a:schemeClr val="bg1"/>
                </a:solidFill>
              </a:defRPr>
            </a:lvl2pPr>
            <a:lvl3pPr marL="297294" indent="0">
              <a:buNone/>
              <a:defRPr>
                <a:solidFill>
                  <a:schemeClr val="bg1"/>
                </a:solidFill>
              </a:defRPr>
            </a:lvl3pPr>
            <a:lvl4pPr marL="518808" indent="0">
              <a:buNone/>
              <a:defRPr>
                <a:solidFill>
                  <a:schemeClr val="bg1"/>
                </a:solidFill>
              </a:defRPr>
            </a:lvl4pPr>
            <a:lvl5pPr marL="740321"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351863" y="6002421"/>
            <a:ext cx="3835679" cy="451406"/>
          </a:xfrm>
          <a:prstGeom prst="rect">
            <a:avLst/>
          </a:prstGeom>
        </p:spPr>
        <p:txBody>
          <a:bodyPr wrap="square">
            <a:noAutofit/>
          </a:bodyPr>
          <a:lstStyle>
            <a:lvl1pPr marL="0" indent="0" algn="l">
              <a:buNone/>
              <a:defRPr sz="1275">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Click to edit Master subtitle style</a:t>
            </a:r>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351863" y="3006381"/>
            <a:ext cx="3835679" cy="2818505"/>
          </a:xfrm>
          <a:prstGeom prst="rect">
            <a:avLst/>
          </a:prstGeom>
        </p:spPr>
        <p:txBody>
          <a:bodyPr anchor="b">
            <a:normAutofit/>
          </a:bodyPr>
          <a:lstStyle>
            <a:lvl1pPr>
              <a:defRPr sz="2805" baseline="0">
                <a:ln w="6350" cap="flat">
                  <a:noFill/>
                  <a:miter lim="800000"/>
                </a:ln>
                <a:solidFill>
                  <a:schemeClr val="tx1"/>
                </a:solidFill>
              </a:defRPr>
            </a:lvl1pPr>
          </a:lstStyle>
          <a:p>
            <a:r>
              <a:rPr lang="en-US" dirty="0"/>
              <a:t>Click to edit Master title style</a:t>
            </a:r>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351863" y="9079382"/>
            <a:ext cx="2623185" cy="52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513100" eaLnBrk="0" hangingPunct="0"/>
            <a:r>
              <a:rPr lang="en-US" sz="510" dirty="0">
                <a:solidFill>
                  <a:schemeClr val="tx1"/>
                </a:solidFill>
                <a:latin typeface="+mn-lt"/>
              </a:rPr>
              <a:t>CONFIDENTIAL AND PROPRIETARY</a:t>
            </a:r>
          </a:p>
          <a:p>
            <a:pPr defTabSz="513100" eaLnBrk="0" hangingPunct="0"/>
            <a:r>
              <a:rPr lang="en-US" sz="510" dirty="0">
                <a:solidFill>
                  <a:schemeClr val="tx1"/>
                </a:solidFill>
                <a:latin typeface="+mn-lt"/>
              </a:rPr>
              <a:t>Any use of this material without specific permission of McKinsey &amp; Company </a:t>
            </a:r>
            <a:br>
              <a:rPr lang="en-US" sz="510" dirty="0">
                <a:solidFill>
                  <a:schemeClr val="tx1"/>
                </a:solidFill>
                <a:latin typeface="+mn-lt"/>
              </a:rPr>
            </a:br>
            <a:r>
              <a:rPr lang="en-US" sz="510" dirty="0">
                <a:solidFill>
                  <a:schemeClr val="tx1"/>
                </a:solidFill>
                <a:latin typeface="+mn-lt"/>
              </a:rPr>
              <a:t>is strictly prohibited</a:t>
            </a:r>
          </a:p>
        </p:txBody>
      </p:sp>
    </p:spTree>
    <p:extLst>
      <p:ext uri="{BB962C8B-B14F-4D97-AF65-F5344CB8AC3E}">
        <p14:creationId xmlns:p14="http://schemas.microsoft.com/office/powerpoint/2010/main" val="1337162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2695495428"/>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569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4" y="267479"/>
            <a:ext cx="7065112" cy="1072896"/>
          </a:xfrm>
        </p:spPr>
        <p:txBody>
          <a:bodyPr/>
          <a:lstStyle/>
          <a:p>
            <a:r>
              <a:rPr lang="en-US" dirty="0"/>
              <a:t>Click to edit Master 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353644" y="1325664"/>
            <a:ext cx="7065112" cy="406265"/>
          </a:xfrm>
        </p:spPr>
        <p:txBody>
          <a:bodyPr anchor="ctr" anchorCtr="0"/>
          <a:lstStyle/>
          <a:p>
            <a:r>
              <a:rPr lang="en-US" sz="1020" dirty="0"/>
              <a:t>Click to edit Master subtitle style</a:t>
            </a:r>
          </a:p>
        </p:txBody>
      </p:sp>
    </p:spTree>
    <p:extLst>
      <p:ext uri="{BB962C8B-B14F-4D97-AF65-F5344CB8AC3E}">
        <p14:creationId xmlns:p14="http://schemas.microsoft.com/office/powerpoint/2010/main" val="293732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3B2210-F974-497D-92AF-C83F0E919C50}"/>
              </a:ext>
            </a:extLst>
          </p:cNvPr>
          <p:cNvGraphicFramePr>
            <a:graphicFrameLocks noChangeAspect="1"/>
          </p:cNvGraphicFramePr>
          <p:nvPr userDrawn="1">
            <p:custDataLst>
              <p:tags r:id="rId2"/>
            </p:custDataLst>
            <p:extLst>
              <p:ext uri="{D42A27DB-BD31-4B8C-83A1-F6EECF244321}">
                <p14:modId xmlns:p14="http://schemas.microsoft.com/office/powerpoint/2010/main" val="3996200604"/>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6718" name="think-cell Slide" r:id="rId9" imgW="592" imgH="595" progId="TCLayout.ActiveDocument.1">
                  <p:embed/>
                </p:oleObj>
              </mc:Choice>
              <mc:Fallback>
                <p:oleObj name="think-cell Slide" r:id="rId9" imgW="592" imgH="595" progId="TCLayout.ActiveDocument.1">
                  <p:embed/>
                  <p:pic>
                    <p:nvPicPr>
                      <p:cNvPr id="5" name="Object 4" hidden="1">
                        <a:extLst>
                          <a:ext uri="{FF2B5EF4-FFF2-40B4-BE49-F238E27FC236}">
                            <a16:creationId xmlns:a16="http://schemas.microsoft.com/office/drawing/2014/main" id="{633B2210-F974-497D-92AF-C83F0E919C50}"/>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36CD3B0-BC74-4FA8-ACD8-6B034078A817}"/>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353644" y="2502959"/>
            <a:ext cx="2430818" cy="1019251"/>
          </a:xfrm>
          <a:prstGeom prst="rect">
            <a:avLst/>
          </a:prstGeom>
        </p:spPr>
        <p:txBody>
          <a:bodyPr anchor="t">
            <a:noAutofit/>
          </a:bodyPr>
          <a:lstStyle>
            <a:lvl1pPr>
              <a:lnSpc>
                <a:spcPct val="90000"/>
              </a:lnSpc>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3774132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5AED499-9260-4F17-817F-91D3EE05F1AC}"/>
              </a:ext>
            </a:extLst>
          </p:cNvPr>
          <p:cNvGraphicFramePr>
            <a:graphicFrameLocks noChangeAspect="1"/>
          </p:cNvGraphicFramePr>
          <p:nvPr userDrawn="1">
            <p:custDataLst>
              <p:tags r:id="rId2"/>
            </p:custDataLst>
            <p:extLst>
              <p:ext uri="{D42A27DB-BD31-4B8C-83A1-F6EECF244321}">
                <p14:modId xmlns:p14="http://schemas.microsoft.com/office/powerpoint/2010/main" val="1158828729"/>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7742" name="think-cell Slide" r:id="rId9" imgW="592" imgH="595" progId="TCLayout.ActiveDocument.1">
                  <p:embed/>
                </p:oleObj>
              </mc:Choice>
              <mc:Fallback>
                <p:oleObj name="think-cell Slide" r:id="rId9" imgW="592" imgH="595" progId="TCLayout.ActiveDocument.1">
                  <p:embed/>
                  <p:pic>
                    <p:nvPicPr>
                      <p:cNvPr id="4" name="Object 3" hidden="1">
                        <a:extLst>
                          <a:ext uri="{FF2B5EF4-FFF2-40B4-BE49-F238E27FC236}">
                            <a16:creationId xmlns:a16="http://schemas.microsoft.com/office/drawing/2014/main" id="{45AED499-9260-4F17-817F-91D3EE05F1AC}"/>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2DF058B-21F1-4CA5-9E1E-B38643270BED}"/>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353644" y="4464945"/>
            <a:ext cx="3229432" cy="1128513"/>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42290705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399519651"/>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876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2805"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353644" y="6718020"/>
            <a:ext cx="7065112" cy="993092"/>
          </a:xfrm>
        </p:spPr>
        <p:txBody>
          <a:bodyPr anchor="b">
            <a:noAutofit/>
          </a:bodyPr>
          <a:lstStyle>
            <a:lvl1pPr>
              <a:lnSpc>
                <a:spcPct val="93000"/>
              </a:lnSpc>
              <a:defRPr sz="2805"/>
            </a:lvl1pPr>
          </a:lstStyle>
          <a:p>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4069005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2124791276"/>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979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2168"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959892" y="5672914"/>
            <a:ext cx="5852617" cy="310278"/>
          </a:xfrm>
          <a:prstGeom prst="rect">
            <a:avLst/>
          </a:prstGeom>
        </p:spPr>
        <p:txBody>
          <a:bodyPr>
            <a:spAutoFit/>
          </a:bodyPr>
          <a:lstStyle>
            <a:lvl1pPr>
              <a:lnSpc>
                <a:spcPct val="93000"/>
              </a:lnSpc>
              <a:defRPr sz="2168"/>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959892" y="6284125"/>
            <a:ext cx="5852617" cy="406265"/>
          </a:xfrm>
        </p:spPr>
        <p:txBody>
          <a:bodyPr wrap="square">
            <a:noAutofit/>
          </a:bodyPr>
          <a:lstStyle>
            <a:lvl1pPr marL="0" indent="0" algn="l">
              <a:buNone/>
              <a:defRPr sz="1020" b="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404668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1118041610"/>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081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2176272" y="0"/>
            <a:ext cx="5596128"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2368795" y="9465528"/>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353644" y="9465528"/>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2368795" y="1733462"/>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353644" y="1733462"/>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353644" y="4025076"/>
            <a:ext cx="1603058" cy="1128513"/>
          </a:xfrm>
        </p:spPr>
        <p:txBody>
          <a:bodyPr anchor="b">
            <a:noAutofit/>
          </a:bodyPr>
          <a:lstStyle>
            <a:lvl1pPr>
              <a:defRPr>
                <a:solidFill>
                  <a:schemeClr val="tx1"/>
                </a:solidFill>
              </a:defRPr>
            </a:lvl1pPr>
          </a:lstStyle>
          <a:p>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353644" y="5367478"/>
            <a:ext cx="1603058" cy="313932"/>
          </a:xfrm>
        </p:spPr>
        <p:txBody>
          <a:bodyPr wrap="square">
            <a:spAutoFit/>
          </a:bodyPr>
          <a:lstStyle>
            <a:lvl1pPr marL="0" indent="0" algn="l">
              <a:buNone/>
              <a:defRPr sz="1020" b="0">
                <a:solidFill>
                  <a:schemeClr val="tx1"/>
                </a:solidFill>
              </a:defRPr>
            </a:lvl1pPr>
            <a:lvl2pPr marL="291451" indent="0" algn="ctr">
              <a:buNone/>
              <a:defRPr sz="1275"/>
            </a:lvl2pPr>
            <a:lvl3pPr marL="582901" indent="0" algn="ctr">
              <a:buNone/>
              <a:defRPr sz="1148"/>
            </a:lvl3pPr>
            <a:lvl4pPr marL="874352" indent="0" algn="ctr">
              <a:buNone/>
              <a:defRPr sz="1020"/>
            </a:lvl4pPr>
            <a:lvl5pPr marL="1165802" indent="0" algn="ctr">
              <a:buNone/>
              <a:defRPr sz="1020"/>
            </a:lvl5pPr>
            <a:lvl6pPr marL="1457252" indent="0" algn="ctr">
              <a:buNone/>
              <a:defRPr sz="1020"/>
            </a:lvl6pPr>
            <a:lvl7pPr marL="1748702" indent="0" algn="ctr">
              <a:buNone/>
              <a:defRPr sz="1020"/>
            </a:lvl7pPr>
            <a:lvl8pPr marL="2040153" indent="0" algn="ctr">
              <a:buNone/>
              <a:defRPr sz="1020"/>
            </a:lvl8pPr>
            <a:lvl9pPr marL="2331604" indent="0" algn="ctr">
              <a:buNone/>
              <a:defRPr sz="1020"/>
            </a:lvl9pPr>
          </a:lstStyle>
          <a:p>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1799292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533377225"/>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183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2782519" y="0"/>
            <a:ext cx="4989881"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2977902" y="9465528"/>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353644" y="9465528"/>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2977902" y="1733462"/>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353644" y="1733462"/>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353644" y="4025076"/>
            <a:ext cx="2209305" cy="1128513"/>
          </a:xfrm>
          <a:prstGeom prst="rect">
            <a:avLst/>
          </a:prstGeom>
        </p:spPr>
        <p:txBody>
          <a:bodyPr wrap="square" anchor="b">
            <a:noAutofit/>
          </a:bodyPr>
          <a:lstStyle>
            <a:lvl1pPr algn="l">
              <a:defRPr>
                <a:solidFill>
                  <a:schemeClr val="tx1"/>
                </a:solidFill>
              </a:defRPr>
            </a:lvl1pPr>
          </a:lstStyle>
          <a:p>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353644" y="5367479"/>
            <a:ext cx="2209304" cy="156966"/>
          </a:xfrm>
        </p:spPr>
        <p:txBody>
          <a:bodyPr wrap="square">
            <a:spAutoFit/>
          </a:bodyPr>
          <a:lstStyle>
            <a:lvl1pPr marL="0" indent="0" algn="l">
              <a:buNone/>
              <a:defRPr sz="1020" b="0">
                <a:solidFill>
                  <a:schemeClr val="tx1"/>
                </a:solidFill>
              </a:defRPr>
            </a:lvl1pPr>
            <a:lvl2pPr marL="291451" indent="0" algn="ctr">
              <a:buNone/>
              <a:defRPr sz="1275"/>
            </a:lvl2pPr>
            <a:lvl3pPr marL="582901" indent="0" algn="ctr">
              <a:buNone/>
              <a:defRPr sz="1148"/>
            </a:lvl3pPr>
            <a:lvl4pPr marL="874352" indent="0" algn="ctr">
              <a:buNone/>
              <a:defRPr sz="1020"/>
            </a:lvl4pPr>
            <a:lvl5pPr marL="1165802" indent="0" algn="ctr">
              <a:buNone/>
              <a:defRPr sz="1020"/>
            </a:lvl5pPr>
            <a:lvl6pPr marL="1457252" indent="0" algn="ctr">
              <a:buNone/>
              <a:defRPr sz="1020"/>
            </a:lvl6pPr>
            <a:lvl7pPr marL="1748702" indent="0" algn="ctr">
              <a:buNone/>
              <a:defRPr sz="1020"/>
            </a:lvl7pPr>
            <a:lvl8pPr marL="2040153" indent="0" algn="ctr">
              <a:buNone/>
              <a:defRPr sz="1020"/>
            </a:lvl8pPr>
            <a:lvl9pPr marL="2331604" indent="0" algn="ctr">
              <a:buNone/>
              <a:defRPr sz="1020"/>
            </a:lvl9pPr>
          </a:lstStyle>
          <a:p>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12012824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776354518"/>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2862"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3884257" y="0"/>
            <a:ext cx="3888143"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4190397"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353644"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4190397"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353644"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353644"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353644" y="267479"/>
            <a:ext cx="3229432" cy="1072896"/>
          </a:xfrm>
        </p:spPr>
        <p:txBody>
          <a:bodyPr/>
          <a:lstStyle/>
          <a:p>
            <a:r>
              <a:rPr lang="en-US" dirty="0"/>
              <a:t>Click to edit Master title style</a:t>
            </a:r>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353644" y="1325664"/>
            <a:ext cx="3229432" cy="406265"/>
          </a:xfrm>
        </p:spPr>
        <p:txBody>
          <a:bodyPr anchor="ctr" anchorCtr="0"/>
          <a:lstStyle/>
          <a:p>
            <a:r>
              <a:rPr lang="en-US" sz="1020" dirty="0"/>
              <a:t>Click to edit Master subtitle style</a:t>
            </a:r>
          </a:p>
        </p:txBody>
      </p:sp>
    </p:spTree>
    <p:extLst>
      <p:ext uri="{BB962C8B-B14F-4D97-AF65-F5344CB8AC3E}">
        <p14:creationId xmlns:p14="http://schemas.microsoft.com/office/powerpoint/2010/main" val="205336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plit 1">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31393735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214"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1" name="Text Placeholder 4">
            <a:extLst>
              <a:ext uri="{FF2B5EF4-FFF2-40B4-BE49-F238E27FC236}">
                <a16:creationId xmlns:a16="http://schemas.microsoft.com/office/drawing/2014/main" id="{CE105AC2-9E71-4638-BF19-E048F612F4E3}"/>
              </a:ext>
            </a:extLst>
          </p:cNvPr>
          <p:cNvSpPr>
            <a:spLocks noGrp="1"/>
          </p:cNvSpPr>
          <p:nvPr>
            <p:ph type="body" sz="quarter" idx="10"/>
          </p:nvPr>
        </p:nvSpPr>
        <p:spPr>
          <a:xfrm>
            <a:off x="508000" y="1198275"/>
            <a:ext cx="2146300" cy="233614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5" name="Text Placeholder 4">
            <a:extLst>
              <a:ext uri="{FF2B5EF4-FFF2-40B4-BE49-F238E27FC236}">
                <a16:creationId xmlns:a16="http://schemas.microsoft.com/office/drawing/2014/main" id="{E223DC4A-1685-4921-A942-8D00B416DE51}"/>
              </a:ext>
            </a:extLst>
          </p:cNvPr>
          <p:cNvSpPr>
            <a:spLocks noGrp="1"/>
          </p:cNvSpPr>
          <p:nvPr>
            <p:ph type="body" sz="quarter" idx="11"/>
          </p:nvPr>
        </p:nvSpPr>
        <p:spPr>
          <a:xfrm>
            <a:off x="2808287" y="1198275"/>
            <a:ext cx="2146300" cy="233614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6" name="Text Placeholder 4">
            <a:extLst>
              <a:ext uri="{FF2B5EF4-FFF2-40B4-BE49-F238E27FC236}">
                <a16:creationId xmlns:a16="http://schemas.microsoft.com/office/drawing/2014/main" id="{1FD72A5D-9446-4FDE-8667-BB6FA82916A9}"/>
              </a:ext>
            </a:extLst>
          </p:cNvPr>
          <p:cNvSpPr>
            <a:spLocks noGrp="1"/>
          </p:cNvSpPr>
          <p:nvPr>
            <p:ph type="body" sz="quarter" idx="12"/>
          </p:nvPr>
        </p:nvSpPr>
        <p:spPr>
          <a:xfrm>
            <a:off x="5108574" y="1198275"/>
            <a:ext cx="2146300" cy="233614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8" name="2. Slide Title">
            <a:extLst>
              <a:ext uri="{FF2B5EF4-FFF2-40B4-BE49-F238E27FC236}">
                <a16:creationId xmlns:a16="http://schemas.microsoft.com/office/drawing/2014/main" id="{061B10B3-DEB9-4454-8E61-42B64CCA9D2F}"/>
              </a:ext>
            </a:extLst>
          </p:cNvPr>
          <p:cNvSpPr>
            <a:spLocks noGrp="1"/>
          </p:cNvSpPr>
          <p:nvPr>
            <p:ph type="title"/>
            <p:custDataLst>
              <p:tags r:id="rId5"/>
            </p:custDataLst>
          </p:nvPr>
        </p:nvSpPr>
        <p:spPr>
          <a:xfrm>
            <a:off x="508000" y="503238"/>
            <a:ext cx="6756400" cy="338554"/>
          </a:xfrm>
          <a:prstGeom prst="rect">
            <a:avLst/>
          </a:prstGeom>
        </p:spPr>
        <p:txBody>
          <a:bodyPr vert="horz" wrap="square" lIns="0" tIns="0" rIns="0" bIns="0" rtlCol="0" anchor="t" anchorCtr="0">
            <a:spAutoFit/>
          </a:bodyPr>
          <a:lstStyle>
            <a:lvl1pPr>
              <a:defRPr sz="2200">
                <a:solidFill>
                  <a:schemeClr val="tx1"/>
                </a:solidFill>
              </a:defRPr>
            </a:lvl1pPr>
          </a:lstStyle>
          <a:p>
            <a:r>
              <a:rPr lang="en-US" dirty="0"/>
              <a:t>Click to edit Master title style</a:t>
            </a:r>
          </a:p>
        </p:txBody>
      </p:sp>
      <p:cxnSp>
        <p:nvCxnSpPr>
          <p:cNvPr id="45" name="Straight Connector 44">
            <a:extLst>
              <a:ext uri="{FF2B5EF4-FFF2-40B4-BE49-F238E27FC236}">
                <a16:creationId xmlns:a16="http://schemas.microsoft.com/office/drawing/2014/main" id="{2D7E8DB9-63B0-4AAC-8DAE-6F81D0383EF4}"/>
              </a:ext>
            </a:extLst>
          </p:cNvPr>
          <p:cNvCxnSpPr/>
          <p:nvPr userDrawn="1"/>
        </p:nvCxnSpPr>
        <p:spPr>
          <a:xfrm>
            <a:off x="507999" y="6106577"/>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867D5B-F6F3-47A8-BDD8-5DC0FD833DF6}"/>
              </a:ext>
            </a:extLst>
          </p:cNvPr>
          <p:cNvCxnSpPr/>
          <p:nvPr userDrawn="1"/>
        </p:nvCxnSpPr>
        <p:spPr>
          <a:xfrm>
            <a:off x="507999" y="6501564"/>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666C4E-25B0-45BF-BD33-B38D27395856}"/>
              </a:ext>
            </a:extLst>
          </p:cNvPr>
          <p:cNvCxnSpPr/>
          <p:nvPr userDrawn="1"/>
        </p:nvCxnSpPr>
        <p:spPr>
          <a:xfrm>
            <a:off x="507999" y="6896551"/>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6C7C2D7-7507-4C11-88DA-AE5316C81D9C}"/>
              </a:ext>
            </a:extLst>
          </p:cNvPr>
          <p:cNvCxnSpPr/>
          <p:nvPr userDrawn="1"/>
        </p:nvCxnSpPr>
        <p:spPr>
          <a:xfrm>
            <a:off x="507999" y="7291538"/>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D5A739-DB0F-4860-AB73-73DDA944C4E0}"/>
              </a:ext>
            </a:extLst>
          </p:cNvPr>
          <p:cNvCxnSpPr/>
          <p:nvPr userDrawn="1"/>
        </p:nvCxnSpPr>
        <p:spPr>
          <a:xfrm>
            <a:off x="507999" y="768652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910353-5996-4389-BCBA-AFCC11DB5F07}"/>
              </a:ext>
            </a:extLst>
          </p:cNvPr>
          <p:cNvCxnSpPr/>
          <p:nvPr userDrawn="1"/>
        </p:nvCxnSpPr>
        <p:spPr>
          <a:xfrm>
            <a:off x="507999" y="808151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C6863C-1414-4C36-81B7-86C75DC7372C}"/>
              </a:ext>
            </a:extLst>
          </p:cNvPr>
          <p:cNvCxnSpPr/>
          <p:nvPr userDrawn="1"/>
        </p:nvCxnSpPr>
        <p:spPr>
          <a:xfrm>
            <a:off x="507999" y="847649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222849-D3A5-4E87-94E0-574C2467D3F4}"/>
              </a:ext>
            </a:extLst>
          </p:cNvPr>
          <p:cNvCxnSpPr/>
          <p:nvPr userDrawn="1"/>
        </p:nvCxnSpPr>
        <p:spPr>
          <a:xfrm>
            <a:off x="507999" y="887148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CF33B9-5775-4277-92F5-8E98F62C2A98}"/>
              </a:ext>
            </a:extLst>
          </p:cNvPr>
          <p:cNvCxnSpPr/>
          <p:nvPr userDrawn="1"/>
        </p:nvCxnSpPr>
        <p:spPr>
          <a:xfrm>
            <a:off x="507999" y="926646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92D36CE-FCC0-4ED1-BCA2-C269A4879CB2}"/>
              </a:ext>
            </a:extLst>
          </p:cNvPr>
          <p:cNvCxnSpPr/>
          <p:nvPr userDrawn="1"/>
        </p:nvCxnSpPr>
        <p:spPr>
          <a:xfrm>
            <a:off x="507999" y="5711590"/>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06D353B-A705-456F-9EC2-4E4DC58538EC}"/>
              </a:ext>
            </a:extLst>
          </p:cNvPr>
          <p:cNvCxnSpPr/>
          <p:nvPr userDrawn="1"/>
        </p:nvCxnSpPr>
        <p:spPr>
          <a:xfrm>
            <a:off x="507999" y="413164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A6CA11F-EFD7-443B-9EFF-D21AC84A6B67}"/>
              </a:ext>
            </a:extLst>
          </p:cNvPr>
          <p:cNvCxnSpPr/>
          <p:nvPr userDrawn="1"/>
        </p:nvCxnSpPr>
        <p:spPr>
          <a:xfrm>
            <a:off x="507999" y="452662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B2DD7F6-B03D-444D-915D-304B1A45E772}"/>
              </a:ext>
            </a:extLst>
          </p:cNvPr>
          <p:cNvCxnSpPr/>
          <p:nvPr userDrawn="1"/>
        </p:nvCxnSpPr>
        <p:spPr>
          <a:xfrm>
            <a:off x="507999" y="492161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CB10165-599E-463B-8801-34535992FD59}"/>
              </a:ext>
            </a:extLst>
          </p:cNvPr>
          <p:cNvCxnSpPr/>
          <p:nvPr userDrawn="1"/>
        </p:nvCxnSpPr>
        <p:spPr>
          <a:xfrm>
            <a:off x="507999" y="5316603"/>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3" name="4. Footnote" hidden="1">
            <a:extLst>
              <a:ext uri="{FF2B5EF4-FFF2-40B4-BE49-F238E27FC236}">
                <a16:creationId xmlns:a16="http://schemas.microsoft.com/office/drawing/2014/main" id="{14834DF4-D58E-4D53-ACBD-5BC0412A189B}"/>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24" name="Sticker" hidden="1">
            <a:extLst>
              <a:ext uri="{FF2B5EF4-FFF2-40B4-BE49-F238E27FC236}">
                <a16:creationId xmlns:a16="http://schemas.microsoft.com/office/drawing/2014/main" id="{81B2BFF0-0AC2-42A8-809D-CA1FDD724ECE}"/>
              </a:ext>
            </a:extLst>
          </p:cNvPr>
          <p:cNvSpPr txBox="1"/>
          <p:nvPr userDrawn="1">
            <p:custDataLst>
              <p:tags r:id="rId7"/>
            </p:custDataLst>
          </p:nvPr>
        </p:nvSpPr>
        <p:spPr>
          <a:xfrm>
            <a:off x="508000" y="960286"/>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27" name="1. On-page tracker" hidden="1">
            <a:extLst>
              <a:ext uri="{FF2B5EF4-FFF2-40B4-BE49-F238E27FC236}">
                <a16:creationId xmlns:a16="http://schemas.microsoft.com/office/drawing/2014/main" id="{82EDFA89-DCCB-45F2-A395-8A7AD5D319F5}"/>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29" name="5. Source" hidden="1">
            <a:extLst>
              <a:ext uri="{FF2B5EF4-FFF2-40B4-BE49-F238E27FC236}">
                <a16:creationId xmlns:a16="http://schemas.microsoft.com/office/drawing/2014/main" id="{03C885C6-FD3C-4ACB-BF34-A3BEBD814ADF}"/>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30" name="Slide Number">
            <a:extLst>
              <a:ext uri="{FF2B5EF4-FFF2-40B4-BE49-F238E27FC236}">
                <a16:creationId xmlns:a16="http://schemas.microsoft.com/office/drawing/2014/main" id="{BAA3B7FE-E606-479C-A375-47A53397EF4E}"/>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3305495068"/>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540481892"/>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3886"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4991824" y="0"/>
            <a:ext cx="2780576"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5210524" y="9465528"/>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353644" y="9465528"/>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5210524" y="1733462"/>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353644" y="1733462"/>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353644" y="1733462"/>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353644" y="9535782"/>
            <a:ext cx="4441927"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353644" y="267479"/>
            <a:ext cx="4441927" cy="1072896"/>
          </a:xfrm>
        </p:spPr>
        <p:txBody>
          <a:bodyPr/>
          <a:lstStyle/>
          <a:p>
            <a:r>
              <a:rPr lang="en-US" dirty="0"/>
              <a:t>Click to edit Master title style</a:t>
            </a:r>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353644" y="1325664"/>
            <a:ext cx="4441927" cy="406265"/>
          </a:xfrm>
        </p:spPr>
        <p:txBody>
          <a:bodyPr anchor="ctr" anchorCtr="0"/>
          <a:lstStyle/>
          <a:p>
            <a:r>
              <a:rPr lang="en-US" sz="1020" dirty="0"/>
              <a:t>Click to edit Master subtitle style</a:t>
            </a:r>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5210524" y="166567"/>
            <a:ext cx="2210175" cy="78483"/>
          </a:xfrm>
        </p:spPr>
        <p:txBody>
          <a:bodyPr wrap="square"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35659042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941916893"/>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491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582930" rtl="0" eaLnBrk="1" fontAlgn="auto" latinLnBrk="0" hangingPunct="1">
              <a:lnSpc>
                <a:spcPct val="100000"/>
              </a:lnSpc>
              <a:spcBef>
                <a:spcPct val="0"/>
              </a:spcBef>
              <a:spcAft>
                <a:spcPct val="0"/>
              </a:spcAft>
              <a:buClrTx/>
              <a:buSzTx/>
              <a:buFontTx/>
              <a:buNone/>
              <a:tabLst/>
              <a:defRPr/>
            </a:pPr>
            <a:endParaRPr kumimoji="0" lang="en-US" sz="1594" b="1" i="0" u="none" strike="noStrike" kern="1200" cap="none" spc="0" normalizeH="0" baseline="0" noProof="0" dirty="0">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5598153" y="0"/>
            <a:ext cx="2174247"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endParaRPr kumimoji="0" lang="en-US" sz="1148"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kumimoji="0" lang="en-US" sz="574"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marL="0" marR="0" lvl="0" indent="0" algn="r" defTabSz="389349" rtl="0" eaLnBrk="1" fontAlgn="auto" latinLnBrk="0" hangingPunct="1">
              <a:lnSpc>
                <a:spcPct val="100000"/>
              </a:lnSpc>
              <a:spcBef>
                <a:spcPts val="0"/>
              </a:spcBef>
              <a:spcAft>
                <a:spcPts val="0"/>
              </a:spcAft>
              <a:buClrTx/>
              <a:buSzTx/>
              <a:buFontTx/>
              <a:buNone/>
              <a:tabLst/>
              <a:defRPr/>
            </a:pPr>
            <a:fld id="{4ABDCABE-3F10-B64C-92F1-862014417034}" type="slidenum">
              <a:rPr kumimoji="0" lang="en-US" sz="574"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389349" rtl="0" eaLnBrk="1" fontAlgn="auto" latinLnBrk="0" hangingPunct="1">
                <a:lnSpc>
                  <a:spcPct val="100000"/>
                </a:lnSpc>
                <a:spcBef>
                  <a:spcPts val="0"/>
                </a:spcBef>
                <a:spcAft>
                  <a:spcPts val="0"/>
                </a:spcAft>
                <a:buClrTx/>
                <a:buSzTx/>
                <a:buFontTx/>
                <a:buNone/>
                <a:tabLst/>
                <a:defRPr/>
              </a:pPr>
              <a:t>‹#›</a:t>
            </a:fld>
            <a:endParaRPr kumimoji="0" lang="en-US" sz="574"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5813911" y="9465528"/>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353644" y="9465528"/>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5813911" y="1733462"/>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353644" y="1733462"/>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51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5813911" y="166567"/>
            <a:ext cx="1606788" cy="78483"/>
          </a:xfrm>
        </p:spPr>
        <p:txBody>
          <a:bodyPr wrap="square" anchor="ctr" anchorCtr="0">
            <a:spAutoFit/>
          </a:bodyPr>
          <a:lstStyle>
            <a:lvl1pPr algn="r">
              <a:defRPr sz="51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353644" y="267479"/>
            <a:ext cx="5048174" cy="1072896"/>
          </a:xfrm>
        </p:spPr>
        <p:txBody>
          <a:bodyPr/>
          <a:lstStyle/>
          <a:p>
            <a:r>
              <a:rPr lang="en-US" dirty="0"/>
              <a:t>Click to edit Master title style</a:t>
            </a:r>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353644" y="1325664"/>
            <a:ext cx="5048174" cy="406265"/>
          </a:xfrm>
        </p:spPr>
        <p:txBody>
          <a:bodyPr anchor="ctr" anchorCtr="0"/>
          <a:lstStyle/>
          <a:p>
            <a:r>
              <a:rPr lang="en-US" sz="1020" dirty="0"/>
              <a:t>Click to edit Master subtitle style</a:t>
            </a:r>
          </a:p>
        </p:txBody>
      </p:sp>
    </p:spTree>
    <p:extLst>
      <p:ext uri="{BB962C8B-B14F-4D97-AF65-F5344CB8AC3E}">
        <p14:creationId xmlns:p14="http://schemas.microsoft.com/office/powerpoint/2010/main" val="668477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84F5A10-8EF4-4D39-A791-E619288F9B50}"/>
              </a:ext>
            </a:extLst>
          </p:cNvPr>
          <p:cNvGraphicFramePr>
            <a:graphicFrameLocks noChangeAspect="1"/>
          </p:cNvGraphicFramePr>
          <p:nvPr userDrawn="1">
            <p:custDataLst>
              <p:tags r:id="rId2"/>
            </p:custDataLst>
            <p:extLst>
              <p:ext uri="{D42A27DB-BD31-4B8C-83A1-F6EECF244321}">
                <p14:modId xmlns:p14="http://schemas.microsoft.com/office/powerpoint/2010/main" val="3410622403"/>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5934" name="think-cell Slide" r:id="rId12" imgW="592" imgH="595" progId="TCLayout.ActiveDocument.1">
                  <p:embed/>
                </p:oleObj>
              </mc:Choice>
              <mc:Fallback>
                <p:oleObj name="think-cell Slide" r:id="rId12" imgW="592" imgH="595" progId="TCLayout.ActiveDocument.1">
                  <p:embed/>
                  <p:pic>
                    <p:nvPicPr>
                      <p:cNvPr id="3" name="Object 2" hidden="1">
                        <a:extLst>
                          <a:ext uri="{FF2B5EF4-FFF2-40B4-BE49-F238E27FC236}">
                            <a16:creationId xmlns:a16="http://schemas.microsoft.com/office/drawing/2014/main" id="{E84F5A10-8EF4-4D39-A791-E619288F9B50}"/>
                          </a:ext>
                        </a:extLst>
                      </p:cNvPr>
                      <p:cNvPicPr/>
                      <p:nvPr/>
                    </p:nvPicPr>
                    <p:blipFill>
                      <a:blip r:embed="rId13"/>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CF620F4-E1DA-421B-9F74-3B9D41A40F35}"/>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cxnSp>
        <p:nvCxnSpPr>
          <p:cNvPr id="103" name="BottomLine">
            <a:extLst>
              <a:ext uri="{FF2B5EF4-FFF2-40B4-BE49-F238E27FC236}">
                <a16:creationId xmlns:a16="http://schemas.microsoft.com/office/drawing/2014/main" id="{1A205B6C-F79D-4193-9FCF-230AF1D51716}"/>
              </a:ext>
            </a:extLst>
          </p:cNvPr>
          <p:cNvCxnSpPr/>
          <p:nvPr userDrawn="1">
            <p:custDataLst>
              <p:tags r:id="rId4"/>
            </p:custDataLst>
          </p:nvPr>
        </p:nvCxnSpPr>
        <p:spPr>
          <a:xfrm>
            <a:off x="353644" y="9465528"/>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5"/>
            </p:custDataLst>
          </p:nvPr>
        </p:nvCxnSpPr>
        <p:spPr>
          <a:xfrm>
            <a:off x="353644" y="1733462"/>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6"/>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7"/>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8"/>
            </p:custDataLst>
          </p:nvPr>
        </p:nvSpPr>
        <p:spPr>
          <a:xfrm>
            <a:off x="353644" y="256918"/>
            <a:ext cx="7065112" cy="1451284"/>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9"/>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10"/>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1624222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AC5D3EF-32CA-4434-8205-FB9DB45463FF}"/>
              </a:ext>
            </a:extLst>
          </p:cNvPr>
          <p:cNvGraphicFramePr>
            <a:graphicFrameLocks noChangeAspect="1"/>
          </p:cNvGraphicFramePr>
          <p:nvPr userDrawn="1">
            <p:custDataLst>
              <p:tags r:id="rId2"/>
            </p:custDataLst>
            <p:extLst>
              <p:ext uri="{D42A27DB-BD31-4B8C-83A1-F6EECF244321}">
                <p14:modId xmlns:p14="http://schemas.microsoft.com/office/powerpoint/2010/main" val="963375829"/>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6958" name="think-cell Slide" r:id="rId8" imgW="592" imgH="595" progId="TCLayout.ActiveDocument.1">
                  <p:embed/>
                </p:oleObj>
              </mc:Choice>
              <mc:Fallback>
                <p:oleObj name="think-cell Slide" r:id="rId8" imgW="592" imgH="595" progId="TCLayout.ActiveDocument.1">
                  <p:embed/>
                  <p:pic>
                    <p:nvPicPr>
                      <p:cNvPr id="2" name="Object 1" hidden="1">
                        <a:extLst>
                          <a:ext uri="{FF2B5EF4-FFF2-40B4-BE49-F238E27FC236}">
                            <a16:creationId xmlns:a16="http://schemas.microsoft.com/office/drawing/2014/main" id="{DAC5D3EF-32CA-4434-8205-FB9DB45463FF}"/>
                          </a:ext>
                        </a:extLst>
                      </p:cNvPr>
                      <p:cNvPicPr/>
                      <p:nvPr/>
                    </p:nvPicPr>
                    <p:blipFill>
                      <a:blip r:embed="rId9"/>
                      <a:stretch>
                        <a:fillRect/>
                      </a:stretch>
                    </p:blipFill>
                    <p:spPr>
                      <a:xfrm>
                        <a:off x="1013" y="2329"/>
                        <a:ext cx="1012" cy="2329"/>
                      </a:xfrm>
                      <a:prstGeom prst="rect">
                        <a:avLst/>
                      </a:prstGeom>
                    </p:spPr>
                  </p:pic>
                </p:oleObj>
              </mc:Fallback>
            </mc:AlternateContent>
          </a:graphicData>
        </a:graphic>
      </p:graphicFrame>
      <p:sp>
        <p:nvSpPr>
          <p:cNvPr id="8" name="SlideLogoText">
            <a:extLst>
              <a:ext uri="{FF2B5EF4-FFF2-40B4-BE49-F238E27FC236}">
                <a16:creationId xmlns:a16="http://schemas.microsoft.com/office/drawing/2014/main" id="{92A63429-03F1-4595-BAE1-A5F5E74A0DF2}"/>
              </a:ext>
            </a:extLst>
          </p:cNvPr>
          <p:cNvSpPr txBox="1"/>
          <p:nvPr userDrawn="1">
            <p:custDataLst>
              <p:tags r:id="rId3"/>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4"/>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5"/>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6"/>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3235982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2038096901"/>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0798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013" y="2329"/>
                        <a:ext cx="1012" cy="2329"/>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7772400" cy="100584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350160" y="705701"/>
            <a:ext cx="1206916" cy="858317"/>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Tree>
    <p:extLst>
      <p:ext uri="{BB962C8B-B14F-4D97-AF65-F5344CB8AC3E}">
        <p14:creationId xmlns:p14="http://schemas.microsoft.com/office/powerpoint/2010/main" val="28341966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2936086341"/>
              </p:ext>
            </p:extLst>
          </p:nvPr>
        </p:nvGraphicFramePr>
        <p:xfrm>
          <a:off x="1013" y="2330"/>
          <a:ext cx="1012" cy="2331"/>
        </p:xfrm>
        <a:graphic>
          <a:graphicData uri="http://schemas.openxmlformats.org/presentationml/2006/ole">
            <mc:AlternateContent xmlns:mc="http://schemas.openxmlformats.org/markup-compatibility/2006">
              <mc:Choice xmlns:v="urn:schemas-microsoft-com:vml" Requires="v">
                <p:oleObj spid="_x0000_s209006"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013" y="2330"/>
                        <a:ext cx="1012" cy="2331"/>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1" y="2"/>
            <a:ext cx="101203" cy="232832"/>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226"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7" y="252579"/>
            <a:ext cx="7065112" cy="175433"/>
          </a:xfr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ctr">
              <a:defRPr lang="en-US" sz="1226"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353647" y="868141"/>
            <a:ext cx="7065112" cy="12586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18" b="0" dirty="0"/>
            </a:lvl1pPr>
          </a:lstStyle>
          <a:p>
            <a:pPr lvl="0"/>
            <a:r>
              <a:rPr lang="en-US" dirty="0"/>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6" y="9617518"/>
            <a:ext cx="4639636" cy="78483"/>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10"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353644" y="61010"/>
            <a:ext cx="2450129" cy="78483"/>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510" b="0" dirty="0">
                <a:cs typeface="+mn-cs"/>
              </a:defRPr>
            </a:lvl1pPr>
          </a:lstStyle>
          <a:p>
            <a:pPr lvl="0">
              <a:buNone/>
            </a:pPr>
            <a:r>
              <a:rPr lang="en-US" dirty="0"/>
              <a:t>Add tracker</a:t>
            </a:r>
          </a:p>
        </p:txBody>
      </p:sp>
    </p:spTree>
    <p:extLst>
      <p:ext uri="{BB962C8B-B14F-4D97-AF65-F5344CB8AC3E}">
        <p14:creationId xmlns:p14="http://schemas.microsoft.com/office/powerpoint/2010/main" val="1862476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715557530"/>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0030"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1" y="0"/>
            <a:ext cx="101204"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227"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5" y="252579"/>
            <a:ext cx="7065112" cy="175626"/>
          </a:xfr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ctr">
              <a:defRPr lang="en-US" sz="1227"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353645" y="868140"/>
            <a:ext cx="7065112" cy="12586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18" b="0" dirty="0"/>
            </a:lvl1pPr>
          </a:lstStyle>
          <a:p>
            <a:pPr lvl="0"/>
            <a:r>
              <a:rPr lang="en-US" dirty="0"/>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5" y="9617517"/>
            <a:ext cx="4639636" cy="78483"/>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10"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353644" y="61010"/>
            <a:ext cx="2450129" cy="78483"/>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510" b="0" dirty="0">
                <a:cs typeface="+mn-cs"/>
              </a:defRPr>
            </a:lvl1pPr>
          </a:lstStyle>
          <a:p>
            <a:pPr lvl="0">
              <a:buNone/>
            </a:pPr>
            <a:r>
              <a:rPr lang="en-US" dirty="0"/>
              <a:t>Add tracker</a:t>
            </a:r>
          </a:p>
        </p:txBody>
      </p:sp>
    </p:spTree>
    <p:extLst>
      <p:ext uri="{BB962C8B-B14F-4D97-AF65-F5344CB8AC3E}">
        <p14:creationId xmlns:p14="http://schemas.microsoft.com/office/powerpoint/2010/main" val="19482145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4_Custom">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046D67E-3EB1-41FA-AEFB-C6169FDCE66F}"/>
              </a:ext>
            </a:extLst>
          </p:cNvPr>
          <p:cNvGraphicFramePr>
            <a:graphicFrameLocks noChangeAspect="1"/>
          </p:cNvGraphicFramePr>
          <p:nvPr userDrawn="1">
            <p:custDataLst>
              <p:tags r:id="rId2"/>
            </p:custDataLst>
            <p:extLst>
              <p:ext uri="{D42A27DB-BD31-4B8C-83A1-F6EECF244321}">
                <p14:modId xmlns:p14="http://schemas.microsoft.com/office/powerpoint/2010/main" val="2203127932"/>
              </p:ext>
            </p:extLst>
          </p:nvPr>
        </p:nvGraphicFramePr>
        <p:xfrm>
          <a:off x="1012" y="2329"/>
          <a:ext cx="1012" cy="2329"/>
        </p:xfrm>
        <a:graphic>
          <a:graphicData uri="http://schemas.openxmlformats.org/presentationml/2006/ole">
            <mc:AlternateContent xmlns:mc="http://schemas.openxmlformats.org/markup-compatibility/2006">
              <mc:Choice xmlns:v="urn:schemas-microsoft-com:vml" Requires="v">
                <p:oleObj spid="_x0000_s211054"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D046D67E-3EB1-41FA-AEFB-C6169FDCE66F}"/>
                          </a:ext>
                        </a:extLst>
                      </p:cNvPr>
                      <p:cNvPicPr/>
                      <p:nvPr/>
                    </p:nvPicPr>
                    <p:blipFill>
                      <a:blip r:embed="rId10"/>
                      <a:stretch>
                        <a:fillRect/>
                      </a:stretch>
                    </p:blipFill>
                    <p:spPr>
                      <a:xfrm>
                        <a:off x="1012"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F7A9879-40E6-449C-B5A9-EACF631F0DF3}"/>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965" b="0" i="1" baseline="0" dirty="0">
              <a:solidFill>
                <a:schemeClr val="bg1"/>
              </a:solidFill>
              <a:latin typeface="Georgia" panose="02040502050405020303" pitchFamily="18" charset="0"/>
              <a:ea typeface="Arial Unicode MS" panose="020B0604020202020204"/>
              <a:cs typeface="+mj-cs"/>
              <a:sym typeface="Georgia" panose="02040502050405020303" pitchFamily="18" charset="0"/>
            </a:endParaRPr>
          </a:p>
        </p:txBody>
      </p:sp>
      <p:sp>
        <p:nvSpPr>
          <p:cNvPr id="8" name="SlideLogoText">
            <a:extLst>
              <a:ext uri="{FF2B5EF4-FFF2-40B4-BE49-F238E27FC236}">
                <a16:creationId xmlns:a16="http://schemas.microsoft.com/office/drawing/2014/main" id="{92A63429-03F1-4595-BAE1-A5F5E74A0DF2}"/>
              </a:ext>
            </a:extLst>
          </p:cNvPr>
          <p:cNvSpPr txBox="1"/>
          <p:nvPr userDrawn="1">
            <p:custDataLst>
              <p:tags r:id="rId4"/>
            </p:custDataLst>
          </p:nvPr>
        </p:nvSpPr>
        <p:spPr bwMode="black">
          <a:xfrm>
            <a:off x="6685740" y="9700163"/>
            <a:ext cx="283732" cy="35394"/>
          </a:xfrm>
          <a:prstGeom prst="rect">
            <a:avLst/>
          </a:prstGeom>
          <a:noFill/>
        </p:spPr>
        <p:txBody>
          <a:bodyPr wrap="none" lIns="0" tIns="0" rIns="0" bIns="0" rtlCol="0" anchor="b">
            <a:spAutoFit/>
          </a:bodyPr>
          <a:lstStyle/>
          <a:p>
            <a:pPr marL="0" marR="0" lvl="0" indent="0" algn="ctr" defTabSz="233424" rtl="0" eaLnBrk="1" fontAlgn="auto" latinLnBrk="0" hangingPunct="1">
              <a:lnSpc>
                <a:spcPct val="100000"/>
              </a:lnSpc>
              <a:spcBef>
                <a:spcPts val="0"/>
              </a:spcBef>
              <a:spcAft>
                <a:spcPts val="0"/>
              </a:spcAft>
              <a:buClrTx/>
              <a:buSzTx/>
              <a:buFontTx/>
              <a:buNone/>
              <a:tabLst/>
              <a:defRPr/>
            </a:pPr>
            <a:r>
              <a:rPr lang="en-US" sz="230" kern="1200" dirty="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5"/>
            </p:custDataLst>
          </p:nvPr>
        </p:nvSpPr>
        <p:spPr bwMode="black">
          <a:xfrm>
            <a:off x="7211736" y="9699244"/>
            <a:ext cx="207507" cy="35394"/>
          </a:xfrm>
          <a:prstGeom prst="rect">
            <a:avLst/>
          </a:prstGeom>
          <a:noFill/>
          <a:ln w="9525" algn="ctr">
            <a:noFill/>
            <a:miter lim="800000"/>
            <a:headEnd/>
            <a:tailEnd/>
          </a:ln>
          <a:effectLst/>
        </p:spPr>
        <p:txBody>
          <a:bodyPr wrap="square" lIns="0" tIns="0" rIns="0" bIns="0" anchor="b">
            <a:spAutoFit/>
          </a:bodyPr>
          <a:lstStyle/>
          <a:p>
            <a:pPr algn="r" defTabSz="155908" fontAlgn="auto">
              <a:spcBef>
                <a:spcPts val="0"/>
              </a:spcBef>
              <a:spcAft>
                <a:spcPts val="0"/>
              </a:spcAft>
              <a:defRPr/>
            </a:pPr>
            <a:fld id="{4ABDCABE-3F10-B64C-92F1-862014417034}" type="slidenum">
              <a:rPr lang="en-US" sz="230" smtClean="0">
                <a:solidFill>
                  <a:schemeClr val="tx1"/>
                </a:solidFill>
                <a:latin typeface="+mn-lt"/>
                <a:ea typeface="+mn-ea"/>
                <a:cs typeface="Arial" panose="020B0604020202020204" pitchFamily="34" charset="0"/>
              </a:rPr>
              <a:pPr algn="r" defTabSz="155908" fontAlgn="auto">
                <a:spcBef>
                  <a:spcPts val="0"/>
                </a:spcBef>
                <a:spcAft>
                  <a:spcPts val="0"/>
                </a:spcAft>
                <a:defRPr/>
              </a:pPr>
              <a:t>‹#›</a:t>
            </a:fld>
            <a:endParaRPr lang="en-US" sz="230" dirty="0">
              <a:solidFill>
                <a:schemeClr val="tx1"/>
              </a:solidFill>
              <a:latin typeface="+mn-lt"/>
              <a:ea typeface="+mn-ea"/>
              <a:cs typeface="Arial" panose="020B0604020202020204" pitchFamily="34" charset="0"/>
            </a:endParaRPr>
          </a:p>
        </p:txBody>
      </p:sp>
      <p:sp>
        <p:nvSpPr>
          <p:cNvPr id="7" name="2. Slide Title">
            <a:extLst>
              <a:ext uri="{FF2B5EF4-FFF2-40B4-BE49-F238E27FC236}">
                <a16:creationId xmlns:a16="http://schemas.microsoft.com/office/drawing/2014/main" id="{EE73A245-B425-4731-8157-87A2026AAFE8}"/>
              </a:ext>
            </a:extLst>
          </p:cNvPr>
          <p:cNvSpPr>
            <a:spLocks noGrp="1"/>
          </p:cNvSpPr>
          <p:nvPr>
            <p:ph type="title"/>
            <p:custDataLst>
              <p:tags r:id="rId6"/>
            </p:custDataLst>
          </p:nvPr>
        </p:nvSpPr>
        <p:spPr>
          <a:xfrm>
            <a:off x="353645" y="1480064"/>
            <a:ext cx="7065112" cy="228139"/>
          </a:xfrm>
        </p:spPr>
        <p:txBody>
          <a:bodyPr>
            <a:spAutoFit/>
          </a:bodyPr>
          <a:lstStyle>
            <a:lvl1pPr>
              <a:defRPr/>
            </a:lvl1pPr>
          </a:lstStyle>
          <a:p>
            <a:r>
              <a:rPr lang="en-US" dirty="0"/>
              <a:t>Click to edit Master title style</a:t>
            </a:r>
          </a:p>
        </p:txBody>
      </p:sp>
      <p:sp>
        <p:nvSpPr>
          <p:cNvPr id="5" name="5. Source" hidden="1">
            <a:extLst>
              <a:ext uri="{FF2B5EF4-FFF2-40B4-BE49-F238E27FC236}">
                <a16:creationId xmlns:a16="http://schemas.microsoft.com/office/drawing/2014/main" id="{535618D8-75FC-4E6C-AAA3-0824BE591D07}"/>
              </a:ext>
            </a:extLst>
          </p:cNvPr>
          <p:cNvSpPr txBox="1"/>
          <p:nvPr userDrawn="1">
            <p:custDataLst>
              <p:tags r:id="rId7"/>
            </p:custDataLst>
          </p:nvPr>
        </p:nvSpPr>
        <p:spPr>
          <a:xfrm>
            <a:off x="353644" y="9535783"/>
            <a:ext cx="4639637" cy="35394"/>
          </a:xfrm>
          <a:prstGeom prst="rect">
            <a:avLst/>
          </a:prstGeom>
          <a:ln w="6350">
            <a:noFill/>
            <a:miter lim="800000"/>
          </a:ln>
        </p:spPr>
        <p:txBody>
          <a:bodyPr vert="horz" wrap="square" lIns="0" tIns="0" rIns="0" bIns="0" rtlCol="0">
            <a:spAutoFit/>
          </a:bodyPr>
          <a:lstStyle/>
          <a:p>
            <a:pPr algn="l">
              <a:spcBef>
                <a:spcPts val="77"/>
              </a:spcBef>
              <a:spcAft>
                <a:spcPts val="77"/>
              </a:spcAft>
              <a:buNone/>
            </a:pPr>
            <a:r>
              <a:rPr lang="en-US" sz="230" dirty="0"/>
              <a:t>Source: ...</a:t>
            </a:r>
          </a:p>
        </p:txBody>
      </p:sp>
    </p:spTree>
    <p:extLst>
      <p:ext uri="{BB962C8B-B14F-4D97-AF65-F5344CB8AC3E}">
        <p14:creationId xmlns:p14="http://schemas.microsoft.com/office/powerpoint/2010/main" val="347203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Contrast 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34962C-5319-4953-88B0-090A10CE9081}"/>
              </a:ext>
            </a:extLst>
          </p:cNvPr>
          <p:cNvGraphicFramePr>
            <a:graphicFrameLocks noChangeAspect="1"/>
          </p:cNvGraphicFramePr>
          <p:nvPr userDrawn="1">
            <p:custDataLst>
              <p:tags r:id="rId2"/>
            </p:custDataLst>
            <p:extLst>
              <p:ext uri="{D42A27DB-BD31-4B8C-83A1-F6EECF244321}">
                <p14:modId xmlns:p14="http://schemas.microsoft.com/office/powerpoint/2010/main" val="2573572745"/>
              </p:ext>
            </p:extLst>
          </p:nvPr>
        </p:nvGraphicFramePr>
        <p:xfrm>
          <a:off x="1012" y="2329"/>
          <a:ext cx="1012" cy="2329"/>
        </p:xfrm>
        <a:graphic>
          <a:graphicData uri="http://schemas.openxmlformats.org/presentationml/2006/ole">
            <mc:AlternateContent xmlns:mc="http://schemas.openxmlformats.org/markup-compatibility/2006">
              <mc:Choice xmlns:v="urn:schemas-microsoft-com:vml" Requires="v">
                <p:oleObj spid="_x0000_s212078" name="think-cell Slide" r:id="rId8" imgW="353" imgH="353" progId="TCLayout.ActiveDocument.1">
                  <p:embed/>
                </p:oleObj>
              </mc:Choice>
              <mc:Fallback>
                <p:oleObj name="think-cell Slide" r:id="rId8" imgW="353" imgH="353" progId="TCLayout.ActiveDocument.1">
                  <p:embed/>
                  <p:pic>
                    <p:nvPicPr>
                      <p:cNvPr id="2" name="Object 1" hidden="1">
                        <a:extLst>
                          <a:ext uri="{FF2B5EF4-FFF2-40B4-BE49-F238E27FC236}">
                            <a16:creationId xmlns:a16="http://schemas.microsoft.com/office/drawing/2014/main" id="{8634962C-5319-4953-88B0-090A10CE9081}"/>
                          </a:ext>
                        </a:extLst>
                      </p:cNvPr>
                      <p:cNvPicPr/>
                      <p:nvPr/>
                    </p:nvPicPr>
                    <p:blipFill>
                      <a:blip r:embed="rId9"/>
                      <a:stretch>
                        <a:fillRect/>
                      </a:stretch>
                    </p:blipFill>
                    <p:spPr>
                      <a:xfrm>
                        <a:off x="1012" y="2329"/>
                        <a:ext cx="1012" cy="2329"/>
                      </a:xfrm>
                      <a:prstGeom prst="rect">
                        <a:avLst/>
                      </a:prstGeom>
                    </p:spPr>
                  </p:pic>
                </p:oleObj>
              </mc:Fallback>
            </mc:AlternateContent>
          </a:graphicData>
        </a:graphic>
      </p:graphicFrame>
      <p:sp>
        <p:nvSpPr>
          <p:cNvPr id="4" name="SlideLogoText">
            <a:extLst>
              <a:ext uri="{FF2B5EF4-FFF2-40B4-BE49-F238E27FC236}">
                <a16:creationId xmlns:a16="http://schemas.microsoft.com/office/drawing/2014/main" id="{2F705A80-1DB0-43C3-A71A-9587E6BCC3AD}"/>
              </a:ext>
            </a:extLst>
          </p:cNvPr>
          <p:cNvSpPr txBox="1"/>
          <p:nvPr userDrawn="1">
            <p:custDataLst>
              <p:tags r:id="rId3"/>
            </p:custDataLst>
          </p:nvPr>
        </p:nvSpPr>
        <p:spPr bwMode="black">
          <a:xfrm>
            <a:off x="6685740" y="9700163"/>
            <a:ext cx="283732" cy="35394"/>
          </a:xfrm>
          <a:prstGeom prst="rect">
            <a:avLst/>
          </a:prstGeom>
          <a:noFill/>
        </p:spPr>
        <p:txBody>
          <a:bodyPr wrap="none" lIns="0" tIns="0" rIns="0" bIns="0" rtlCol="0" anchor="b">
            <a:spAutoFit/>
          </a:bodyPr>
          <a:lstStyle/>
          <a:p>
            <a:pPr marL="0" marR="0" lvl="0" indent="0" algn="ctr" defTabSz="233424" rtl="0" eaLnBrk="1" fontAlgn="auto" latinLnBrk="0" hangingPunct="1">
              <a:lnSpc>
                <a:spcPct val="100000"/>
              </a:lnSpc>
              <a:spcBef>
                <a:spcPts val="0"/>
              </a:spcBef>
              <a:spcAft>
                <a:spcPts val="0"/>
              </a:spcAft>
              <a:buClrTx/>
              <a:buSzTx/>
              <a:buFontTx/>
              <a:buNone/>
              <a:tabLst/>
              <a:defRPr/>
            </a:pPr>
            <a:r>
              <a:rPr lang="en-US" sz="23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4"/>
            </p:custDataLst>
          </p:nvPr>
        </p:nvSpPr>
        <p:spPr bwMode="black">
          <a:xfrm>
            <a:off x="7211736" y="9699244"/>
            <a:ext cx="207507" cy="35394"/>
          </a:xfrm>
          <a:prstGeom prst="rect">
            <a:avLst/>
          </a:prstGeom>
          <a:noFill/>
          <a:ln w="9525" algn="ctr">
            <a:noFill/>
            <a:miter lim="800000"/>
            <a:headEnd/>
            <a:tailEnd/>
          </a:ln>
          <a:effectLst/>
        </p:spPr>
        <p:txBody>
          <a:bodyPr wrap="square" lIns="0" tIns="0" rIns="0" bIns="0" anchor="b">
            <a:spAutoFit/>
          </a:bodyPr>
          <a:lstStyle/>
          <a:p>
            <a:pPr algn="r" defTabSz="155908" fontAlgn="auto">
              <a:spcBef>
                <a:spcPts val="0"/>
              </a:spcBef>
              <a:spcAft>
                <a:spcPts val="0"/>
              </a:spcAft>
              <a:defRPr/>
            </a:pPr>
            <a:fld id="{4ABDCABE-3F10-B64C-92F1-862014417034}" type="slidenum">
              <a:rPr lang="en-US" sz="230" smtClean="0">
                <a:solidFill>
                  <a:schemeClr val="tx1"/>
                </a:solidFill>
                <a:latin typeface="+mn-lt"/>
                <a:ea typeface="+mn-ea"/>
                <a:cs typeface="Arial" panose="020B0604020202020204" pitchFamily="34" charset="0"/>
              </a:rPr>
              <a:pPr algn="r" defTabSz="155908" fontAlgn="auto">
                <a:spcBef>
                  <a:spcPts val="0"/>
                </a:spcBef>
                <a:spcAft>
                  <a:spcPts val="0"/>
                </a:spcAft>
                <a:defRPr/>
              </a:pPr>
              <a:t>‹#›</a:t>
            </a:fld>
            <a:endParaRPr lang="en-US" sz="23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5"/>
            </p:custDataLst>
          </p:nvPr>
        </p:nvSpPr>
        <p:spPr>
          <a:xfrm>
            <a:off x="353644" y="9535784"/>
            <a:ext cx="4639637" cy="31419"/>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4"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6"/>
            </p:custDataLst>
          </p:nvPr>
        </p:nvSpPr>
        <p:spPr>
          <a:xfrm>
            <a:off x="4562399" y="205575"/>
            <a:ext cx="2856357" cy="31419"/>
          </a:xfrm>
        </p:spPr>
        <p:txBody>
          <a:bodyPr anchor="ctr" anchorCtr="0">
            <a:spAutoFit/>
          </a:bodyPr>
          <a:lstStyle>
            <a:lvl1pPr algn="r">
              <a:defRPr sz="204">
                <a:latin typeface="+mn-lt"/>
              </a:defRPr>
            </a:lvl1pPr>
          </a:lstStyle>
          <a:p>
            <a:pPr lvl="0"/>
            <a:r>
              <a:rPr lang="en-US" dirty="0"/>
              <a:t>Chapter › Topic</a:t>
            </a:r>
          </a:p>
        </p:txBody>
      </p:sp>
    </p:spTree>
    <p:extLst>
      <p:ext uri="{BB962C8B-B14F-4D97-AF65-F5344CB8AC3E}">
        <p14:creationId xmlns:p14="http://schemas.microsoft.com/office/powerpoint/2010/main" val="17628506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316351251"/>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310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01203" cy="232833"/>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353644" y="252578"/>
            <a:ext cx="7065112" cy="1072896"/>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353644" y="1297597"/>
            <a:ext cx="7065112" cy="406265"/>
          </a:xfrm>
        </p:spPr>
        <p:txBody>
          <a:bodyPr wrap="square">
            <a:noAutofit/>
          </a:bodyPr>
          <a:lstStyle>
            <a:lvl1pPr marL="0" indent="0" algn="l">
              <a:buNone/>
              <a:defRPr sz="1148" b="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4562399" y="182042"/>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418982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low ">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8761117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464"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1" name="Text Placeholder 4">
            <a:extLst>
              <a:ext uri="{FF2B5EF4-FFF2-40B4-BE49-F238E27FC236}">
                <a16:creationId xmlns:a16="http://schemas.microsoft.com/office/drawing/2014/main" id="{CE105AC2-9E71-4638-BF19-E048F612F4E3}"/>
              </a:ext>
            </a:extLst>
          </p:cNvPr>
          <p:cNvSpPr>
            <a:spLocks noGrp="1"/>
          </p:cNvSpPr>
          <p:nvPr>
            <p:ph type="body" sz="quarter" idx="10"/>
          </p:nvPr>
        </p:nvSpPr>
        <p:spPr>
          <a:xfrm>
            <a:off x="928688" y="1913223"/>
            <a:ext cx="1725612" cy="184666"/>
          </a:xfrm>
        </p:spPr>
        <p:txBody>
          <a:bodyPr wrap="square" anchor="b">
            <a:spAutoFit/>
          </a:bodyPr>
          <a:lstStyle>
            <a:lvl1pPr>
              <a:defRPr sz="1200" b="1">
                <a:solidFill>
                  <a:schemeClr val="tx1"/>
                </a:solidFill>
                <a:latin typeface="+mj-lt"/>
              </a:defRPr>
            </a:lvl1pPr>
          </a:lstStyle>
          <a:p>
            <a:pPr lvl="0"/>
            <a:r>
              <a:rPr lang="en-US" dirty="0"/>
              <a:t>Edit Master text style</a:t>
            </a:r>
          </a:p>
        </p:txBody>
      </p:sp>
      <p:sp>
        <p:nvSpPr>
          <p:cNvPr id="28" name="2. Slide Title">
            <a:extLst>
              <a:ext uri="{FF2B5EF4-FFF2-40B4-BE49-F238E27FC236}">
                <a16:creationId xmlns:a16="http://schemas.microsoft.com/office/drawing/2014/main" id="{061B10B3-DEB9-4454-8E61-42B64CCA9D2F}"/>
              </a:ext>
            </a:extLst>
          </p:cNvPr>
          <p:cNvSpPr>
            <a:spLocks noGrp="1"/>
          </p:cNvSpPr>
          <p:nvPr>
            <p:ph type="title"/>
            <p:custDataLst>
              <p:tags r:id="rId5"/>
            </p:custDataLst>
          </p:nvPr>
        </p:nvSpPr>
        <p:spPr>
          <a:xfrm>
            <a:off x="508000" y="503238"/>
            <a:ext cx="6756400" cy="338554"/>
          </a:xfrm>
          <a:prstGeom prst="rect">
            <a:avLst/>
          </a:prstGeom>
        </p:spPr>
        <p:txBody>
          <a:bodyPr vert="horz" wrap="square" lIns="0" tIns="0" rIns="0" bIns="0" rtlCol="0" anchor="t" anchorCtr="0">
            <a:spAutoFit/>
          </a:bodyPr>
          <a:lstStyle>
            <a:lvl1pPr>
              <a:defRPr sz="2200">
                <a:solidFill>
                  <a:schemeClr val="tx1"/>
                </a:solidFill>
              </a:defRPr>
            </a:lvl1pPr>
          </a:lstStyle>
          <a:p>
            <a:r>
              <a:rPr lang="en-US" dirty="0"/>
              <a:t>Click to edit Master title style</a:t>
            </a:r>
          </a:p>
        </p:txBody>
      </p:sp>
      <p:sp>
        <p:nvSpPr>
          <p:cNvPr id="57" name="Text Placeholder 4">
            <a:extLst>
              <a:ext uri="{FF2B5EF4-FFF2-40B4-BE49-F238E27FC236}">
                <a16:creationId xmlns:a16="http://schemas.microsoft.com/office/drawing/2014/main" id="{3C3D8495-16E7-49BE-B8B9-481EC215A57B}"/>
              </a:ext>
            </a:extLst>
          </p:cNvPr>
          <p:cNvSpPr>
            <a:spLocks noGrp="1"/>
          </p:cNvSpPr>
          <p:nvPr userDrawn="1">
            <p:ph type="body" sz="quarter" idx="11"/>
          </p:nvPr>
        </p:nvSpPr>
        <p:spPr>
          <a:xfrm>
            <a:off x="928688" y="2157822"/>
            <a:ext cx="1725612" cy="923330"/>
          </a:xfrm>
        </p:spPr>
        <p:txBody>
          <a:bodyPr wrap="square">
            <a:noAutofit/>
          </a:bodyPr>
          <a:lstStyle>
            <a:lvl1pPr>
              <a:defRPr sz="1000" b="0">
                <a:solidFill>
                  <a:schemeClr val="tx1"/>
                </a:solidFill>
                <a:latin typeface="+mn-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grpSp>
        <p:nvGrpSpPr>
          <p:cNvPr id="14" name="Group 13">
            <a:extLst>
              <a:ext uri="{FF2B5EF4-FFF2-40B4-BE49-F238E27FC236}">
                <a16:creationId xmlns:a16="http://schemas.microsoft.com/office/drawing/2014/main" id="{48DF3921-1F1C-47D5-AC33-6BE9FD6D86AD}"/>
              </a:ext>
            </a:extLst>
          </p:cNvPr>
          <p:cNvGrpSpPr/>
          <p:nvPr userDrawn="1"/>
        </p:nvGrpSpPr>
        <p:grpSpPr>
          <a:xfrm>
            <a:off x="2816225" y="2119371"/>
            <a:ext cx="4446588" cy="961781"/>
            <a:chOff x="2816225" y="1992785"/>
            <a:chExt cx="4446588" cy="961781"/>
          </a:xfrm>
        </p:grpSpPr>
        <p:cxnSp>
          <p:nvCxnSpPr>
            <p:cNvPr id="37" name="Straight Connector 36">
              <a:extLst>
                <a:ext uri="{FF2B5EF4-FFF2-40B4-BE49-F238E27FC236}">
                  <a16:creationId xmlns:a16="http://schemas.microsoft.com/office/drawing/2014/main" id="{331395B3-0D12-47E0-8DAC-8F0E7F662EDE}"/>
                </a:ext>
              </a:extLst>
            </p:cNvPr>
            <p:cNvCxnSpPr/>
            <p:nvPr userDrawn="1"/>
          </p:nvCxnSpPr>
          <p:spPr>
            <a:xfrm>
              <a:off x="2816225" y="2633972"/>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EBBD74D-611C-429D-991A-8184B76229BF}"/>
                </a:ext>
              </a:extLst>
            </p:cNvPr>
            <p:cNvCxnSpPr/>
            <p:nvPr userDrawn="1"/>
          </p:nvCxnSpPr>
          <p:spPr>
            <a:xfrm>
              <a:off x="2816225" y="2954566"/>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53931E6-294C-4DE9-ADDE-D080B361C7AF}"/>
                </a:ext>
              </a:extLst>
            </p:cNvPr>
            <p:cNvCxnSpPr/>
            <p:nvPr userDrawn="1"/>
          </p:nvCxnSpPr>
          <p:spPr>
            <a:xfrm>
              <a:off x="2816225" y="2313379"/>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4D9CE1C-77DB-45DB-83EC-5AD6E5B37446}"/>
                </a:ext>
              </a:extLst>
            </p:cNvPr>
            <p:cNvCxnSpPr/>
            <p:nvPr userDrawn="1"/>
          </p:nvCxnSpPr>
          <p:spPr>
            <a:xfrm>
              <a:off x="2816225" y="1992785"/>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65" name="Text Placeholder 4">
            <a:extLst>
              <a:ext uri="{FF2B5EF4-FFF2-40B4-BE49-F238E27FC236}">
                <a16:creationId xmlns:a16="http://schemas.microsoft.com/office/drawing/2014/main" id="{95E67C4B-3BCD-40D0-BF8A-F395E7AC765F}"/>
              </a:ext>
            </a:extLst>
          </p:cNvPr>
          <p:cNvSpPr>
            <a:spLocks noGrp="1"/>
          </p:cNvSpPr>
          <p:nvPr userDrawn="1">
            <p:ph type="body" sz="quarter" idx="12"/>
          </p:nvPr>
        </p:nvSpPr>
        <p:spPr>
          <a:xfrm>
            <a:off x="2816225" y="1198275"/>
            <a:ext cx="4446588" cy="184666"/>
          </a:xfrm>
        </p:spPr>
        <p:txBody>
          <a:bodyPr>
            <a:noAutofit/>
          </a:bodyPr>
          <a:lstStyle>
            <a:lvl1pPr>
              <a:defRPr sz="1200" b="1">
                <a:solidFill>
                  <a:schemeClr val="tx1"/>
                </a:solidFill>
                <a:latin typeface="+mj-lt"/>
              </a:defRPr>
            </a:lvl1pPr>
          </a:lstStyle>
          <a:p>
            <a:pPr lvl="0"/>
            <a:r>
              <a:rPr lang="en-US" dirty="0"/>
              <a:t>Edit Master text style</a:t>
            </a:r>
          </a:p>
        </p:txBody>
      </p:sp>
      <p:grpSp>
        <p:nvGrpSpPr>
          <p:cNvPr id="13" name="Group 12">
            <a:extLst>
              <a:ext uri="{FF2B5EF4-FFF2-40B4-BE49-F238E27FC236}">
                <a16:creationId xmlns:a16="http://schemas.microsoft.com/office/drawing/2014/main" id="{E7177D8D-2444-47E5-B9A4-8B11840E6F63}"/>
              </a:ext>
            </a:extLst>
          </p:cNvPr>
          <p:cNvGrpSpPr/>
          <p:nvPr userDrawn="1"/>
        </p:nvGrpSpPr>
        <p:grpSpPr>
          <a:xfrm>
            <a:off x="2816225" y="4181067"/>
            <a:ext cx="4446588" cy="961781"/>
            <a:chOff x="2816225" y="3991939"/>
            <a:chExt cx="4446588" cy="961781"/>
          </a:xfrm>
        </p:grpSpPr>
        <p:cxnSp>
          <p:nvCxnSpPr>
            <p:cNvPr id="67" name="Straight Connector 66">
              <a:extLst>
                <a:ext uri="{FF2B5EF4-FFF2-40B4-BE49-F238E27FC236}">
                  <a16:creationId xmlns:a16="http://schemas.microsoft.com/office/drawing/2014/main" id="{34D8F6A6-40CF-4DFC-A329-294CDF2F0315}"/>
                </a:ext>
              </a:extLst>
            </p:cNvPr>
            <p:cNvCxnSpPr/>
            <p:nvPr userDrawn="1"/>
          </p:nvCxnSpPr>
          <p:spPr>
            <a:xfrm>
              <a:off x="2816225" y="4633126"/>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F428D33-A18A-4F4D-9E7C-498A6A3F1FD1}"/>
                </a:ext>
              </a:extLst>
            </p:cNvPr>
            <p:cNvCxnSpPr/>
            <p:nvPr userDrawn="1"/>
          </p:nvCxnSpPr>
          <p:spPr>
            <a:xfrm>
              <a:off x="2816225" y="4953720"/>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EA35292-76A9-4522-A0F4-04792A9B8DDA}"/>
                </a:ext>
              </a:extLst>
            </p:cNvPr>
            <p:cNvCxnSpPr/>
            <p:nvPr userDrawn="1"/>
          </p:nvCxnSpPr>
          <p:spPr>
            <a:xfrm>
              <a:off x="2816225" y="4312533"/>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657DEBD-EB1B-45D6-9137-B4A7076B8B56}"/>
                </a:ext>
              </a:extLst>
            </p:cNvPr>
            <p:cNvCxnSpPr/>
            <p:nvPr userDrawn="1"/>
          </p:nvCxnSpPr>
          <p:spPr>
            <a:xfrm>
              <a:off x="2816225" y="3991939"/>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6140766D-3AA6-4E33-9073-A2375CC5C0DF}"/>
              </a:ext>
            </a:extLst>
          </p:cNvPr>
          <p:cNvGrpSpPr/>
          <p:nvPr userDrawn="1"/>
        </p:nvGrpSpPr>
        <p:grpSpPr>
          <a:xfrm>
            <a:off x="2816225" y="6242763"/>
            <a:ext cx="4446588" cy="961781"/>
            <a:chOff x="2816225" y="5991093"/>
            <a:chExt cx="4446588" cy="961781"/>
          </a:xfrm>
        </p:grpSpPr>
        <p:cxnSp>
          <p:nvCxnSpPr>
            <p:cNvPr id="73" name="Straight Connector 72">
              <a:extLst>
                <a:ext uri="{FF2B5EF4-FFF2-40B4-BE49-F238E27FC236}">
                  <a16:creationId xmlns:a16="http://schemas.microsoft.com/office/drawing/2014/main" id="{62D0A8BA-9D48-4BE5-ABDF-6C49C071144B}"/>
                </a:ext>
              </a:extLst>
            </p:cNvPr>
            <p:cNvCxnSpPr/>
            <p:nvPr userDrawn="1"/>
          </p:nvCxnSpPr>
          <p:spPr>
            <a:xfrm>
              <a:off x="2816225" y="6632280"/>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4FF548A-5D6D-4A51-ADB8-330BD5604F65}"/>
                </a:ext>
              </a:extLst>
            </p:cNvPr>
            <p:cNvCxnSpPr/>
            <p:nvPr userDrawn="1"/>
          </p:nvCxnSpPr>
          <p:spPr>
            <a:xfrm>
              <a:off x="2816225" y="6952874"/>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7150-0AFE-47C3-986D-BCD00A5AEB67}"/>
                </a:ext>
              </a:extLst>
            </p:cNvPr>
            <p:cNvCxnSpPr/>
            <p:nvPr userDrawn="1"/>
          </p:nvCxnSpPr>
          <p:spPr>
            <a:xfrm>
              <a:off x="2816225" y="6311687"/>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79679C-6581-47CC-84E6-4537C5119DE1}"/>
                </a:ext>
              </a:extLst>
            </p:cNvPr>
            <p:cNvCxnSpPr/>
            <p:nvPr userDrawn="1"/>
          </p:nvCxnSpPr>
          <p:spPr>
            <a:xfrm>
              <a:off x="2816225" y="5991093"/>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77DA975D-6A48-440B-A066-3CFCE3E4286D}"/>
              </a:ext>
            </a:extLst>
          </p:cNvPr>
          <p:cNvGrpSpPr/>
          <p:nvPr userDrawn="1"/>
        </p:nvGrpSpPr>
        <p:grpSpPr>
          <a:xfrm>
            <a:off x="2816225" y="8309692"/>
            <a:ext cx="4446588" cy="961781"/>
            <a:chOff x="2816225" y="8309692"/>
            <a:chExt cx="4446588" cy="961781"/>
          </a:xfrm>
        </p:grpSpPr>
        <p:cxnSp>
          <p:nvCxnSpPr>
            <p:cNvPr id="79" name="Straight Connector 78">
              <a:extLst>
                <a:ext uri="{FF2B5EF4-FFF2-40B4-BE49-F238E27FC236}">
                  <a16:creationId xmlns:a16="http://schemas.microsoft.com/office/drawing/2014/main" id="{B62B75EA-6318-4329-BFE7-F9AC16F0C8C6}"/>
                </a:ext>
              </a:extLst>
            </p:cNvPr>
            <p:cNvCxnSpPr/>
            <p:nvPr userDrawn="1"/>
          </p:nvCxnSpPr>
          <p:spPr>
            <a:xfrm>
              <a:off x="2816225" y="8950879"/>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BD497BF-C1F5-42D9-975B-586FD1EC5337}"/>
                </a:ext>
              </a:extLst>
            </p:cNvPr>
            <p:cNvCxnSpPr/>
            <p:nvPr userDrawn="1"/>
          </p:nvCxnSpPr>
          <p:spPr>
            <a:xfrm>
              <a:off x="2816225" y="9271473"/>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0541C8A-501E-4E74-8325-7461BDD7E4D0}"/>
                </a:ext>
              </a:extLst>
            </p:cNvPr>
            <p:cNvCxnSpPr/>
            <p:nvPr userDrawn="1"/>
          </p:nvCxnSpPr>
          <p:spPr>
            <a:xfrm>
              <a:off x="2816225" y="8630286"/>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E98424-EDD5-4306-8F12-61316411ED17}"/>
                </a:ext>
              </a:extLst>
            </p:cNvPr>
            <p:cNvCxnSpPr/>
            <p:nvPr userDrawn="1"/>
          </p:nvCxnSpPr>
          <p:spPr>
            <a:xfrm>
              <a:off x="2816225" y="8309692"/>
              <a:ext cx="4446588"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84" name="Text Placeholder 4">
            <a:extLst>
              <a:ext uri="{FF2B5EF4-FFF2-40B4-BE49-F238E27FC236}">
                <a16:creationId xmlns:a16="http://schemas.microsoft.com/office/drawing/2014/main" id="{85A7A284-0889-4B83-AB54-D4FCAE62EFB4}"/>
              </a:ext>
            </a:extLst>
          </p:cNvPr>
          <p:cNvSpPr>
            <a:spLocks noGrp="1"/>
          </p:cNvSpPr>
          <p:nvPr userDrawn="1">
            <p:ph type="body" sz="quarter" idx="13"/>
          </p:nvPr>
        </p:nvSpPr>
        <p:spPr>
          <a:xfrm>
            <a:off x="928688" y="3974919"/>
            <a:ext cx="1725612" cy="184666"/>
          </a:xfrm>
        </p:spPr>
        <p:txBody>
          <a:bodyPr wrap="square" anchor="b">
            <a:spAutoFit/>
          </a:bodyPr>
          <a:lstStyle>
            <a:lvl1pPr>
              <a:defRPr sz="1200" b="1">
                <a:solidFill>
                  <a:schemeClr val="tx1"/>
                </a:solidFill>
                <a:latin typeface="+mj-lt"/>
              </a:defRPr>
            </a:lvl1pPr>
          </a:lstStyle>
          <a:p>
            <a:pPr lvl="0"/>
            <a:r>
              <a:rPr lang="en-US" dirty="0"/>
              <a:t>Edit Master text style</a:t>
            </a:r>
          </a:p>
        </p:txBody>
      </p:sp>
      <p:sp>
        <p:nvSpPr>
          <p:cNvPr id="85" name="Text Placeholder 4">
            <a:extLst>
              <a:ext uri="{FF2B5EF4-FFF2-40B4-BE49-F238E27FC236}">
                <a16:creationId xmlns:a16="http://schemas.microsoft.com/office/drawing/2014/main" id="{57433B0D-28C3-4CFE-9787-D705394C015C}"/>
              </a:ext>
            </a:extLst>
          </p:cNvPr>
          <p:cNvSpPr>
            <a:spLocks noGrp="1"/>
          </p:cNvSpPr>
          <p:nvPr userDrawn="1">
            <p:ph type="body" sz="quarter" idx="14"/>
          </p:nvPr>
        </p:nvSpPr>
        <p:spPr>
          <a:xfrm>
            <a:off x="928688" y="4219518"/>
            <a:ext cx="1725612" cy="923330"/>
          </a:xfrm>
        </p:spPr>
        <p:txBody>
          <a:bodyPr wrap="square">
            <a:noAutofit/>
          </a:bodyPr>
          <a:lstStyle>
            <a:lvl1pPr>
              <a:defRPr sz="1000" b="0">
                <a:solidFill>
                  <a:schemeClr val="tx1"/>
                </a:solidFill>
                <a:latin typeface="+mn-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86" name="Text Placeholder 4">
            <a:extLst>
              <a:ext uri="{FF2B5EF4-FFF2-40B4-BE49-F238E27FC236}">
                <a16:creationId xmlns:a16="http://schemas.microsoft.com/office/drawing/2014/main" id="{1A40B3CA-5BAD-4F45-90E0-F0C5CCE54538}"/>
              </a:ext>
            </a:extLst>
          </p:cNvPr>
          <p:cNvSpPr>
            <a:spLocks noGrp="1"/>
          </p:cNvSpPr>
          <p:nvPr userDrawn="1">
            <p:ph type="body" sz="quarter" idx="15"/>
          </p:nvPr>
        </p:nvSpPr>
        <p:spPr>
          <a:xfrm>
            <a:off x="928688" y="6036615"/>
            <a:ext cx="1725612" cy="184666"/>
          </a:xfrm>
        </p:spPr>
        <p:txBody>
          <a:bodyPr wrap="square" anchor="b">
            <a:spAutoFit/>
          </a:bodyPr>
          <a:lstStyle>
            <a:lvl1pPr>
              <a:defRPr sz="1200" b="1">
                <a:solidFill>
                  <a:schemeClr val="tx1"/>
                </a:solidFill>
                <a:latin typeface="+mj-lt"/>
              </a:defRPr>
            </a:lvl1pPr>
          </a:lstStyle>
          <a:p>
            <a:pPr lvl="0"/>
            <a:r>
              <a:rPr lang="en-US" dirty="0"/>
              <a:t>Edit Master text style</a:t>
            </a:r>
          </a:p>
        </p:txBody>
      </p:sp>
      <p:sp>
        <p:nvSpPr>
          <p:cNvPr id="87" name="Text Placeholder 4">
            <a:extLst>
              <a:ext uri="{FF2B5EF4-FFF2-40B4-BE49-F238E27FC236}">
                <a16:creationId xmlns:a16="http://schemas.microsoft.com/office/drawing/2014/main" id="{BC549039-9603-4649-A7D6-8A310389160B}"/>
              </a:ext>
            </a:extLst>
          </p:cNvPr>
          <p:cNvSpPr>
            <a:spLocks noGrp="1"/>
          </p:cNvSpPr>
          <p:nvPr userDrawn="1">
            <p:ph type="body" sz="quarter" idx="16"/>
          </p:nvPr>
        </p:nvSpPr>
        <p:spPr>
          <a:xfrm>
            <a:off x="928688" y="6281214"/>
            <a:ext cx="1725612" cy="923330"/>
          </a:xfrm>
        </p:spPr>
        <p:txBody>
          <a:bodyPr wrap="square">
            <a:noAutofit/>
          </a:bodyPr>
          <a:lstStyle>
            <a:lvl1pPr>
              <a:defRPr sz="1000" b="0">
                <a:solidFill>
                  <a:schemeClr val="tx1"/>
                </a:solidFill>
                <a:latin typeface="+mn-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88" name="Text Placeholder 4">
            <a:extLst>
              <a:ext uri="{FF2B5EF4-FFF2-40B4-BE49-F238E27FC236}">
                <a16:creationId xmlns:a16="http://schemas.microsoft.com/office/drawing/2014/main" id="{62976143-36BE-4052-B927-FCDA8E2477E3}"/>
              </a:ext>
            </a:extLst>
          </p:cNvPr>
          <p:cNvSpPr>
            <a:spLocks noGrp="1"/>
          </p:cNvSpPr>
          <p:nvPr userDrawn="1">
            <p:ph type="body" sz="quarter" idx="17"/>
          </p:nvPr>
        </p:nvSpPr>
        <p:spPr>
          <a:xfrm>
            <a:off x="928688" y="8098311"/>
            <a:ext cx="1725612" cy="184666"/>
          </a:xfrm>
        </p:spPr>
        <p:txBody>
          <a:bodyPr wrap="square" anchor="b">
            <a:spAutoFit/>
          </a:bodyPr>
          <a:lstStyle>
            <a:lvl1pPr>
              <a:defRPr sz="1200" b="1">
                <a:solidFill>
                  <a:schemeClr val="tx1"/>
                </a:solidFill>
                <a:latin typeface="+mj-lt"/>
              </a:defRPr>
            </a:lvl1pPr>
          </a:lstStyle>
          <a:p>
            <a:pPr lvl="0"/>
            <a:r>
              <a:rPr lang="en-US" dirty="0"/>
              <a:t>Edit Master text style</a:t>
            </a:r>
          </a:p>
        </p:txBody>
      </p:sp>
      <p:sp>
        <p:nvSpPr>
          <p:cNvPr id="89" name="Text Placeholder 4">
            <a:extLst>
              <a:ext uri="{FF2B5EF4-FFF2-40B4-BE49-F238E27FC236}">
                <a16:creationId xmlns:a16="http://schemas.microsoft.com/office/drawing/2014/main" id="{C5C5D6E8-73BA-4BDB-9728-888BB9C47275}"/>
              </a:ext>
            </a:extLst>
          </p:cNvPr>
          <p:cNvSpPr>
            <a:spLocks noGrp="1"/>
          </p:cNvSpPr>
          <p:nvPr userDrawn="1">
            <p:ph type="body" sz="quarter" idx="18"/>
          </p:nvPr>
        </p:nvSpPr>
        <p:spPr>
          <a:xfrm>
            <a:off x="928688" y="8348143"/>
            <a:ext cx="1725612" cy="923330"/>
          </a:xfrm>
        </p:spPr>
        <p:txBody>
          <a:bodyPr wrap="square">
            <a:noAutofit/>
          </a:bodyPr>
          <a:lstStyle>
            <a:lvl1pPr>
              <a:defRPr sz="1000" b="0">
                <a:solidFill>
                  <a:schemeClr val="tx1"/>
                </a:solidFill>
                <a:latin typeface="+mn-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35" name="4. Footnote" hidden="1">
            <a:extLst>
              <a:ext uri="{FF2B5EF4-FFF2-40B4-BE49-F238E27FC236}">
                <a16:creationId xmlns:a16="http://schemas.microsoft.com/office/drawing/2014/main" id="{F32911EF-B61C-4AFE-87B0-619EE0931336}"/>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36" name="Sticker" hidden="1">
            <a:extLst>
              <a:ext uri="{FF2B5EF4-FFF2-40B4-BE49-F238E27FC236}">
                <a16:creationId xmlns:a16="http://schemas.microsoft.com/office/drawing/2014/main" id="{30EEB456-040E-4E91-859C-6CD7A7474134}"/>
              </a:ext>
            </a:extLst>
          </p:cNvPr>
          <p:cNvSpPr txBox="1"/>
          <p:nvPr userDrawn="1">
            <p:custDataLst>
              <p:tags r:id="rId7"/>
            </p:custDataLst>
          </p:nvPr>
        </p:nvSpPr>
        <p:spPr>
          <a:xfrm>
            <a:off x="508000" y="960286"/>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38" name="1. On-page tracker" hidden="1">
            <a:extLst>
              <a:ext uri="{FF2B5EF4-FFF2-40B4-BE49-F238E27FC236}">
                <a16:creationId xmlns:a16="http://schemas.microsoft.com/office/drawing/2014/main" id="{B148FA6F-9FDD-42F7-8C6B-EBB237BBF739}"/>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39" name="5. Source" hidden="1">
            <a:extLst>
              <a:ext uri="{FF2B5EF4-FFF2-40B4-BE49-F238E27FC236}">
                <a16:creationId xmlns:a16="http://schemas.microsoft.com/office/drawing/2014/main" id="{0D031589-025B-46D4-831B-2988C893D502}"/>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40" name="Slide Number">
            <a:extLst>
              <a:ext uri="{FF2B5EF4-FFF2-40B4-BE49-F238E27FC236}">
                <a16:creationId xmlns:a16="http://schemas.microsoft.com/office/drawing/2014/main" id="{5D52E737-0C3A-41A7-9829-352E4A228E07}"/>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2077629735"/>
      </p:ext>
    </p:extLst>
  </p:cSld>
  <p:clrMapOvr>
    <a:masterClrMapping/>
  </p:clrMapOvr>
  <p:extLst>
    <p:ext uri="{DCECCB84-F9BA-43D5-87BE-67443E8EF086}">
      <p15:sldGuideLst xmlns:p15="http://schemas.microsoft.com/office/powerpoint/2012/main">
        <p15:guide id="1" pos="312" userDrawn="1">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40" userDrawn="1">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096" userDrawn="1">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901361711"/>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4126"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1" y="0"/>
            <a:ext cx="101204"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227"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5" y="252579"/>
            <a:ext cx="7065112" cy="175626"/>
          </a:xfr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ctr">
              <a:defRPr lang="en-US" sz="1227"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353645" y="868140"/>
            <a:ext cx="7065112" cy="12586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18" b="0" dirty="0"/>
            </a:lvl1pPr>
          </a:lstStyle>
          <a:p>
            <a:pPr lvl="0"/>
            <a:r>
              <a:rPr lang="en-US" dirty="0"/>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5" y="9617517"/>
            <a:ext cx="4639636" cy="78483"/>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10"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353644" y="61010"/>
            <a:ext cx="2450129" cy="78483"/>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510" b="0" dirty="0">
                <a:cs typeface="+mn-cs"/>
              </a:defRPr>
            </a:lvl1pPr>
          </a:lstStyle>
          <a:p>
            <a:pPr lvl="0">
              <a:buNone/>
            </a:pPr>
            <a:r>
              <a:rPr lang="en-US" dirty="0"/>
              <a:t>Add tracker</a:t>
            </a:r>
          </a:p>
        </p:txBody>
      </p:sp>
    </p:spTree>
    <p:extLst>
      <p:ext uri="{BB962C8B-B14F-4D97-AF65-F5344CB8AC3E}">
        <p14:creationId xmlns:p14="http://schemas.microsoft.com/office/powerpoint/2010/main" val="37708202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doc id">
            <a:extLst>
              <a:ext uri="{FF2B5EF4-FFF2-40B4-BE49-F238E27FC236}">
                <a16:creationId xmlns:a16="http://schemas.microsoft.com/office/drawing/2014/main" id="{97D16441-3E4D-412C-96A0-40BDFF1C8BE6}"/>
              </a:ext>
            </a:extLst>
          </p:cNvPr>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7070966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doc id">
            <a:extLst>
              <a:ext uri="{FF2B5EF4-FFF2-40B4-BE49-F238E27FC236}">
                <a16:creationId xmlns:a16="http://schemas.microsoft.com/office/drawing/2014/main" id="{84B6CC1D-7067-4916-9062-3287E7A09216}"/>
              </a:ext>
            </a:extLst>
          </p:cNvPr>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46926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3510092528"/>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515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01203" cy="232833"/>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3884257" y="0"/>
            <a:ext cx="3888143" cy="100584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4190397"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353644" y="9465528"/>
            <a:ext cx="3229432"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4190397"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353644" y="1733462"/>
            <a:ext cx="3229432"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353644" y="267479"/>
            <a:ext cx="3229432" cy="1072896"/>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353644" y="1325664"/>
            <a:ext cx="3229432" cy="406265"/>
          </a:xfrm>
        </p:spPr>
        <p:txBody>
          <a:bodyPr anchor="ctr" anchorCtr="0"/>
          <a:lstStyle>
            <a:lvl1pPr>
              <a:defRPr>
                <a:solidFill>
                  <a:schemeClr val="tx2"/>
                </a:solidFill>
              </a:defRPr>
            </a:lvl1pPr>
          </a:lstStyle>
          <a:p>
            <a:r>
              <a:rPr lang="en-US" sz="102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42136427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627704119"/>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7198"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013" y="2329"/>
                        <a:ext cx="1012" cy="2329"/>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2805" b="1" i="0" baseline="0" dirty="0">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5829" y="1311"/>
            <a:ext cx="7772400" cy="10055779"/>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351863" y="705701"/>
            <a:ext cx="1206916" cy="858317"/>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351863" y="7309903"/>
            <a:ext cx="1212494" cy="1421587"/>
          </a:xfrm>
          <a:prstGeom prst="rect">
            <a:avLst/>
          </a:prstGeom>
        </p:spPr>
        <p:txBody>
          <a:bodyPr>
            <a:noAutofit/>
          </a:bodyPr>
          <a:lstStyle>
            <a:lvl1pPr algn="ctr">
              <a:defRPr sz="765">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353644" y="6614913"/>
            <a:ext cx="3835679" cy="315985"/>
          </a:xfrm>
          <a:prstGeom prst="rect">
            <a:avLst/>
          </a:prstGeom>
        </p:spPr>
        <p:txBody>
          <a:bodyPr wrap="square">
            <a:noAutofit/>
          </a:bodyPr>
          <a:lstStyle>
            <a:lvl1pPr>
              <a:buNone/>
              <a:defRPr sz="893">
                <a:solidFill>
                  <a:schemeClr val="tx1"/>
                </a:solidFill>
              </a:defRPr>
            </a:lvl1pPr>
            <a:lvl2pPr marL="73879" indent="0">
              <a:buNone/>
              <a:defRPr>
                <a:solidFill>
                  <a:schemeClr val="bg1"/>
                </a:solidFill>
              </a:defRPr>
            </a:lvl2pPr>
            <a:lvl3pPr marL="297294" indent="0">
              <a:buNone/>
              <a:defRPr>
                <a:solidFill>
                  <a:schemeClr val="bg1"/>
                </a:solidFill>
              </a:defRPr>
            </a:lvl3pPr>
            <a:lvl4pPr marL="518808" indent="0">
              <a:buNone/>
              <a:defRPr>
                <a:solidFill>
                  <a:schemeClr val="bg1"/>
                </a:solidFill>
              </a:defRPr>
            </a:lvl4pPr>
            <a:lvl5pPr marL="740321"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351863" y="6002421"/>
            <a:ext cx="3835679" cy="451406"/>
          </a:xfrm>
          <a:prstGeom prst="rect">
            <a:avLst/>
          </a:prstGeom>
        </p:spPr>
        <p:txBody>
          <a:bodyPr wrap="square">
            <a:noAutofit/>
          </a:bodyPr>
          <a:lstStyle>
            <a:lvl1pPr marL="0" indent="0" algn="l">
              <a:buNone/>
              <a:defRPr sz="1275">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Click to edit Master subtitle style</a:t>
            </a:r>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351863" y="3006381"/>
            <a:ext cx="3835679" cy="2818505"/>
          </a:xfrm>
          <a:prstGeom prst="rect">
            <a:avLst/>
          </a:prstGeom>
        </p:spPr>
        <p:txBody>
          <a:bodyPr anchor="b">
            <a:normAutofit/>
          </a:bodyPr>
          <a:lstStyle>
            <a:lvl1pPr>
              <a:defRPr sz="2805" baseline="0">
                <a:ln w="6350" cap="flat">
                  <a:noFill/>
                  <a:miter lim="800000"/>
                </a:ln>
                <a:solidFill>
                  <a:schemeClr val="tx1"/>
                </a:solidFill>
              </a:defRPr>
            </a:lvl1pPr>
          </a:lstStyle>
          <a:p>
            <a:r>
              <a:rPr lang="en-US" dirty="0"/>
              <a:t>Click to edit Master title style</a:t>
            </a:r>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351863" y="9079382"/>
            <a:ext cx="2623185" cy="52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513100" eaLnBrk="0" hangingPunct="0"/>
            <a:r>
              <a:rPr lang="en-US" sz="510" dirty="0">
                <a:solidFill>
                  <a:schemeClr val="tx1"/>
                </a:solidFill>
                <a:latin typeface="+mn-lt"/>
              </a:rPr>
              <a:t>CONFIDENTIAL AND PROPRIETARY</a:t>
            </a:r>
          </a:p>
          <a:p>
            <a:pPr defTabSz="513100" eaLnBrk="0" hangingPunct="0"/>
            <a:r>
              <a:rPr lang="en-US" sz="510" dirty="0">
                <a:solidFill>
                  <a:schemeClr val="tx1"/>
                </a:solidFill>
                <a:latin typeface="+mn-lt"/>
              </a:rPr>
              <a:t>Any use of this material without specific permission of McKinsey &amp; Company </a:t>
            </a:r>
            <a:br>
              <a:rPr lang="en-US" sz="510" dirty="0">
                <a:solidFill>
                  <a:schemeClr val="tx1"/>
                </a:solidFill>
                <a:latin typeface="+mn-lt"/>
              </a:rPr>
            </a:br>
            <a:r>
              <a:rPr lang="en-US" sz="510" dirty="0">
                <a:solidFill>
                  <a:schemeClr val="tx1"/>
                </a:solidFill>
                <a:latin typeface="+mn-lt"/>
              </a:rPr>
              <a:t>is strictly prohibited</a:t>
            </a:r>
          </a:p>
        </p:txBody>
      </p:sp>
    </p:spTree>
    <p:extLst>
      <p:ext uri="{BB962C8B-B14F-4D97-AF65-F5344CB8AC3E}">
        <p14:creationId xmlns:p14="http://schemas.microsoft.com/office/powerpoint/2010/main" val="2740799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241995738"/>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822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4" y="267479"/>
            <a:ext cx="7065112" cy="1072896"/>
          </a:xfrm>
        </p:spPr>
        <p:txBody>
          <a:bodyPr/>
          <a:lstStyle/>
          <a:p>
            <a:r>
              <a:rPr lang="en-US" dirty="0"/>
              <a:t>Click to edit Master 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353644" y="1325664"/>
            <a:ext cx="7065112" cy="406265"/>
          </a:xfrm>
        </p:spPr>
        <p:txBody>
          <a:bodyPr anchor="ctr" anchorCtr="0"/>
          <a:lstStyle/>
          <a:p>
            <a:r>
              <a:rPr lang="en-US" sz="1020" dirty="0"/>
              <a:t>Click to edit Master subtitle style</a:t>
            </a:r>
          </a:p>
        </p:txBody>
      </p:sp>
    </p:spTree>
    <p:extLst>
      <p:ext uri="{BB962C8B-B14F-4D97-AF65-F5344CB8AC3E}">
        <p14:creationId xmlns:p14="http://schemas.microsoft.com/office/powerpoint/2010/main" val="1831239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3B2210-F974-497D-92AF-C83F0E919C50}"/>
              </a:ext>
            </a:extLst>
          </p:cNvPr>
          <p:cNvGraphicFramePr>
            <a:graphicFrameLocks noChangeAspect="1"/>
          </p:cNvGraphicFramePr>
          <p:nvPr userDrawn="1">
            <p:custDataLst>
              <p:tags r:id="rId2"/>
            </p:custDataLst>
            <p:extLst>
              <p:ext uri="{D42A27DB-BD31-4B8C-83A1-F6EECF244321}">
                <p14:modId xmlns:p14="http://schemas.microsoft.com/office/powerpoint/2010/main" val="3473839759"/>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9246" name="think-cell Slide" r:id="rId9" imgW="592" imgH="595" progId="TCLayout.ActiveDocument.1">
                  <p:embed/>
                </p:oleObj>
              </mc:Choice>
              <mc:Fallback>
                <p:oleObj name="think-cell Slide" r:id="rId9" imgW="592" imgH="595" progId="TCLayout.ActiveDocument.1">
                  <p:embed/>
                  <p:pic>
                    <p:nvPicPr>
                      <p:cNvPr id="5" name="Object 4" hidden="1">
                        <a:extLst>
                          <a:ext uri="{FF2B5EF4-FFF2-40B4-BE49-F238E27FC236}">
                            <a16:creationId xmlns:a16="http://schemas.microsoft.com/office/drawing/2014/main" id="{633B2210-F974-497D-92AF-C83F0E919C50}"/>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36CD3B0-BC74-4FA8-ACD8-6B034078A817}"/>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353644" y="2502959"/>
            <a:ext cx="2430818" cy="1019251"/>
          </a:xfrm>
          <a:prstGeom prst="rect">
            <a:avLst/>
          </a:prstGeom>
        </p:spPr>
        <p:txBody>
          <a:bodyPr anchor="t">
            <a:noAutofit/>
          </a:bodyPr>
          <a:lstStyle>
            <a:lvl1pPr>
              <a:lnSpc>
                <a:spcPct val="90000"/>
              </a:lnSpc>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22987524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5AED499-9260-4F17-817F-91D3EE05F1AC}"/>
              </a:ext>
            </a:extLst>
          </p:cNvPr>
          <p:cNvGraphicFramePr>
            <a:graphicFrameLocks noChangeAspect="1"/>
          </p:cNvGraphicFramePr>
          <p:nvPr userDrawn="1">
            <p:custDataLst>
              <p:tags r:id="rId2"/>
            </p:custDataLst>
            <p:extLst>
              <p:ext uri="{D42A27DB-BD31-4B8C-83A1-F6EECF244321}">
                <p14:modId xmlns:p14="http://schemas.microsoft.com/office/powerpoint/2010/main" val="95491077"/>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0270" name="think-cell Slide" r:id="rId9" imgW="592" imgH="595" progId="TCLayout.ActiveDocument.1">
                  <p:embed/>
                </p:oleObj>
              </mc:Choice>
              <mc:Fallback>
                <p:oleObj name="think-cell Slide" r:id="rId9" imgW="592" imgH="595" progId="TCLayout.ActiveDocument.1">
                  <p:embed/>
                  <p:pic>
                    <p:nvPicPr>
                      <p:cNvPr id="4" name="Object 3" hidden="1">
                        <a:extLst>
                          <a:ext uri="{FF2B5EF4-FFF2-40B4-BE49-F238E27FC236}">
                            <a16:creationId xmlns:a16="http://schemas.microsoft.com/office/drawing/2014/main" id="{45AED499-9260-4F17-817F-91D3EE05F1AC}"/>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2DF058B-21F1-4CA5-9E1E-B38643270BED}"/>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353644" y="4464945"/>
            <a:ext cx="3229432" cy="1128513"/>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27312785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417145392"/>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129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2805"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353644" y="6718020"/>
            <a:ext cx="7065112" cy="993092"/>
          </a:xfrm>
        </p:spPr>
        <p:txBody>
          <a:bodyPr anchor="b">
            <a:noAutofit/>
          </a:bodyPr>
          <a:lstStyle>
            <a:lvl1pPr>
              <a:lnSpc>
                <a:spcPct val="93000"/>
              </a:lnSpc>
              <a:defRPr sz="2805"/>
            </a:lvl1pPr>
          </a:lstStyle>
          <a:p>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39413603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274585738"/>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231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2168"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959892" y="5672914"/>
            <a:ext cx="5852617" cy="310278"/>
          </a:xfrm>
          <a:prstGeom prst="rect">
            <a:avLst/>
          </a:prstGeom>
        </p:spPr>
        <p:txBody>
          <a:bodyPr>
            <a:spAutoFit/>
          </a:bodyPr>
          <a:lstStyle>
            <a:lvl1pPr>
              <a:lnSpc>
                <a:spcPct val="93000"/>
              </a:lnSpc>
              <a:defRPr sz="2168"/>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959892" y="6284125"/>
            <a:ext cx="5852617" cy="406265"/>
          </a:xfrm>
        </p:spPr>
        <p:txBody>
          <a:bodyPr wrap="square">
            <a:noAutofit/>
          </a:bodyPr>
          <a:lstStyle>
            <a:lvl1pPr marL="0" indent="0" algn="l">
              <a:buNone/>
              <a:defRPr sz="1020" b="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83130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plit 2">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765008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261"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1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1" name="Text Placeholder 4">
            <a:extLst>
              <a:ext uri="{FF2B5EF4-FFF2-40B4-BE49-F238E27FC236}">
                <a16:creationId xmlns:a16="http://schemas.microsoft.com/office/drawing/2014/main" id="{CE105AC2-9E71-4638-BF19-E048F612F4E3}"/>
              </a:ext>
            </a:extLst>
          </p:cNvPr>
          <p:cNvSpPr>
            <a:spLocks noGrp="1"/>
          </p:cNvSpPr>
          <p:nvPr>
            <p:ph type="body" sz="quarter" idx="10"/>
          </p:nvPr>
        </p:nvSpPr>
        <p:spPr>
          <a:xfrm>
            <a:off x="508000" y="846635"/>
            <a:ext cx="2146300" cy="2687773"/>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5" name="Text Placeholder 4">
            <a:extLst>
              <a:ext uri="{FF2B5EF4-FFF2-40B4-BE49-F238E27FC236}">
                <a16:creationId xmlns:a16="http://schemas.microsoft.com/office/drawing/2014/main" id="{E223DC4A-1685-4921-A942-8D00B416DE51}"/>
              </a:ext>
            </a:extLst>
          </p:cNvPr>
          <p:cNvSpPr>
            <a:spLocks noGrp="1"/>
          </p:cNvSpPr>
          <p:nvPr>
            <p:ph type="body" sz="quarter" idx="11"/>
          </p:nvPr>
        </p:nvSpPr>
        <p:spPr>
          <a:xfrm>
            <a:off x="2808287" y="503237"/>
            <a:ext cx="2146300" cy="3031171"/>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6" name="Text Placeholder 4">
            <a:extLst>
              <a:ext uri="{FF2B5EF4-FFF2-40B4-BE49-F238E27FC236}">
                <a16:creationId xmlns:a16="http://schemas.microsoft.com/office/drawing/2014/main" id="{1FD72A5D-9446-4FDE-8667-BB6FA82916A9}"/>
              </a:ext>
            </a:extLst>
          </p:cNvPr>
          <p:cNvSpPr>
            <a:spLocks noGrp="1"/>
          </p:cNvSpPr>
          <p:nvPr>
            <p:ph type="body" sz="quarter" idx="12"/>
          </p:nvPr>
        </p:nvSpPr>
        <p:spPr>
          <a:xfrm>
            <a:off x="5108574" y="503237"/>
            <a:ext cx="2146300" cy="3031171"/>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8" name="2. Slide Title">
            <a:extLst>
              <a:ext uri="{FF2B5EF4-FFF2-40B4-BE49-F238E27FC236}">
                <a16:creationId xmlns:a16="http://schemas.microsoft.com/office/drawing/2014/main" id="{061B10B3-DEB9-4454-8E61-42B64CCA9D2F}"/>
              </a:ext>
            </a:extLst>
          </p:cNvPr>
          <p:cNvSpPr>
            <a:spLocks noGrp="1"/>
          </p:cNvSpPr>
          <p:nvPr>
            <p:ph type="title" hasCustomPrompt="1"/>
            <p:custDataLst>
              <p:tags r:id="rId5"/>
            </p:custDataLst>
          </p:nvPr>
        </p:nvSpPr>
        <p:spPr>
          <a:xfrm>
            <a:off x="508000" y="503238"/>
            <a:ext cx="2146300" cy="184666"/>
          </a:xfrm>
          <a:prstGeom prst="rect">
            <a:avLst/>
          </a:prstGeom>
        </p:spPr>
        <p:txBody>
          <a:bodyPr vert="horz" wrap="square" lIns="0" tIns="0" rIns="0" bIns="0" rtlCol="0" anchor="t" anchorCtr="0">
            <a:noAutofit/>
          </a:bodyPr>
          <a:lstStyle>
            <a:lvl1pPr>
              <a:defRPr sz="1200">
                <a:solidFill>
                  <a:schemeClr val="tx1"/>
                </a:solidFill>
              </a:defRPr>
            </a:lvl1pPr>
          </a:lstStyle>
          <a:p>
            <a:r>
              <a:rPr lang="en-US" dirty="0"/>
              <a:t>Click to add text</a:t>
            </a:r>
          </a:p>
        </p:txBody>
      </p:sp>
      <p:cxnSp>
        <p:nvCxnSpPr>
          <p:cNvPr id="47" name="Straight Connector 46">
            <a:extLst>
              <a:ext uri="{FF2B5EF4-FFF2-40B4-BE49-F238E27FC236}">
                <a16:creationId xmlns:a16="http://schemas.microsoft.com/office/drawing/2014/main" id="{835702E3-0315-4FB1-951B-E8D214C16AFB}"/>
              </a:ext>
            </a:extLst>
          </p:cNvPr>
          <p:cNvCxnSpPr/>
          <p:nvPr userDrawn="1"/>
        </p:nvCxnSpPr>
        <p:spPr>
          <a:xfrm>
            <a:off x="507999" y="6106577"/>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579DFE-84B7-4397-B112-9587E6AC00DC}"/>
              </a:ext>
            </a:extLst>
          </p:cNvPr>
          <p:cNvCxnSpPr/>
          <p:nvPr userDrawn="1"/>
        </p:nvCxnSpPr>
        <p:spPr>
          <a:xfrm>
            <a:off x="507999" y="6501564"/>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3DDE43-6594-4C3E-B62C-63568296B91A}"/>
              </a:ext>
            </a:extLst>
          </p:cNvPr>
          <p:cNvCxnSpPr/>
          <p:nvPr userDrawn="1"/>
        </p:nvCxnSpPr>
        <p:spPr>
          <a:xfrm>
            <a:off x="507999" y="6896551"/>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80715D-9DB7-47CF-A3A0-40E30883EB6A}"/>
              </a:ext>
            </a:extLst>
          </p:cNvPr>
          <p:cNvCxnSpPr/>
          <p:nvPr userDrawn="1"/>
        </p:nvCxnSpPr>
        <p:spPr>
          <a:xfrm>
            <a:off x="507999" y="7291538"/>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7E5B86-62BB-4467-A476-B7C611CB103E}"/>
              </a:ext>
            </a:extLst>
          </p:cNvPr>
          <p:cNvCxnSpPr/>
          <p:nvPr userDrawn="1"/>
        </p:nvCxnSpPr>
        <p:spPr>
          <a:xfrm>
            <a:off x="507999" y="768652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D0735CD-67C5-4EE0-B51C-B274A2B4E057}"/>
              </a:ext>
            </a:extLst>
          </p:cNvPr>
          <p:cNvCxnSpPr/>
          <p:nvPr userDrawn="1"/>
        </p:nvCxnSpPr>
        <p:spPr>
          <a:xfrm>
            <a:off x="507999" y="808151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12B85FE-E6BA-4023-81D2-673F4C5B7664}"/>
              </a:ext>
            </a:extLst>
          </p:cNvPr>
          <p:cNvCxnSpPr/>
          <p:nvPr userDrawn="1"/>
        </p:nvCxnSpPr>
        <p:spPr>
          <a:xfrm>
            <a:off x="507999" y="847649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3A88124-900C-45D6-978D-B32766B038CF}"/>
              </a:ext>
            </a:extLst>
          </p:cNvPr>
          <p:cNvCxnSpPr/>
          <p:nvPr userDrawn="1"/>
        </p:nvCxnSpPr>
        <p:spPr>
          <a:xfrm>
            <a:off x="507999" y="887148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197483E-B561-4900-BCD8-62A049C2ED9B}"/>
              </a:ext>
            </a:extLst>
          </p:cNvPr>
          <p:cNvCxnSpPr/>
          <p:nvPr userDrawn="1"/>
        </p:nvCxnSpPr>
        <p:spPr>
          <a:xfrm>
            <a:off x="507999" y="926646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4397BD-0EC0-45D8-A8EC-45C8D16E54CA}"/>
              </a:ext>
            </a:extLst>
          </p:cNvPr>
          <p:cNvCxnSpPr/>
          <p:nvPr userDrawn="1"/>
        </p:nvCxnSpPr>
        <p:spPr>
          <a:xfrm>
            <a:off x="507999" y="5711590"/>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F383806-F398-4BB0-9A2E-CCDAA9B6E894}"/>
              </a:ext>
            </a:extLst>
          </p:cNvPr>
          <p:cNvCxnSpPr/>
          <p:nvPr userDrawn="1"/>
        </p:nvCxnSpPr>
        <p:spPr>
          <a:xfrm>
            <a:off x="507999" y="413164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F3B4FF9-AA0F-40E5-BF2C-E899BDA47C97}"/>
              </a:ext>
            </a:extLst>
          </p:cNvPr>
          <p:cNvCxnSpPr/>
          <p:nvPr userDrawn="1"/>
        </p:nvCxnSpPr>
        <p:spPr>
          <a:xfrm>
            <a:off x="507999" y="452662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B3B8C5-598C-45D1-BE9B-2AB8B85D1BF8}"/>
              </a:ext>
            </a:extLst>
          </p:cNvPr>
          <p:cNvCxnSpPr/>
          <p:nvPr userDrawn="1"/>
        </p:nvCxnSpPr>
        <p:spPr>
          <a:xfrm>
            <a:off x="507999" y="492161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9B5A235-5BA9-4EFD-A951-7FB831997867}"/>
              </a:ext>
            </a:extLst>
          </p:cNvPr>
          <p:cNvCxnSpPr/>
          <p:nvPr userDrawn="1"/>
        </p:nvCxnSpPr>
        <p:spPr>
          <a:xfrm>
            <a:off x="507999" y="5316603"/>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3" name="4. Footnote" hidden="1">
            <a:extLst>
              <a:ext uri="{FF2B5EF4-FFF2-40B4-BE49-F238E27FC236}">
                <a16:creationId xmlns:a16="http://schemas.microsoft.com/office/drawing/2014/main" id="{825A77D5-AB73-400C-9468-81B4A48DBE6A}"/>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24" name="Sticker" hidden="1">
            <a:extLst>
              <a:ext uri="{FF2B5EF4-FFF2-40B4-BE49-F238E27FC236}">
                <a16:creationId xmlns:a16="http://schemas.microsoft.com/office/drawing/2014/main" id="{11B46B8D-DE00-4CF9-9889-BA07141BE9A0}"/>
              </a:ext>
            </a:extLst>
          </p:cNvPr>
          <p:cNvSpPr txBox="1"/>
          <p:nvPr userDrawn="1">
            <p:custDataLst>
              <p:tags r:id="rId7"/>
            </p:custDataLst>
          </p:nvPr>
        </p:nvSpPr>
        <p:spPr>
          <a:xfrm>
            <a:off x="508000" y="786887"/>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27" name="1. On-page tracker" hidden="1">
            <a:extLst>
              <a:ext uri="{FF2B5EF4-FFF2-40B4-BE49-F238E27FC236}">
                <a16:creationId xmlns:a16="http://schemas.microsoft.com/office/drawing/2014/main" id="{5DF4E75B-E3BD-4281-BA4D-38C5E264C860}"/>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29" name="5. Source" hidden="1">
            <a:extLst>
              <a:ext uri="{FF2B5EF4-FFF2-40B4-BE49-F238E27FC236}">
                <a16:creationId xmlns:a16="http://schemas.microsoft.com/office/drawing/2014/main" id="{176E34A0-2BA5-4BEA-AF44-E1BC879148C9}"/>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30" name="Slide Number">
            <a:extLst>
              <a:ext uri="{FF2B5EF4-FFF2-40B4-BE49-F238E27FC236}">
                <a16:creationId xmlns:a16="http://schemas.microsoft.com/office/drawing/2014/main" id="{A0286047-C851-4754-A988-4113C6371B72}"/>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4062371345"/>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275940049"/>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334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2176272" y="0"/>
            <a:ext cx="5596128"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2368795" y="9465528"/>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353644" y="9465528"/>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2368795" y="1733462"/>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353644" y="1733462"/>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353644" y="4025076"/>
            <a:ext cx="1603058" cy="1128513"/>
          </a:xfrm>
        </p:spPr>
        <p:txBody>
          <a:bodyPr anchor="b">
            <a:noAutofit/>
          </a:bodyPr>
          <a:lstStyle>
            <a:lvl1pPr>
              <a:defRPr>
                <a:solidFill>
                  <a:schemeClr val="tx1"/>
                </a:solidFill>
              </a:defRPr>
            </a:lvl1pPr>
          </a:lstStyle>
          <a:p>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353644" y="5367478"/>
            <a:ext cx="1603058" cy="313932"/>
          </a:xfrm>
        </p:spPr>
        <p:txBody>
          <a:bodyPr wrap="square">
            <a:spAutoFit/>
          </a:bodyPr>
          <a:lstStyle>
            <a:lvl1pPr marL="0" indent="0" algn="l">
              <a:buNone/>
              <a:defRPr sz="1020" b="0">
                <a:solidFill>
                  <a:schemeClr val="tx1"/>
                </a:solidFill>
              </a:defRPr>
            </a:lvl1pPr>
            <a:lvl2pPr marL="291451" indent="0" algn="ctr">
              <a:buNone/>
              <a:defRPr sz="1275"/>
            </a:lvl2pPr>
            <a:lvl3pPr marL="582901" indent="0" algn="ctr">
              <a:buNone/>
              <a:defRPr sz="1148"/>
            </a:lvl3pPr>
            <a:lvl4pPr marL="874352" indent="0" algn="ctr">
              <a:buNone/>
              <a:defRPr sz="1020"/>
            </a:lvl4pPr>
            <a:lvl5pPr marL="1165802" indent="0" algn="ctr">
              <a:buNone/>
              <a:defRPr sz="1020"/>
            </a:lvl5pPr>
            <a:lvl6pPr marL="1457252" indent="0" algn="ctr">
              <a:buNone/>
              <a:defRPr sz="1020"/>
            </a:lvl6pPr>
            <a:lvl7pPr marL="1748702" indent="0" algn="ctr">
              <a:buNone/>
              <a:defRPr sz="1020"/>
            </a:lvl7pPr>
            <a:lvl8pPr marL="2040153" indent="0" algn="ctr">
              <a:buNone/>
              <a:defRPr sz="1020"/>
            </a:lvl8pPr>
            <a:lvl9pPr marL="2331604" indent="0" algn="ctr">
              <a:buNone/>
              <a:defRPr sz="1020"/>
            </a:lvl9pPr>
          </a:lstStyle>
          <a:p>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16441325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1689399656"/>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436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2782519" y="0"/>
            <a:ext cx="4989881"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2977902" y="9465528"/>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353644" y="9465528"/>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2977902" y="1733462"/>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353644" y="1733462"/>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353644" y="4025076"/>
            <a:ext cx="2209305" cy="1128513"/>
          </a:xfrm>
          <a:prstGeom prst="rect">
            <a:avLst/>
          </a:prstGeom>
        </p:spPr>
        <p:txBody>
          <a:bodyPr wrap="square" anchor="b">
            <a:noAutofit/>
          </a:bodyPr>
          <a:lstStyle>
            <a:lvl1pPr algn="l">
              <a:defRPr>
                <a:solidFill>
                  <a:schemeClr val="tx1"/>
                </a:solidFill>
              </a:defRPr>
            </a:lvl1pPr>
          </a:lstStyle>
          <a:p>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353644" y="5367479"/>
            <a:ext cx="2209304" cy="156966"/>
          </a:xfrm>
        </p:spPr>
        <p:txBody>
          <a:bodyPr wrap="square">
            <a:spAutoFit/>
          </a:bodyPr>
          <a:lstStyle>
            <a:lvl1pPr marL="0" indent="0" algn="l">
              <a:buNone/>
              <a:defRPr sz="1020" b="0">
                <a:solidFill>
                  <a:schemeClr val="tx1"/>
                </a:solidFill>
              </a:defRPr>
            </a:lvl1pPr>
            <a:lvl2pPr marL="291451" indent="0" algn="ctr">
              <a:buNone/>
              <a:defRPr sz="1275"/>
            </a:lvl2pPr>
            <a:lvl3pPr marL="582901" indent="0" algn="ctr">
              <a:buNone/>
              <a:defRPr sz="1148"/>
            </a:lvl3pPr>
            <a:lvl4pPr marL="874352" indent="0" algn="ctr">
              <a:buNone/>
              <a:defRPr sz="1020"/>
            </a:lvl4pPr>
            <a:lvl5pPr marL="1165802" indent="0" algn="ctr">
              <a:buNone/>
              <a:defRPr sz="1020"/>
            </a:lvl5pPr>
            <a:lvl6pPr marL="1457252" indent="0" algn="ctr">
              <a:buNone/>
              <a:defRPr sz="1020"/>
            </a:lvl6pPr>
            <a:lvl7pPr marL="1748702" indent="0" algn="ctr">
              <a:buNone/>
              <a:defRPr sz="1020"/>
            </a:lvl7pPr>
            <a:lvl8pPr marL="2040153" indent="0" algn="ctr">
              <a:buNone/>
              <a:defRPr sz="1020"/>
            </a:lvl8pPr>
            <a:lvl9pPr marL="2331604" indent="0" algn="ctr">
              <a:buNone/>
              <a:defRPr sz="1020"/>
            </a:lvl9pPr>
          </a:lstStyle>
          <a:p>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151968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40827066"/>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539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3884257" y="0"/>
            <a:ext cx="3888143"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4190397"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353644"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4190397"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353644"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353644"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353644" y="267479"/>
            <a:ext cx="3229432" cy="1072896"/>
          </a:xfrm>
        </p:spPr>
        <p:txBody>
          <a:bodyPr/>
          <a:lstStyle/>
          <a:p>
            <a:r>
              <a:rPr lang="en-US" dirty="0"/>
              <a:t>Click to edit Master title style</a:t>
            </a:r>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353644" y="1325664"/>
            <a:ext cx="3229432" cy="406265"/>
          </a:xfrm>
        </p:spPr>
        <p:txBody>
          <a:bodyPr anchor="ctr" anchorCtr="0"/>
          <a:lstStyle/>
          <a:p>
            <a:r>
              <a:rPr lang="en-US" sz="1020" dirty="0"/>
              <a:t>Click to edit Master subtitle style</a:t>
            </a:r>
          </a:p>
        </p:txBody>
      </p:sp>
    </p:spTree>
    <p:extLst>
      <p:ext uri="{BB962C8B-B14F-4D97-AF65-F5344CB8AC3E}">
        <p14:creationId xmlns:p14="http://schemas.microsoft.com/office/powerpoint/2010/main" val="22538291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284505069"/>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641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4991824" y="0"/>
            <a:ext cx="2780576"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5210524" y="9465528"/>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353644" y="9465528"/>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5210524" y="1733462"/>
            <a:ext cx="220930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353644" y="1733462"/>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353644" y="1733462"/>
            <a:ext cx="4441927"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353644" y="9535782"/>
            <a:ext cx="4441927"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353644" y="267479"/>
            <a:ext cx="4441927" cy="1072896"/>
          </a:xfrm>
        </p:spPr>
        <p:txBody>
          <a:bodyPr/>
          <a:lstStyle/>
          <a:p>
            <a:r>
              <a:rPr lang="en-US" dirty="0"/>
              <a:t>Click to edit Master title style</a:t>
            </a:r>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353644" y="1325664"/>
            <a:ext cx="4441927" cy="406265"/>
          </a:xfrm>
        </p:spPr>
        <p:txBody>
          <a:bodyPr anchor="ctr" anchorCtr="0"/>
          <a:lstStyle/>
          <a:p>
            <a:r>
              <a:rPr lang="en-US" sz="1020" dirty="0"/>
              <a:t>Click to edit Master subtitle style</a:t>
            </a:r>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5210524" y="166567"/>
            <a:ext cx="2210175" cy="78483"/>
          </a:xfrm>
        </p:spPr>
        <p:txBody>
          <a:bodyPr wrap="square"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10511761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816605290"/>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743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582930" rtl="0" eaLnBrk="1" fontAlgn="auto" latinLnBrk="0" hangingPunct="1">
              <a:lnSpc>
                <a:spcPct val="100000"/>
              </a:lnSpc>
              <a:spcBef>
                <a:spcPct val="0"/>
              </a:spcBef>
              <a:spcAft>
                <a:spcPct val="0"/>
              </a:spcAft>
              <a:buClrTx/>
              <a:buSzTx/>
              <a:buFontTx/>
              <a:buNone/>
              <a:tabLst/>
              <a:defRPr/>
            </a:pPr>
            <a:endParaRPr kumimoji="0" lang="en-US" sz="1594" b="1" i="0" u="none" strike="noStrike" kern="1200" cap="none" spc="0" normalizeH="0" baseline="0" noProof="0" dirty="0">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5598153" y="0"/>
            <a:ext cx="2174247" cy="100584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endParaRPr kumimoji="0" lang="en-US" sz="1148"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kumimoji="0" lang="en-US" sz="574"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marL="0" marR="0" lvl="0" indent="0" algn="r" defTabSz="389349" rtl="0" eaLnBrk="1" fontAlgn="auto" latinLnBrk="0" hangingPunct="1">
              <a:lnSpc>
                <a:spcPct val="100000"/>
              </a:lnSpc>
              <a:spcBef>
                <a:spcPts val="0"/>
              </a:spcBef>
              <a:spcAft>
                <a:spcPts val="0"/>
              </a:spcAft>
              <a:buClrTx/>
              <a:buSzTx/>
              <a:buFontTx/>
              <a:buNone/>
              <a:tabLst/>
              <a:defRPr/>
            </a:pPr>
            <a:fld id="{4ABDCABE-3F10-B64C-92F1-862014417034}" type="slidenum">
              <a:rPr kumimoji="0" lang="en-US" sz="574"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389349" rtl="0" eaLnBrk="1" fontAlgn="auto" latinLnBrk="0" hangingPunct="1">
                <a:lnSpc>
                  <a:spcPct val="100000"/>
                </a:lnSpc>
                <a:spcBef>
                  <a:spcPts val="0"/>
                </a:spcBef>
                <a:spcAft>
                  <a:spcPts val="0"/>
                </a:spcAft>
                <a:buClrTx/>
                <a:buSzTx/>
                <a:buFontTx/>
                <a:buNone/>
                <a:tabLst/>
                <a:defRPr/>
              </a:pPr>
              <a:t>‹#›</a:t>
            </a:fld>
            <a:endParaRPr kumimoji="0" lang="en-US" sz="574"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5813911" y="9465528"/>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353644" y="9465528"/>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5813911" y="1733462"/>
            <a:ext cx="160305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353644" y="1733462"/>
            <a:ext cx="504817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51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5813911" y="166567"/>
            <a:ext cx="1606788" cy="78483"/>
          </a:xfrm>
        </p:spPr>
        <p:txBody>
          <a:bodyPr wrap="square" anchor="ctr" anchorCtr="0">
            <a:spAutoFit/>
          </a:bodyPr>
          <a:lstStyle>
            <a:lvl1pPr algn="r">
              <a:defRPr sz="51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353644" y="267479"/>
            <a:ext cx="5048174" cy="1072896"/>
          </a:xfrm>
        </p:spPr>
        <p:txBody>
          <a:bodyPr/>
          <a:lstStyle/>
          <a:p>
            <a:r>
              <a:rPr lang="en-US" dirty="0"/>
              <a:t>Click to edit Master title style</a:t>
            </a:r>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353644" y="1325664"/>
            <a:ext cx="5048174" cy="406265"/>
          </a:xfrm>
        </p:spPr>
        <p:txBody>
          <a:bodyPr anchor="ctr" anchorCtr="0"/>
          <a:lstStyle/>
          <a:p>
            <a:r>
              <a:rPr lang="en-US" sz="1020" dirty="0"/>
              <a:t>Click to edit Master subtitle style</a:t>
            </a:r>
          </a:p>
        </p:txBody>
      </p:sp>
    </p:spTree>
    <p:extLst>
      <p:ext uri="{BB962C8B-B14F-4D97-AF65-F5344CB8AC3E}">
        <p14:creationId xmlns:p14="http://schemas.microsoft.com/office/powerpoint/2010/main" val="35313635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84F5A10-8EF4-4D39-A791-E619288F9B50}"/>
              </a:ext>
            </a:extLst>
          </p:cNvPr>
          <p:cNvGraphicFramePr>
            <a:graphicFrameLocks noChangeAspect="1"/>
          </p:cNvGraphicFramePr>
          <p:nvPr userDrawn="1">
            <p:custDataLst>
              <p:tags r:id="rId2"/>
            </p:custDataLst>
            <p:extLst>
              <p:ext uri="{D42A27DB-BD31-4B8C-83A1-F6EECF244321}">
                <p14:modId xmlns:p14="http://schemas.microsoft.com/office/powerpoint/2010/main" val="506007685"/>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8462" name="think-cell Slide" r:id="rId12" imgW="592" imgH="595" progId="TCLayout.ActiveDocument.1">
                  <p:embed/>
                </p:oleObj>
              </mc:Choice>
              <mc:Fallback>
                <p:oleObj name="think-cell Slide" r:id="rId12" imgW="592" imgH="595" progId="TCLayout.ActiveDocument.1">
                  <p:embed/>
                  <p:pic>
                    <p:nvPicPr>
                      <p:cNvPr id="3" name="Object 2" hidden="1">
                        <a:extLst>
                          <a:ext uri="{FF2B5EF4-FFF2-40B4-BE49-F238E27FC236}">
                            <a16:creationId xmlns:a16="http://schemas.microsoft.com/office/drawing/2014/main" id="{E84F5A10-8EF4-4D39-A791-E619288F9B50}"/>
                          </a:ext>
                        </a:extLst>
                      </p:cNvPr>
                      <p:cNvPicPr/>
                      <p:nvPr/>
                    </p:nvPicPr>
                    <p:blipFill>
                      <a:blip r:embed="rId13"/>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CF620F4-E1DA-421B-9F74-3B9D41A40F35}"/>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cxnSp>
        <p:nvCxnSpPr>
          <p:cNvPr id="103" name="BottomLine">
            <a:extLst>
              <a:ext uri="{FF2B5EF4-FFF2-40B4-BE49-F238E27FC236}">
                <a16:creationId xmlns:a16="http://schemas.microsoft.com/office/drawing/2014/main" id="{1A205B6C-F79D-4193-9FCF-230AF1D51716}"/>
              </a:ext>
            </a:extLst>
          </p:cNvPr>
          <p:cNvCxnSpPr/>
          <p:nvPr userDrawn="1">
            <p:custDataLst>
              <p:tags r:id="rId4"/>
            </p:custDataLst>
          </p:nvPr>
        </p:nvCxnSpPr>
        <p:spPr>
          <a:xfrm>
            <a:off x="353644" y="9465528"/>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5"/>
            </p:custDataLst>
          </p:nvPr>
        </p:nvCxnSpPr>
        <p:spPr>
          <a:xfrm>
            <a:off x="353644" y="1733462"/>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6"/>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7"/>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8"/>
            </p:custDataLst>
          </p:nvPr>
        </p:nvSpPr>
        <p:spPr>
          <a:xfrm>
            <a:off x="353644" y="256918"/>
            <a:ext cx="7065112" cy="1451284"/>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9"/>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10"/>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20517419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AC5D3EF-32CA-4434-8205-FB9DB45463FF}"/>
              </a:ext>
            </a:extLst>
          </p:cNvPr>
          <p:cNvGraphicFramePr>
            <a:graphicFrameLocks noChangeAspect="1"/>
          </p:cNvGraphicFramePr>
          <p:nvPr userDrawn="1">
            <p:custDataLst>
              <p:tags r:id="rId2"/>
            </p:custDataLst>
            <p:extLst>
              <p:ext uri="{D42A27DB-BD31-4B8C-83A1-F6EECF244321}">
                <p14:modId xmlns:p14="http://schemas.microsoft.com/office/powerpoint/2010/main" val="3356455374"/>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29486" name="think-cell Slide" r:id="rId8" imgW="592" imgH="595" progId="TCLayout.ActiveDocument.1">
                  <p:embed/>
                </p:oleObj>
              </mc:Choice>
              <mc:Fallback>
                <p:oleObj name="think-cell Slide" r:id="rId8" imgW="592" imgH="595" progId="TCLayout.ActiveDocument.1">
                  <p:embed/>
                  <p:pic>
                    <p:nvPicPr>
                      <p:cNvPr id="2" name="Object 1" hidden="1">
                        <a:extLst>
                          <a:ext uri="{FF2B5EF4-FFF2-40B4-BE49-F238E27FC236}">
                            <a16:creationId xmlns:a16="http://schemas.microsoft.com/office/drawing/2014/main" id="{DAC5D3EF-32CA-4434-8205-FB9DB45463FF}"/>
                          </a:ext>
                        </a:extLst>
                      </p:cNvPr>
                      <p:cNvPicPr/>
                      <p:nvPr/>
                    </p:nvPicPr>
                    <p:blipFill>
                      <a:blip r:embed="rId9"/>
                      <a:stretch>
                        <a:fillRect/>
                      </a:stretch>
                    </p:blipFill>
                    <p:spPr>
                      <a:xfrm>
                        <a:off x="1013" y="2329"/>
                        <a:ext cx="1012" cy="2329"/>
                      </a:xfrm>
                      <a:prstGeom prst="rect">
                        <a:avLst/>
                      </a:prstGeom>
                    </p:spPr>
                  </p:pic>
                </p:oleObj>
              </mc:Fallback>
            </mc:AlternateContent>
          </a:graphicData>
        </a:graphic>
      </p:graphicFrame>
      <p:sp>
        <p:nvSpPr>
          <p:cNvPr id="8" name="SlideLogoText">
            <a:extLst>
              <a:ext uri="{FF2B5EF4-FFF2-40B4-BE49-F238E27FC236}">
                <a16:creationId xmlns:a16="http://schemas.microsoft.com/office/drawing/2014/main" id="{92A63429-03F1-4595-BAE1-A5F5E74A0DF2}"/>
              </a:ext>
            </a:extLst>
          </p:cNvPr>
          <p:cNvSpPr txBox="1"/>
          <p:nvPr userDrawn="1">
            <p:custDataLst>
              <p:tags r:id="rId3"/>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4"/>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5"/>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6"/>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35609739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451501786"/>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30510"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013" y="2329"/>
                        <a:ext cx="1012" cy="2329"/>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7772400" cy="100584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350160" y="705701"/>
            <a:ext cx="1206916" cy="858317"/>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48"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Tree>
    <p:extLst>
      <p:ext uri="{BB962C8B-B14F-4D97-AF65-F5344CB8AC3E}">
        <p14:creationId xmlns:p14="http://schemas.microsoft.com/office/powerpoint/2010/main" val="6925226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2885985589"/>
              </p:ext>
            </p:extLst>
          </p:nvPr>
        </p:nvGraphicFramePr>
        <p:xfrm>
          <a:off x="1013" y="2330"/>
          <a:ext cx="1012" cy="2331"/>
        </p:xfrm>
        <a:graphic>
          <a:graphicData uri="http://schemas.openxmlformats.org/presentationml/2006/ole">
            <mc:AlternateContent xmlns:mc="http://schemas.openxmlformats.org/markup-compatibility/2006">
              <mc:Choice xmlns:v="urn:schemas-microsoft-com:vml" Requires="v">
                <p:oleObj spid="_x0000_s231534"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013" y="2330"/>
                        <a:ext cx="1012" cy="2331"/>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1" y="2"/>
            <a:ext cx="101203" cy="232832"/>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226"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7" y="252579"/>
            <a:ext cx="7065112" cy="175433"/>
          </a:xfr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ctr">
              <a:defRPr lang="en-US" sz="1226"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353647" y="868141"/>
            <a:ext cx="7065112" cy="12586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18" b="0" dirty="0"/>
            </a:lvl1pPr>
          </a:lstStyle>
          <a:p>
            <a:pPr lvl="0"/>
            <a:r>
              <a:rPr lang="en-US" dirty="0"/>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6" y="9617518"/>
            <a:ext cx="4639636" cy="78483"/>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10"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353644" y="61010"/>
            <a:ext cx="2450129" cy="78483"/>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510" b="0" dirty="0">
                <a:cs typeface="+mn-cs"/>
              </a:defRPr>
            </a:lvl1pPr>
          </a:lstStyle>
          <a:p>
            <a:pPr lvl="0">
              <a:buNone/>
            </a:pPr>
            <a:r>
              <a:rPr lang="en-US" dirty="0"/>
              <a:t>Add tracker</a:t>
            </a:r>
          </a:p>
        </p:txBody>
      </p:sp>
    </p:spTree>
    <p:extLst>
      <p:ext uri="{BB962C8B-B14F-4D97-AF65-F5344CB8AC3E}">
        <p14:creationId xmlns:p14="http://schemas.microsoft.com/office/powerpoint/2010/main" val="14441904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33359653"/>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32558"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1" y="0"/>
            <a:ext cx="101204"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227"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5" y="252579"/>
            <a:ext cx="7065112" cy="175626"/>
          </a:xfr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ctr">
              <a:defRPr lang="en-US" sz="1227"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353645" y="868140"/>
            <a:ext cx="7065112" cy="12586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18" b="0" dirty="0"/>
            </a:lvl1pPr>
          </a:lstStyle>
          <a:p>
            <a:pPr lvl="0"/>
            <a:r>
              <a:rPr lang="en-US" dirty="0"/>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5" y="9617517"/>
            <a:ext cx="4639636" cy="78483"/>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10"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353644" y="61010"/>
            <a:ext cx="2450129" cy="78483"/>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510" b="0" dirty="0">
                <a:cs typeface="+mn-cs"/>
              </a:defRPr>
            </a:lvl1pPr>
          </a:lstStyle>
          <a:p>
            <a:pPr lvl="0">
              <a:buNone/>
            </a:pPr>
            <a:r>
              <a:rPr lang="en-US" dirty="0"/>
              <a:t>Add tracker</a:t>
            </a:r>
          </a:p>
        </p:txBody>
      </p:sp>
    </p:spTree>
    <p:extLst>
      <p:ext uri="{BB962C8B-B14F-4D97-AF65-F5344CB8AC3E}">
        <p14:creationId xmlns:p14="http://schemas.microsoft.com/office/powerpoint/2010/main" val="351117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plit 3">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31292957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309"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5" name="Text Placeholder 4">
            <a:extLst>
              <a:ext uri="{FF2B5EF4-FFF2-40B4-BE49-F238E27FC236}">
                <a16:creationId xmlns:a16="http://schemas.microsoft.com/office/drawing/2014/main" id="{E223DC4A-1685-4921-A942-8D00B416DE51}"/>
              </a:ext>
            </a:extLst>
          </p:cNvPr>
          <p:cNvSpPr>
            <a:spLocks noGrp="1"/>
          </p:cNvSpPr>
          <p:nvPr>
            <p:ph type="body" sz="quarter" idx="11"/>
          </p:nvPr>
        </p:nvSpPr>
        <p:spPr>
          <a:xfrm>
            <a:off x="2808287" y="503237"/>
            <a:ext cx="2146300" cy="3031171"/>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6" name="Text Placeholder 4">
            <a:extLst>
              <a:ext uri="{FF2B5EF4-FFF2-40B4-BE49-F238E27FC236}">
                <a16:creationId xmlns:a16="http://schemas.microsoft.com/office/drawing/2014/main" id="{1FD72A5D-9446-4FDE-8667-BB6FA82916A9}"/>
              </a:ext>
            </a:extLst>
          </p:cNvPr>
          <p:cNvSpPr>
            <a:spLocks noGrp="1"/>
          </p:cNvSpPr>
          <p:nvPr>
            <p:ph type="body" sz="quarter" idx="12"/>
          </p:nvPr>
        </p:nvSpPr>
        <p:spPr>
          <a:xfrm>
            <a:off x="5108574" y="503237"/>
            <a:ext cx="2146300" cy="3031171"/>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28" name="2. Slide Title">
            <a:extLst>
              <a:ext uri="{FF2B5EF4-FFF2-40B4-BE49-F238E27FC236}">
                <a16:creationId xmlns:a16="http://schemas.microsoft.com/office/drawing/2014/main" id="{061B10B3-DEB9-4454-8E61-42B64CCA9D2F}"/>
              </a:ext>
            </a:extLst>
          </p:cNvPr>
          <p:cNvSpPr>
            <a:spLocks noGrp="1"/>
          </p:cNvSpPr>
          <p:nvPr>
            <p:ph type="title" hasCustomPrompt="1"/>
            <p:custDataLst>
              <p:tags r:id="rId5"/>
            </p:custDataLst>
          </p:nvPr>
        </p:nvSpPr>
        <p:spPr>
          <a:xfrm>
            <a:off x="508000" y="503238"/>
            <a:ext cx="2146300" cy="153888"/>
          </a:xfrm>
          <a:prstGeom prst="rect">
            <a:avLst/>
          </a:prstGeom>
        </p:spPr>
        <p:txBody>
          <a:bodyPr vert="horz" wrap="square" lIns="0" tIns="0" rIns="0" bIns="0" rtlCol="0" anchor="t" anchorCtr="0">
            <a:noAutofit/>
          </a:bodyPr>
          <a:lstStyle>
            <a:lvl1pPr>
              <a:defRPr sz="1000">
                <a:solidFill>
                  <a:schemeClr val="tx1"/>
                </a:solidFill>
              </a:defRPr>
            </a:lvl1pPr>
          </a:lstStyle>
          <a:p>
            <a:r>
              <a:rPr lang="en-US" dirty="0"/>
              <a:t>Eyebrow</a:t>
            </a:r>
          </a:p>
        </p:txBody>
      </p:sp>
      <p:sp>
        <p:nvSpPr>
          <p:cNvPr id="23" name="Text Placeholder 4">
            <a:extLst>
              <a:ext uri="{FF2B5EF4-FFF2-40B4-BE49-F238E27FC236}">
                <a16:creationId xmlns:a16="http://schemas.microsoft.com/office/drawing/2014/main" id="{C6E5ADBC-B1F4-4E1D-9E7F-0062A09DD1DE}"/>
              </a:ext>
            </a:extLst>
          </p:cNvPr>
          <p:cNvSpPr>
            <a:spLocks noGrp="1"/>
          </p:cNvSpPr>
          <p:nvPr>
            <p:ph type="body" sz="quarter" idx="13" hasCustomPrompt="1"/>
          </p:nvPr>
        </p:nvSpPr>
        <p:spPr>
          <a:xfrm>
            <a:off x="508000" y="791934"/>
            <a:ext cx="2146300" cy="338554"/>
          </a:xfrm>
        </p:spPr>
        <p:txBody>
          <a:bodyPr>
            <a:spAutoFit/>
          </a:bodyPr>
          <a:lstStyle>
            <a:lvl1pPr>
              <a:defRPr sz="2200" b="1">
                <a:solidFill>
                  <a:schemeClr val="tx1"/>
                </a:solidFill>
                <a:latin typeface="+mj-lt"/>
              </a:defRPr>
            </a:lvl1pPr>
            <a:lvl2pPr>
              <a:defRPr sz="2200" b="1">
                <a:latin typeface="+mj-lt"/>
              </a:defRPr>
            </a:lvl2pPr>
            <a:lvl3pPr>
              <a:defRPr sz="2200" b="1">
                <a:latin typeface="+mj-lt"/>
              </a:defRPr>
            </a:lvl3pPr>
            <a:lvl4pPr>
              <a:defRPr sz="2200" b="1">
                <a:latin typeface="+mj-lt"/>
              </a:defRPr>
            </a:lvl4pPr>
            <a:lvl5pPr>
              <a:defRPr sz="2200" b="1">
                <a:latin typeface="+mj-lt"/>
              </a:defRPr>
            </a:lvl5pPr>
          </a:lstStyle>
          <a:p>
            <a:pPr lvl="0"/>
            <a:r>
              <a:rPr lang="en-US" dirty="0"/>
              <a:t>Edit Title text</a:t>
            </a:r>
          </a:p>
        </p:txBody>
      </p:sp>
      <p:cxnSp>
        <p:nvCxnSpPr>
          <p:cNvPr id="24" name="Straight Connector 23">
            <a:extLst>
              <a:ext uri="{FF2B5EF4-FFF2-40B4-BE49-F238E27FC236}">
                <a16:creationId xmlns:a16="http://schemas.microsoft.com/office/drawing/2014/main" id="{3B093232-D8B9-4124-A6A2-A61ECAF1381C}"/>
              </a:ext>
            </a:extLst>
          </p:cNvPr>
          <p:cNvCxnSpPr/>
          <p:nvPr userDrawn="1"/>
        </p:nvCxnSpPr>
        <p:spPr>
          <a:xfrm>
            <a:off x="507999" y="6106577"/>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CD690E-9912-4ABB-B130-A662467B1836}"/>
              </a:ext>
            </a:extLst>
          </p:cNvPr>
          <p:cNvCxnSpPr/>
          <p:nvPr userDrawn="1"/>
        </p:nvCxnSpPr>
        <p:spPr>
          <a:xfrm>
            <a:off x="507999" y="6501564"/>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4C0E81F-E5DE-4D50-8A6B-76523DC3FDDC}"/>
              </a:ext>
            </a:extLst>
          </p:cNvPr>
          <p:cNvCxnSpPr/>
          <p:nvPr userDrawn="1"/>
        </p:nvCxnSpPr>
        <p:spPr>
          <a:xfrm>
            <a:off x="507999" y="6896551"/>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E0FCD3-E5E0-4C66-A174-F379E77EB7A8}"/>
              </a:ext>
            </a:extLst>
          </p:cNvPr>
          <p:cNvCxnSpPr/>
          <p:nvPr userDrawn="1"/>
        </p:nvCxnSpPr>
        <p:spPr>
          <a:xfrm>
            <a:off x="507999" y="7291538"/>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2AC5D2-D8BF-4C5A-A755-B89D1306B5A0}"/>
              </a:ext>
            </a:extLst>
          </p:cNvPr>
          <p:cNvCxnSpPr/>
          <p:nvPr userDrawn="1"/>
        </p:nvCxnSpPr>
        <p:spPr>
          <a:xfrm>
            <a:off x="507999" y="768652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C9842-E24B-462D-B36D-DBBD759356AA}"/>
              </a:ext>
            </a:extLst>
          </p:cNvPr>
          <p:cNvCxnSpPr/>
          <p:nvPr userDrawn="1"/>
        </p:nvCxnSpPr>
        <p:spPr>
          <a:xfrm>
            <a:off x="507999" y="808151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9F7E86-21C9-4C7E-90F1-1A88C041A578}"/>
              </a:ext>
            </a:extLst>
          </p:cNvPr>
          <p:cNvCxnSpPr/>
          <p:nvPr userDrawn="1"/>
        </p:nvCxnSpPr>
        <p:spPr>
          <a:xfrm>
            <a:off x="507999" y="847649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388CF9-9A8C-4DCD-9DB1-5DADDBF77454}"/>
              </a:ext>
            </a:extLst>
          </p:cNvPr>
          <p:cNvCxnSpPr/>
          <p:nvPr userDrawn="1"/>
        </p:nvCxnSpPr>
        <p:spPr>
          <a:xfrm>
            <a:off x="507999" y="887148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31E60F-2569-4D38-8331-3C86377F76FA}"/>
              </a:ext>
            </a:extLst>
          </p:cNvPr>
          <p:cNvCxnSpPr/>
          <p:nvPr userDrawn="1"/>
        </p:nvCxnSpPr>
        <p:spPr>
          <a:xfrm>
            <a:off x="507999" y="926646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7F9EA5-40B8-43F8-A22B-C12062F290F7}"/>
              </a:ext>
            </a:extLst>
          </p:cNvPr>
          <p:cNvCxnSpPr/>
          <p:nvPr userDrawn="1"/>
        </p:nvCxnSpPr>
        <p:spPr>
          <a:xfrm>
            <a:off x="507999" y="5711590"/>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0336BC-5A3B-4818-9AC5-F74295FD9659}"/>
              </a:ext>
            </a:extLst>
          </p:cNvPr>
          <p:cNvCxnSpPr/>
          <p:nvPr userDrawn="1"/>
        </p:nvCxnSpPr>
        <p:spPr>
          <a:xfrm>
            <a:off x="507999" y="413164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866933-88E5-472E-9EB1-1599C1D46016}"/>
              </a:ext>
            </a:extLst>
          </p:cNvPr>
          <p:cNvCxnSpPr/>
          <p:nvPr userDrawn="1"/>
        </p:nvCxnSpPr>
        <p:spPr>
          <a:xfrm>
            <a:off x="507999" y="452662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A581BF-D7F5-40BD-A28C-A34C789E1775}"/>
              </a:ext>
            </a:extLst>
          </p:cNvPr>
          <p:cNvCxnSpPr/>
          <p:nvPr userDrawn="1"/>
        </p:nvCxnSpPr>
        <p:spPr>
          <a:xfrm>
            <a:off x="507999" y="492161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FC5E07E-3769-4BEB-A977-550F515F3076}"/>
              </a:ext>
            </a:extLst>
          </p:cNvPr>
          <p:cNvCxnSpPr/>
          <p:nvPr userDrawn="1"/>
        </p:nvCxnSpPr>
        <p:spPr>
          <a:xfrm>
            <a:off x="507999" y="5316603"/>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7" name="4. Footnote" hidden="1">
            <a:extLst>
              <a:ext uri="{FF2B5EF4-FFF2-40B4-BE49-F238E27FC236}">
                <a16:creationId xmlns:a16="http://schemas.microsoft.com/office/drawing/2014/main" id="{16866E6D-AAFE-414C-A85F-1E2766333FD8}"/>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38" name="Sticker" hidden="1">
            <a:extLst>
              <a:ext uri="{FF2B5EF4-FFF2-40B4-BE49-F238E27FC236}">
                <a16:creationId xmlns:a16="http://schemas.microsoft.com/office/drawing/2014/main" id="{8B7B8E21-8671-41C1-8655-A8D1A71E3EEB}"/>
              </a:ext>
            </a:extLst>
          </p:cNvPr>
          <p:cNvSpPr txBox="1"/>
          <p:nvPr userDrawn="1">
            <p:custDataLst>
              <p:tags r:id="rId7"/>
            </p:custDataLst>
          </p:nvPr>
        </p:nvSpPr>
        <p:spPr>
          <a:xfrm>
            <a:off x="508000" y="1307507"/>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39" name="1. On-page tracker" hidden="1">
            <a:extLst>
              <a:ext uri="{FF2B5EF4-FFF2-40B4-BE49-F238E27FC236}">
                <a16:creationId xmlns:a16="http://schemas.microsoft.com/office/drawing/2014/main" id="{1813A884-D4FB-4D43-A47A-AADDFECD18F2}"/>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40" name="5. Source" hidden="1">
            <a:extLst>
              <a:ext uri="{FF2B5EF4-FFF2-40B4-BE49-F238E27FC236}">
                <a16:creationId xmlns:a16="http://schemas.microsoft.com/office/drawing/2014/main" id="{E0C71991-A4AA-461A-B20F-AF14EB6C948A}"/>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43" name="Slide Number">
            <a:extLst>
              <a:ext uri="{FF2B5EF4-FFF2-40B4-BE49-F238E27FC236}">
                <a16:creationId xmlns:a16="http://schemas.microsoft.com/office/drawing/2014/main" id="{14A4A8D0-D6AB-4D90-B602-F912E7BC7AE4}"/>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062184099"/>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_Custom">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046D67E-3EB1-41FA-AEFB-C6169FDCE66F}"/>
              </a:ext>
            </a:extLst>
          </p:cNvPr>
          <p:cNvGraphicFramePr>
            <a:graphicFrameLocks noChangeAspect="1"/>
          </p:cNvGraphicFramePr>
          <p:nvPr userDrawn="1">
            <p:custDataLst>
              <p:tags r:id="rId2"/>
            </p:custDataLst>
            <p:extLst>
              <p:ext uri="{D42A27DB-BD31-4B8C-83A1-F6EECF244321}">
                <p14:modId xmlns:p14="http://schemas.microsoft.com/office/powerpoint/2010/main" val="64345602"/>
              </p:ext>
            </p:extLst>
          </p:nvPr>
        </p:nvGraphicFramePr>
        <p:xfrm>
          <a:off x="1012" y="2329"/>
          <a:ext cx="1012" cy="2329"/>
        </p:xfrm>
        <a:graphic>
          <a:graphicData uri="http://schemas.openxmlformats.org/presentationml/2006/ole">
            <mc:AlternateContent xmlns:mc="http://schemas.openxmlformats.org/markup-compatibility/2006">
              <mc:Choice xmlns:v="urn:schemas-microsoft-com:vml" Requires="v">
                <p:oleObj spid="_x0000_s233582"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D046D67E-3EB1-41FA-AEFB-C6169FDCE66F}"/>
                          </a:ext>
                        </a:extLst>
                      </p:cNvPr>
                      <p:cNvPicPr/>
                      <p:nvPr/>
                    </p:nvPicPr>
                    <p:blipFill>
                      <a:blip r:embed="rId10"/>
                      <a:stretch>
                        <a:fillRect/>
                      </a:stretch>
                    </p:blipFill>
                    <p:spPr>
                      <a:xfrm>
                        <a:off x="1012"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F7A9879-40E6-449C-B5A9-EACF631F0DF3}"/>
              </a:ext>
            </a:extLst>
          </p:cNvPr>
          <p:cNvSpPr/>
          <p:nvPr userDrawn="1">
            <p:custDataLst>
              <p:tags r:id="rId3"/>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965" b="0" i="1" baseline="0" dirty="0">
              <a:solidFill>
                <a:schemeClr val="bg1"/>
              </a:solidFill>
              <a:latin typeface="Georgia" panose="02040502050405020303" pitchFamily="18" charset="0"/>
              <a:ea typeface="Arial Unicode MS" panose="020B0604020202020204"/>
              <a:cs typeface="+mj-cs"/>
              <a:sym typeface="Georgia" panose="02040502050405020303" pitchFamily="18" charset="0"/>
            </a:endParaRPr>
          </a:p>
        </p:txBody>
      </p:sp>
      <p:sp>
        <p:nvSpPr>
          <p:cNvPr id="8" name="SlideLogoText">
            <a:extLst>
              <a:ext uri="{FF2B5EF4-FFF2-40B4-BE49-F238E27FC236}">
                <a16:creationId xmlns:a16="http://schemas.microsoft.com/office/drawing/2014/main" id="{92A63429-03F1-4595-BAE1-A5F5E74A0DF2}"/>
              </a:ext>
            </a:extLst>
          </p:cNvPr>
          <p:cNvSpPr txBox="1"/>
          <p:nvPr userDrawn="1">
            <p:custDataLst>
              <p:tags r:id="rId4"/>
            </p:custDataLst>
          </p:nvPr>
        </p:nvSpPr>
        <p:spPr bwMode="black">
          <a:xfrm>
            <a:off x="6685740" y="9700163"/>
            <a:ext cx="283732" cy="35394"/>
          </a:xfrm>
          <a:prstGeom prst="rect">
            <a:avLst/>
          </a:prstGeom>
          <a:noFill/>
        </p:spPr>
        <p:txBody>
          <a:bodyPr wrap="none" lIns="0" tIns="0" rIns="0" bIns="0" rtlCol="0" anchor="b">
            <a:spAutoFit/>
          </a:bodyPr>
          <a:lstStyle/>
          <a:p>
            <a:pPr marL="0" marR="0" lvl="0" indent="0" algn="ctr" defTabSz="233424" rtl="0" eaLnBrk="1" fontAlgn="auto" latinLnBrk="0" hangingPunct="1">
              <a:lnSpc>
                <a:spcPct val="100000"/>
              </a:lnSpc>
              <a:spcBef>
                <a:spcPts val="0"/>
              </a:spcBef>
              <a:spcAft>
                <a:spcPts val="0"/>
              </a:spcAft>
              <a:buClrTx/>
              <a:buSzTx/>
              <a:buFontTx/>
              <a:buNone/>
              <a:tabLst/>
              <a:defRPr/>
            </a:pPr>
            <a:r>
              <a:rPr lang="en-US" sz="230" kern="1200" dirty="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5"/>
            </p:custDataLst>
          </p:nvPr>
        </p:nvSpPr>
        <p:spPr bwMode="black">
          <a:xfrm>
            <a:off x="7211736" y="9699244"/>
            <a:ext cx="207507" cy="35394"/>
          </a:xfrm>
          <a:prstGeom prst="rect">
            <a:avLst/>
          </a:prstGeom>
          <a:noFill/>
          <a:ln w="9525" algn="ctr">
            <a:noFill/>
            <a:miter lim="800000"/>
            <a:headEnd/>
            <a:tailEnd/>
          </a:ln>
          <a:effectLst/>
        </p:spPr>
        <p:txBody>
          <a:bodyPr wrap="square" lIns="0" tIns="0" rIns="0" bIns="0" anchor="b">
            <a:spAutoFit/>
          </a:bodyPr>
          <a:lstStyle/>
          <a:p>
            <a:pPr algn="r" defTabSz="155908" fontAlgn="auto">
              <a:spcBef>
                <a:spcPts val="0"/>
              </a:spcBef>
              <a:spcAft>
                <a:spcPts val="0"/>
              </a:spcAft>
              <a:defRPr/>
            </a:pPr>
            <a:fld id="{4ABDCABE-3F10-B64C-92F1-862014417034}" type="slidenum">
              <a:rPr lang="en-US" sz="230" smtClean="0">
                <a:solidFill>
                  <a:schemeClr val="tx1"/>
                </a:solidFill>
                <a:latin typeface="+mn-lt"/>
                <a:ea typeface="+mn-ea"/>
                <a:cs typeface="Arial" panose="020B0604020202020204" pitchFamily="34" charset="0"/>
              </a:rPr>
              <a:pPr algn="r" defTabSz="155908" fontAlgn="auto">
                <a:spcBef>
                  <a:spcPts val="0"/>
                </a:spcBef>
                <a:spcAft>
                  <a:spcPts val="0"/>
                </a:spcAft>
                <a:defRPr/>
              </a:pPr>
              <a:t>‹#›</a:t>
            </a:fld>
            <a:endParaRPr lang="en-US" sz="230" dirty="0">
              <a:solidFill>
                <a:schemeClr val="tx1"/>
              </a:solidFill>
              <a:latin typeface="+mn-lt"/>
              <a:ea typeface="+mn-ea"/>
              <a:cs typeface="Arial" panose="020B0604020202020204" pitchFamily="34" charset="0"/>
            </a:endParaRPr>
          </a:p>
        </p:txBody>
      </p:sp>
      <p:sp>
        <p:nvSpPr>
          <p:cNvPr id="7" name="2. Slide Title">
            <a:extLst>
              <a:ext uri="{FF2B5EF4-FFF2-40B4-BE49-F238E27FC236}">
                <a16:creationId xmlns:a16="http://schemas.microsoft.com/office/drawing/2014/main" id="{EE73A245-B425-4731-8157-87A2026AAFE8}"/>
              </a:ext>
            </a:extLst>
          </p:cNvPr>
          <p:cNvSpPr>
            <a:spLocks noGrp="1"/>
          </p:cNvSpPr>
          <p:nvPr>
            <p:ph type="title"/>
            <p:custDataLst>
              <p:tags r:id="rId6"/>
            </p:custDataLst>
          </p:nvPr>
        </p:nvSpPr>
        <p:spPr>
          <a:xfrm>
            <a:off x="353645" y="1480064"/>
            <a:ext cx="7065112" cy="228139"/>
          </a:xfrm>
        </p:spPr>
        <p:txBody>
          <a:bodyPr>
            <a:spAutoFit/>
          </a:bodyPr>
          <a:lstStyle>
            <a:lvl1pPr>
              <a:defRPr/>
            </a:lvl1pPr>
          </a:lstStyle>
          <a:p>
            <a:r>
              <a:rPr lang="en-US" dirty="0"/>
              <a:t>Click to edit Master title style</a:t>
            </a:r>
          </a:p>
        </p:txBody>
      </p:sp>
      <p:sp>
        <p:nvSpPr>
          <p:cNvPr id="5" name="5. Source" hidden="1">
            <a:extLst>
              <a:ext uri="{FF2B5EF4-FFF2-40B4-BE49-F238E27FC236}">
                <a16:creationId xmlns:a16="http://schemas.microsoft.com/office/drawing/2014/main" id="{535618D8-75FC-4E6C-AAA3-0824BE591D07}"/>
              </a:ext>
            </a:extLst>
          </p:cNvPr>
          <p:cNvSpPr txBox="1"/>
          <p:nvPr userDrawn="1">
            <p:custDataLst>
              <p:tags r:id="rId7"/>
            </p:custDataLst>
          </p:nvPr>
        </p:nvSpPr>
        <p:spPr>
          <a:xfrm>
            <a:off x="353644" y="9535783"/>
            <a:ext cx="4639637" cy="35394"/>
          </a:xfrm>
          <a:prstGeom prst="rect">
            <a:avLst/>
          </a:prstGeom>
          <a:ln w="6350">
            <a:noFill/>
            <a:miter lim="800000"/>
          </a:ln>
        </p:spPr>
        <p:txBody>
          <a:bodyPr vert="horz" wrap="square" lIns="0" tIns="0" rIns="0" bIns="0" rtlCol="0">
            <a:spAutoFit/>
          </a:bodyPr>
          <a:lstStyle/>
          <a:p>
            <a:pPr algn="l">
              <a:spcBef>
                <a:spcPts val="77"/>
              </a:spcBef>
              <a:spcAft>
                <a:spcPts val="77"/>
              </a:spcAft>
              <a:buNone/>
            </a:pPr>
            <a:r>
              <a:rPr lang="en-US" sz="230" dirty="0"/>
              <a:t>Source: ...</a:t>
            </a:r>
          </a:p>
        </p:txBody>
      </p:sp>
    </p:spTree>
    <p:extLst>
      <p:ext uri="{BB962C8B-B14F-4D97-AF65-F5344CB8AC3E}">
        <p14:creationId xmlns:p14="http://schemas.microsoft.com/office/powerpoint/2010/main" val="115309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1_Contrast 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34962C-5319-4953-88B0-090A10CE9081}"/>
              </a:ext>
            </a:extLst>
          </p:cNvPr>
          <p:cNvGraphicFramePr>
            <a:graphicFrameLocks noChangeAspect="1"/>
          </p:cNvGraphicFramePr>
          <p:nvPr userDrawn="1">
            <p:custDataLst>
              <p:tags r:id="rId2"/>
            </p:custDataLst>
            <p:extLst>
              <p:ext uri="{D42A27DB-BD31-4B8C-83A1-F6EECF244321}">
                <p14:modId xmlns:p14="http://schemas.microsoft.com/office/powerpoint/2010/main" val="1777481469"/>
              </p:ext>
            </p:extLst>
          </p:nvPr>
        </p:nvGraphicFramePr>
        <p:xfrm>
          <a:off x="1012" y="2329"/>
          <a:ext cx="1012" cy="2329"/>
        </p:xfrm>
        <a:graphic>
          <a:graphicData uri="http://schemas.openxmlformats.org/presentationml/2006/ole">
            <mc:AlternateContent xmlns:mc="http://schemas.openxmlformats.org/markup-compatibility/2006">
              <mc:Choice xmlns:v="urn:schemas-microsoft-com:vml" Requires="v">
                <p:oleObj spid="_x0000_s234606" name="think-cell Slide" r:id="rId8" imgW="353" imgH="353" progId="TCLayout.ActiveDocument.1">
                  <p:embed/>
                </p:oleObj>
              </mc:Choice>
              <mc:Fallback>
                <p:oleObj name="think-cell Slide" r:id="rId8" imgW="353" imgH="353" progId="TCLayout.ActiveDocument.1">
                  <p:embed/>
                  <p:pic>
                    <p:nvPicPr>
                      <p:cNvPr id="2" name="Object 1" hidden="1">
                        <a:extLst>
                          <a:ext uri="{FF2B5EF4-FFF2-40B4-BE49-F238E27FC236}">
                            <a16:creationId xmlns:a16="http://schemas.microsoft.com/office/drawing/2014/main" id="{8634962C-5319-4953-88B0-090A10CE9081}"/>
                          </a:ext>
                        </a:extLst>
                      </p:cNvPr>
                      <p:cNvPicPr/>
                      <p:nvPr/>
                    </p:nvPicPr>
                    <p:blipFill>
                      <a:blip r:embed="rId9"/>
                      <a:stretch>
                        <a:fillRect/>
                      </a:stretch>
                    </p:blipFill>
                    <p:spPr>
                      <a:xfrm>
                        <a:off x="1012" y="2329"/>
                        <a:ext cx="1012" cy="2329"/>
                      </a:xfrm>
                      <a:prstGeom prst="rect">
                        <a:avLst/>
                      </a:prstGeom>
                    </p:spPr>
                  </p:pic>
                </p:oleObj>
              </mc:Fallback>
            </mc:AlternateContent>
          </a:graphicData>
        </a:graphic>
      </p:graphicFrame>
      <p:sp>
        <p:nvSpPr>
          <p:cNvPr id="4" name="SlideLogoText">
            <a:extLst>
              <a:ext uri="{FF2B5EF4-FFF2-40B4-BE49-F238E27FC236}">
                <a16:creationId xmlns:a16="http://schemas.microsoft.com/office/drawing/2014/main" id="{2F705A80-1DB0-43C3-A71A-9587E6BCC3AD}"/>
              </a:ext>
            </a:extLst>
          </p:cNvPr>
          <p:cNvSpPr txBox="1"/>
          <p:nvPr userDrawn="1">
            <p:custDataLst>
              <p:tags r:id="rId3"/>
            </p:custDataLst>
          </p:nvPr>
        </p:nvSpPr>
        <p:spPr bwMode="black">
          <a:xfrm>
            <a:off x="6685740" y="9700163"/>
            <a:ext cx="283732" cy="35394"/>
          </a:xfrm>
          <a:prstGeom prst="rect">
            <a:avLst/>
          </a:prstGeom>
          <a:noFill/>
        </p:spPr>
        <p:txBody>
          <a:bodyPr wrap="none" lIns="0" tIns="0" rIns="0" bIns="0" rtlCol="0" anchor="b">
            <a:spAutoFit/>
          </a:bodyPr>
          <a:lstStyle/>
          <a:p>
            <a:pPr marL="0" marR="0" lvl="0" indent="0" algn="ctr" defTabSz="233424" rtl="0" eaLnBrk="1" fontAlgn="auto" latinLnBrk="0" hangingPunct="1">
              <a:lnSpc>
                <a:spcPct val="100000"/>
              </a:lnSpc>
              <a:spcBef>
                <a:spcPts val="0"/>
              </a:spcBef>
              <a:spcAft>
                <a:spcPts val="0"/>
              </a:spcAft>
              <a:buClrTx/>
              <a:buSzTx/>
              <a:buFontTx/>
              <a:buNone/>
              <a:tabLst/>
              <a:defRPr/>
            </a:pPr>
            <a:r>
              <a:rPr lang="en-US" sz="23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4"/>
            </p:custDataLst>
          </p:nvPr>
        </p:nvSpPr>
        <p:spPr bwMode="black">
          <a:xfrm>
            <a:off x="7211736" y="9699244"/>
            <a:ext cx="207507" cy="35394"/>
          </a:xfrm>
          <a:prstGeom prst="rect">
            <a:avLst/>
          </a:prstGeom>
          <a:noFill/>
          <a:ln w="9525" algn="ctr">
            <a:noFill/>
            <a:miter lim="800000"/>
            <a:headEnd/>
            <a:tailEnd/>
          </a:ln>
          <a:effectLst/>
        </p:spPr>
        <p:txBody>
          <a:bodyPr wrap="square" lIns="0" tIns="0" rIns="0" bIns="0" anchor="b">
            <a:spAutoFit/>
          </a:bodyPr>
          <a:lstStyle/>
          <a:p>
            <a:pPr algn="r" defTabSz="155908" fontAlgn="auto">
              <a:spcBef>
                <a:spcPts val="0"/>
              </a:spcBef>
              <a:spcAft>
                <a:spcPts val="0"/>
              </a:spcAft>
              <a:defRPr/>
            </a:pPr>
            <a:fld id="{4ABDCABE-3F10-B64C-92F1-862014417034}" type="slidenum">
              <a:rPr lang="en-US" sz="230" smtClean="0">
                <a:solidFill>
                  <a:schemeClr val="tx1"/>
                </a:solidFill>
                <a:latin typeface="+mn-lt"/>
                <a:ea typeface="+mn-ea"/>
                <a:cs typeface="Arial" panose="020B0604020202020204" pitchFamily="34" charset="0"/>
              </a:rPr>
              <a:pPr algn="r" defTabSz="155908" fontAlgn="auto">
                <a:spcBef>
                  <a:spcPts val="0"/>
                </a:spcBef>
                <a:spcAft>
                  <a:spcPts val="0"/>
                </a:spcAft>
                <a:defRPr/>
              </a:pPr>
              <a:t>‹#›</a:t>
            </a:fld>
            <a:endParaRPr lang="en-US" sz="23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5"/>
            </p:custDataLst>
          </p:nvPr>
        </p:nvSpPr>
        <p:spPr>
          <a:xfrm>
            <a:off x="353644" y="9535784"/>
            <a:ext cx="4639637" cy="31419"/>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4"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6"/>
            </p:custDataLst>
          </p:nvPr>
        </p:nvSpPr>
        <p:spPr>
          <a:xfrm>
            <a:off x="4562399" y="205575"/>
            <a:ext cx="2856357" cy="31419"/>
          </a:xfrm>
        </p:spPr>
        <p:txBody>
          <a:bodyPr anchor="ctr" anchorCtr="0">
            <a:spAutoFit/>
          </a:bodyPr>
          <a:lstStyle>
            <a:lvl1pPr algn="r">
              <a:defRPr sz="204">
                <a:latin typeface="+mn-lt"/>
              </a:defRPr>
            </a:lvl1pPr>
          </a:lstStyle>
          <a:p>
            <a:pPr lvl="0"/>
            <a:r>
              <a:rPr lang="en-US" dirty="0"/>
              <a:t>Chapter › Topic</a:t>
            </a:r>
          </a:p>
        </p:txBody>
      </p:sp>
    </p:spTree>
    <p:extLst>
      <p:ext uri="{BB962C8B-B14F-4D97-AF65-F5344CB8AC3E}">
        <p14:creationId xmlns:p14="http://schemas.microsoft.com/office/powerpoint/2010/main" val="38130733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9434778"/>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3563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01203" cy="232833"/>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353644" y="252578"/>
            <a:ext cx="7065112" cy="1072896"/>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353644" y="1297597"/>
            <a:ext cx="7065112" cy="406265"/>
          </a:xfrm>
        </p:spPr>
        <p:txBody>
          <a:bodyPr wrap="square">
            <a:noAutofit/>
          </a:bodyPr>
          <a:lstStyle>
            <a:lvl1pPr marL="0" indent="0" algn="l">
              <a:buNone/>
              <a:defRPr sz="1148" b="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4562399" y="182042"/>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5372568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4262190584"/>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36654"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013" y="2329"/>
                        <a:ext cx="1012" cy="2329"/>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1" y="0"/>
            <a:ext cx="101204"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227"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353645" y="252579"/>
            <a:ext cx="7065112" cy="175626"/>
          </a:xfr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ctr">
              <a:defRPr lang="en-US" sz="1227"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353645" y="868140"/>
            <a:ext cx="7065112" cy="12586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18" b="0" dirty="0"/>
            </a:lvl1pPr>
          </a:lstStyle>
          <a:p>
            <a:pPr lvl="0"/>
            <a:r>
              <a:rPr lang="en-US" dirty="0"/>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353645" y="9617517"/>
            <a:ext cx="4639636" cy="78483"/>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10"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353644" y="61010"/>
            <a:ext cx="2450129" cy="78483"/>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510" b="0" dirty="0">
                <a:cs typeface="+mn-cs"/>
              </a:defRPr>
            </a:lvl1pPr>
          </a:lstStyle>
          <a:p>
            <a:pPr lvl="0">
              <a:buNone/>
            </a:pPr>
            <a:r>
              <a:rPr lang="en-US" dirty="0"/>
              <a:t>Add tracker</a:t>
            </a:r>
          </a:p>
        </p:txBody>
      </p:sp>
    </p:spTree>
    <p:extLst>
      <p:ext uri="{BB962C8B-B14F-4D97-AF65-F5344CB8AC3E}">
        <p14:creationId xmlns:p14="http://schemas.microsoft.com/office/powerpoint/2010/main" val="13925359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doc id">
            <a:extLst>
              <a:ext uri="{FF2B5EF4-FFF2-40B4-BE49-F238E27FC236}">
                <a16:creationId xmlns:a16="http://schemas.microsoft.com/office/drawing/2014/main" id="{97D16441-3E4D-412C-96A0-40BDFF1C8BE6}"/>
              </a:ext>
            </a:extLst>
          </p:cNvPr>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8784442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doc id">
            <a:extLst>
              <a:ext uri="{FF2B5EF4-FFF2-40B4-BE49-F238E27FC236}">
                <a16:creationId xmlns:a16="http://schemas.microsoft.com/office/drawing/2014/main" id="{84B6CC1D-7067-4916-9062-3287E7A09216}"/>
              </a:ext>
            </a:extLst>
          </p:cNvPr>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9329645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653997514"/>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37678"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01203" cy="232833"/>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191"/>
              </a:spcBef>
              <a:spcAft>
                <a:spcPts val="191"/>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3884257" y="0"/>
            <a:ext cx="3888143" cy="100584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t" anchorCtr="0" forceAA="0" compatLnSpc="1">
            <a:prstTxWarp prst="textNoShape">
              <a:avLst/>
            </a:prstTxWarp>
            <a:noAutofit/>
          </a:bodyPr>
          <a:lstStyle/>
          <a:p>
            <a:pPr algn="ctr"/>
            <a:endParaRPr lang="en-US" sz="1148"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7211735" y="9646280"/>
            <a:ext cx="207507" cy="88358"/>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574"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574"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4190397" y="9465528"/>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353644" y="9465528"/>
            <a:ext cx="3229432"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4190397" y="1733462"/>
            <a:ext cx="322943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353644" y="1733462"/>
            <a:ext cx="3229432"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353644" y="9535782"/>
            <a:ext cx="4639636" cy="7848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1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353644" y="267479"/>
            <a:ext cx="3229432" cy="1072896"/>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353644" y="1325664"/>
            <a:ext cx="3229432" cy="406265"/>
          </a:xfrm>
        </p:spPr>
        <p:txBody>
          <a:bodyPr anchor="ctr" anchorCtr="0"/>
          <a:lstStyle>
            <a:lvl1pPr>
              <a:defRPr>
                <a:solidFill>
                  <a:schemeClr val="tx2"/>
                </a:solidFill>
              </a:defRPr>
            </a:lvl1pPr>
          </a:lstStyle>
          <a:p>
            <a:r>
              <a:rPr lang="en-US" sz="102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4564342" y="166567"/>
            <a:ext cx="2856357" cy="78483"/>
          </a:xfrm>
        </p:spPr>
        <p:txBody>
          <a:bodyPr anchor="ctr" anchorCtr="0">
            <a:spAutoFit/>
          </a:bodyPr>
          <a:lstStyle>
            <a:lvl1pPr algn="r">
              <a:defRPr sz="510">
                <a:latin typeface="+mn-lt"/>
              </a:defRPr>
            </a:lvl1pPr>
          </a:lstStyle>
          <a:p>
            <a:pPr lvl="0"/>
            <a:r>
              <a:rPr lang="en-US" dirty="0"/>
              <a:t>Chapter › Topic</a:t>
            </a:r>
          </a:p>
        </p:txBody>
      </p:sp>
    </p:spTree>
    <p:extLst>
      <p:ext uri="{BB962C8B-B14F-4D97-AF65-F5344CB8AC3E}">
        <p14:creationId xmlns:p14="http://schemas.microsoft.com/office/powerpoint/2010/main" val="390541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xhibit split">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558412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54"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1" name="Text Placeholder 4">
            <a:extLst>
              <a:ext uri="{FF2B5EF4-FFF2-40B4-BE49-F238E27FC236}">
                <a16:creationId xmlns:a16="http://schemas.microsoft.com/office/drawing/2014/main" id="{CE105AC2-9E71-4638-BF19-E048F612F4E3}"/>
              </a:ext>
            </a:extLst>
          </p:cNvPr>
          <p:cNvSpPr>
            <a:spLocks noGrp="1"/>
          </p:cNvSpPr>
          <p:nvPr>
            <p:ph type="body" sz="quarter" idx="10"/>
          </p:nvPr>
        </p:nvSpPr>
        <p:spPr>
          <a:xfrm>
            <a:off x="508000" y="1198274"/>
            <a:ext cx="6756400" cy="184666"/>
          </a:xfrm>
        </p:spPr>
        <p:txBody>
          <a:bodyPr>
            <a:spAutoFit/>
          </a:bodyPr>
          <a:lstStyle>
            <a:lvl1pPr>
              <a:defRPr sz="1200" b="1">
                <a:solidFill>
                  <a:schemeClr val="tx1"/>
                </a:solidFill>
                <a:latin typeface="+mj-lt"/>
              </a:defRPr>
            </a:lvl1pPr>
            <a:lvl2pPr marL="2025" indent="0">
              <a:buNone/>
              <a:defRPr b="1">
                <a:latin typeface="+mj-lt"/>
              </a:defRPr>
            </a:lvl2pPr>
            <a:lvl3pPr>
              <a:defRPr b="1">
                <a:latin typeface="+mj-lt"/>
              </a:defRPr>
            </a:lvl3pPr>
            <a:lvl4pPr>
              <a:defRPr b="1">
                <a:latin typeface="+mj-lt"/>
              </a:defRPr>
            </a:lvl4pPr>
            <a:lvl5pPr>
              <a:defRPr b="1">
                <a:latin typeface="+mj-lt"/>
              </a:defRPr>
            </a:lvl5pPr>
          </a:lstStyle>
          <a:p>
            <a:pPr lvl="0"/>
            <a:r>
              <a:rPr lang="en-US" dirty="0"/>
              <a:t>Edit Master text styles</a:t>
            </a:r>
          </a:p>
        </p:txBody>
      </p:sp>
      <p:sp>
        <p:nvSpPr>
          <p:cNvPr id="28" name="2. Slide Title">
            <a:extLst>
              <a:ext uri="{FF2B5EF4-FFF2-40B4-BE49-F238E27FC236}">
                <a16:creationId xmlns:a16="http://schemas.microsoft.com/office/drawing/2014/main" id="{061B10B3-DEB9-4454-8E61-42B64CCA9D2F}"/>
              </a:ext>
            </a:extLst>
          </p:cNvPr>
          <p:cNvSpPr>
            <a:spLocks noGrp="1"/>
          </p:cNvSpPr>
          <p:nvPr>
            <p:ph type="title"/>
            <p:custDataLst>
              <p:tags r:id="rId5"/>
            </p:custDataLst>
          </p:nvPr>
        </p:nvSpPr>
        <p:spPr>
          <a:xfrm>
            <a:off x="508000" y="503238"/>
            <a:ext cx="6756400" cy="338554"/>
          </a:xfrm>
          <a:prstGeom prst="rect">
            <a:avLst/>
          </a:prstGeom>
        </p:spPr>
        <p:txBody>
          <a:bodyPr vert="horz" wrap="square" lIns="0" tIns="0" rIns="0" bIns="0" rtlCol="0" anchor="t" anchorCtr="0">
            <a:spAutoFit/>
          </a:bodyPr>
          <a:lstStyle>
            <a:lvl1pPr>
              <a:defRPr sz="2200">
                <a:solidFill>
                  <a:schemeClr val="tx1"/>
                </a:solidFill>
              </a:defRPr>
            </a:lvl1pPr>
          </a:lstStyle>
          <a:p>
            <a:r>
              <a:rPr lang="en-US" dirty="0"/>
              <a:t>Click to edit Master title style</a:t>
            </a:r>
          </a:p>
        </p:txBody>
      </p:sp>
      <p:cxnSp>
        <p:nvCxnSpPr>
          <p:cNvPr id="22" name="Straight Connector 21">
            <a:extLst>
              <a:ext uri="{FF2B5EF4-FFF2-40B4-BE49-F238E27FC236}">
                <a16:creationId xmlns:a16="http://schemas.microsoft.com/office/drawing/2014/main" id="{B7D9C1ED-B141-451E-AD03-0DEAC83C6C71}"/>
              </a:ext>
            </a:extLst>
          </p:cNvPr>
          <p:cNvCxnSpPr/>
          <p:nvPr userDrawn="1"/>
        </p:nvCxnSpPr>
        <p:spPr>
          <a:xfrm>
            <a:off x="507999" y="6106577"/>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38BAC8-2547-4B92-83C0-96ADD96D6180}"/>
              </a:ext>
            </a:extLst>
          </p:cNvPr>
          <p:cNvCxnSpPr/>
          <p:nvPr userDrawn="1"/>
        </p:nvCxnSpPr>
        <p:spPr>
          <a:xfrm>
            <a:off x="507999" y="6501564"/>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F5A4BB-C7EE-4A0B-ADF0-100AC9AE5ACC}"/>
              </a:ext>
            </a:extLst>
          </p:cNvPr>
          <p:cNvCxnSpPr/>
          <p:nvPr userDrawn="1"/>
        </p:nvCxnSpPr>
        <p:spPr>
          <a:xfrm>
            <a:off x="507999" y="6896551"/>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C5FAB17-2462-498A-96D6-699675960B16}"/>
              </a:ext>
            </a:extLst>
          </p:cNvPr>
          <p:cNvCxnSpPr/>
          <p:nvPr userDrawn="1"/>
        </p:nvCxnSpPr>
        <p:spPr>
          <a:xfrm>
            <a:off x="507999" y="7291538"/>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15D4BEF-C13A-4C10-9D2A-102399E1C148}"/>
              </a:ext>
            </a:extLst>
          </p:cNvPr>
          <p:cNvCxnSpPr/>
          <p:nvPr userDrawn="1"/>
        </p:nvCxnSpPr>
        <p:spPr>
          <a:xfrm>
            <a:off x="507999" y="768652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334509-631B-4BCE-AC9A-BC13AFF81ED7}"/>
              </a:ext>
            </a:extLst>
          </p:cNvPr>
          <p:cNvCxnSpPr/>
          <p:nvPr userDrawn="1"/>
        </p:nvCxnSpPr>
        <p:spPr>
          <a:xfrm>
            <a:off x="507999" y="808151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4207155-0C48-4B54-B77A-1A67CA130A2F}"/>
              </a:ext>
            </a:extLst>
          </p:cNvPr>
          <p:cNvCxnSpPr/>
          <p:nvPr userDrawn="1"/>
        </p:nvCxnSpPr>
        <p:spPr>
          <a:xfrm>
            <a:off x="507999" y="847649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FE1215-B173-4BDC-911D-6A6CE49A567F}"/>
              </a:ext>
            </a:extLst>
          </p:cNvPr>
          <p:cNvCxnSpPr/>
          <p:nvPr userDrawn="1"/>
        </p:nvCxnSpPr>
        <p:spPr>
          <a:xfrm>
            <a:off x="507999" y="887148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902D68-1F44-45D7-AE49-2FC4A4DB9391}"/>
              </a:ext>
            </a:extLst>
          </p:cNvPr>
          <p:cNvCxnSpPr/>
          <p:nvPr userDrawn="1"/>
        </p:nvCxnSpPr>
        <p:spPr>
          <a:xfrm>
            <a:off x="507999" y="926646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433172-82AF-45E0-8EA3-4EFFACD7A06C}"/>
              </a:ext>
            </a:extLst>
          </p:cNvPr>
          <p:cNvCxnSpPr/>
          <p:nvPr userDrawn="1"/>
        </p:nvCxnSpPr>
        <p:spPr>
          <a:xfrm>
            <a:off x="507999" y="5711590"/>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5B70027-BCC8-49FD-B1AD-43BD8C0BEAA3}"/>
              </a:ext>
            </a:extLst>
          </p:cNvPr>
          <p:cNvCxnSpPr/>
          <p:nvPr userDrawn="1"/>
        </p:nvCxnSpPr>
        <p:spPr>
          <a:xfrm>
            <a:off x="507999" y="5316603"/>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4. Footnote" hidden="1">
            <a:extLst>
              <a:ext uri="{FF2B5EF4-FFF2-40B4-BE49-F238E27FC236}">
                <a16:creationId xmlns:a16="http://schemas.microsoft.com/office/drawing/2014/main" id="{1AC8AAA9-7129-4004-AEDD-00E90CF37000}"/>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19" name="Sticker" hidden="1">
            <a:extLst>
              <a:ext uri="{FF2B5EF4-FFF2-40B4-BE49-F238E27FC236}">
                <a16:creationId xmlns:a16="http://schemas.microsoft.com/office/drawing/2014/main" id="{B2D5B965-1A1A-4381-97CA-ED50A9CF3D78}"/>
              </a:ext>
            </a:extLst>
          </p:cNvPr>
          <p:cNvSpPr txBox="1"/>
          <p:nvPr userDrawn="1">
            <p:custDataLst>
              <p:tags r:id="rId7"/>
            </p:custDataLst>
          </p:nvPr>
        </p:nvSpPr>
        <p:spPr>
          <a:xfrm>
            <a:off x="508000" y="960286"/>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25" name="1. On-page tracker" hidden="1">
            <a:extLst>
              <a:ext uri="{FF2B5EF4-FFF2-40B4-BE49-F238E27FC236}">
                <a16:creationId xmlns:a16="http://schemas.microsoft.com/office/drawing/2014/main" id="{64F781E6-52ED-4552-85A7-CEC0395DB504}"/>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26" name="5. Source" hidden="1">
            <a:extLst>
              <a:ext uri="{FF2B5EF4-FFF2-40B4-BE49-F238E27FC236}">
                <a16:creationId xmlns:a16="http://schemas.microsoft.com/office/drawing/2014/main" id="{25F89F57-AD7D-4495-A8AD-9360CB4A63D9}"/>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35" name="Slide Number">
            <a:extLst>
              <a:ext uri="{FF2B5EF4-FFF2-40B4-BE49-F238E27FC236}">
                <a16:creationId xmlns:a16="http://schemas.microsoft.com/office/drawing/2014/main" id="{47FB298D-E76D-4931-A4DC-CE45BBF8EAE0}"/>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565849431"/>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otes">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3283347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03" name="think-cell Slide" r:id="rId12" imgW="592" imgH="591" progId="TCLayout.ActiveDocument.1">
                  <p:embed/>
                </p:oleObj>
              </mc:Choice>
              <mc:Fallback>
                <p:oleObj name="think-cell Slide" r:id="rId12"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2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8" name="2. Slide Title">
            <a:extLst>
              <a:ext uri="{FF2B5EF4-FFF2-40B4-BE49-F238E27FC236}">
                <a16:creationId xmlns:a16="http://schemas.microsoft.com/office/drawing/2014/main" id="{061B10B3-DEB9-4454-8E61-42B64CCA9D2F}"/>
              </a:ext>
            </a:extLst>
          </p:cNvPr>
          <p:cNvSpPr>
            <a:spLocks noGrp="1"/>
          </p:cNvSpPr>
          <p:nvPr>
            <p:ph type="title"/>
            <p:custDataLst>
              <p:tags r:id="rId5"/>
            </p:custDataLst>
          </p:nvPr>
        </p:nvSpPr>
        <p:spPr>
          <a:xfrm>
            <a:off x="508000" y="503238"/>
            <a:ext cx="6756400" cy="338554"/>
          </a:xfrm>
          <a:prstGeom prst="rect">
            <a:avLst/>
          </a:prstGeom>
        </p:spPr>
        <p:txBody>
          <a:bodyPr vert="horz" wrap="square" lIns="0" tIns="0" rIns="0" bIns="0" rtlCol="0" anchor="t" anchorCtr="0">
            <a:spAutoFit/>
          </a:bodyPr>
          <a:lstStyle>
            <a:lvl1pPr>
              <a:defRPr sz="2200">
                <a:solidFill>
                  <a:schemeClr val="tx1"/>
                </a:solidFill>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0142BDDF-7696-490D-9CAF-2106B9B77926}"/>
              </a:ext>
            </a:extLst>
          </p:cNvPr>
          <p:cNvCxnSpPr/>
          <p:nvPr userDrawn="1"/>
        </p:nvCxnSpPr>
        <p:spPr>
          <a:xfrm>
            <a:off x="507999" y="6106577"/>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A3B37-2998-463F-AA66-8D895308AFBC}"/>
              </a:ext>
            </a:extLst>
          </p:cNvPr>
          <p:cNvCxnSpPr/>
          <p:nvPr userDrawn="1"/>
        </p:nvCxnSpPr>
        <p:spPr>
          <a:xfrm>
            <a:off x="507999" y="6501564"/>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390B9-84C8-4875-B798-E96CAA2A0D3B}"/>
              </a:ext>
            </a:extLst>
          </p:cNvPr>
          <p:cNvCxnSpPr/>
          <p:nvPr userDrawn="1"/>
        </p:nvCxnSpPr>
        <p:spPr>
          <a:xfrm>
            <a:off x="507999" y="6896551"/>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60DA14-4952-491D-BB4F-B04CF2E8DC25}"/>
              </a:ext>
            </a:extLst>
          </p:cNvPr>
          <p:cNvCxnSpPr/>
          <p:nvPr userDrawn="1"/>
        </p:nvCxnSpPr>
        <p:spPr>
          <a:xfrm>
            <a:off x="507999" y="7291538"/>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BADED9-3EDF-422F-9FF2-1C0D39789221}"/>
              </a:ext>
            </a:extLst>
          </p:cNvPr>
          <p:cNvCxnSpPr/>
          <p:nvPr userDrawn="1"/>
        </p:nvCxnSpPr>
        <p:spPr>
          <a:xfrm>
            <a:off x="507999" y="768652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CFF4CCD-E712-4B86-8905-E37AFA5BAB74}"/>
              </a:ext>
            </a:extLst>
          </p:cNvPr>
          <p:cNvCxnSpPr/>
          <p:nvPr userDrawn="1"/>
        </p:nvCxnSpPr>
        <p:spPr>
          <a:xfrm>
            <a:off x="507999" y="808151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E30BD1-BE6A-4AD6-B2A3-3EF57BA33E3D}"/>
              </a:ext>
            </a:extLst>
          </p:cNvPr>
          <p:cNvCxnSpPr/>
          <p:nvPr userDrawn="1"/>
        </p:nvCxnSpPr>
        <p:spPr>
          <a:xfrm>
            <a:off x="507999" y="847649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AD7C59-084B-463D-B211-6F2CF2E5E051}"/>
              </a:ext>
            </a:extLst>
          </p:cNvPr>
          <p:cNvCxnSpPr/>
          <p:nvPr userDrawn="1"/>
        </p:nvCxnSpPr>
        <p:spPr>
          <a:xfrm>
            <a:off x="507999" y="887148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53F234-D2E9-4A27-B014-4BFECC91CAE0}"/>
              </a:ext>
            </a:extLst>
          </p:cNvPr>
          <p:cNvCxnSpPr/>
          <p:nvPr userDrawn="1"/>
        </p:nvCxnSpPr>
        <p:spPr>
          <a:xfrm>
            <a:off x="507999" y="926646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CB926D-8699-4A51-99FC-A5702796D119}"/>
              </a:ext>
            </a:extLst>
          </p:cNvPr>
          <p:cNvCxnSpPr/>
          <p:nvPr userDrawn="1"/>
        </p:nvCxnSpPr>
        <p:spPr>
          <a:xfrm>
            <a:off x="507999" y="5711590"/>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B05A568-2305-4A17-884B-7CDC592D94A8}"/>
              </a:ext>
            </a:extLst>
          </p:cNvPr>
          <p:cNvCxnSpPr/>
          <p:nvPr userDrawn="1"/>
        </p:nvCxnSpPr>
        <p:spPr>
          <a:xfrm>
            <a:off x="507999" y="1761720"/>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5E1B41-DF5A-4911-A7FD-0264E6D9DDD1}"/>
              </a:ext>
            </a:extLst>
          </p:cNvPr>
          <p:cNvCxnSpPr/>
          <p:nvPr userDrawn="1"/>
        </p:nvCxnSpPr>
        <p:spPr>
          <a:xfrm>
            <a:off x="507999" y="2551694"/>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5AAD75-5A55-4B76-95E0-594A161CEE2A}"/>
              </a:ext>
            </a:extLst>
          </p:cNvPr>
          <p:cNvCxnSpPr/>
          <p:nvPr userDrawn="1"/>
        </p:nvCxnSpPr>
        <p:spPr>
          <a:xfrm>
            <a:off x="507999" y="3341668"/>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B4D3DE8-AD71-4546-959F-0BDDF94441E6}"/>
              </a:ext>
            </a:extLst>
          </p:cNvPr>
          <p:cNvCxnSpPr/>
          <p:nvPr userDrawn="1"/>
        </p:nvCxnSpPr>
        <p:spPr>
          <a:xfrm>
            <a:off x="507999" y="3736655"/>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60A0EB-0FC5-4358-9A28-77D74B1BB6B3}"/>
              </a:ext>
            </a:extLst>
          </p:cNvPr>
          <p:cNvCxnSpPr/>
          <p:nvPr userDrawn="1"/>
        </p:nvCxnSpPr>
        <p:spPr>
          <a:xfrm>
            <a:off x="507999" y="4131642"/>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86AA0-245B-4634-B907-8CEFE95EFABE}"/>
              </a:ext>
            </a:extLst>
          </p:cNvPr>
          <p:cNvCxnSpPr/>
          <p:nvPr userDrawn="1"/>
        </p:nvCxnSpPr>
        <p:spPr>
          <a:xfrm>
            <a:off x="507999" y="4526629"/>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6FD490-035C-4E57-8975-E2C7B9A16EDD}"/>
              </a:ext>
            </a:extLst>
          </p:cNvPr>
          <p:cNvCxnSpPr/>
          <p:nvPr userDrawn="1"/>
        </p:nvCxnSpPr>
        <p:spPr>
          <a:xfrm>
            <a:off x="507999" y="4921616"/>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F89A3D-23FB-426A-AC59-1D554E988EC1}"/>
              </a:ext>
            </a:extLst>
          </p:cNvPr>
          <p:cNvCxnSpPr/>
          <p:nvPr userDrawn="1"/>
        </p:nvCxnSpPr>
        <p:spPr>
          <a:xfrm>
            <a:off x="507999" y="5316603"/>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3CAF7E-2588-4321-AE1E-BA37F548C7DC}"/>
              </a:ext>
            </a:extLst>
          </p:cNvPr>
          <p:cNvCxnSpPr/>
          <p:nvPr userDrawn="1"/>
        </p:nvCxnSpPr>
        <p:spPr>
          <a:xfrm>
            <a:off x="507999" y="2156707"/>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0401E70-8C53-4B21-8871-6186F62F5B19}"/>
              </a:ext>
            </a:extLst>
          </p:cNvPr>
          <p:cNvCxnSpPr/>
          <p:nvPr userDrawn="1"/>
        </p:nvCxnSpPr>
        <p:spPr>
          <a:xfrm>
            <a:off x="507999" y="2946681"/>
            <a:ext cx="6754814" cy="0"/>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6" name="4. Footnote" hidden="1">
            <a:extLst>
              <a:ext uri="{FF2B5EF4-FFF2-40B4-BE49-F238E27FC236}">
                <a16:creationId xmlns:a16="http://schemas.microsoft.com/office/drawing/2014/main" id="{00FF5532-97B2-4CA7-B62E-345031FC1BDD}"/>
              </a:ext>
            </a:extLst>
          </p:cNvPr>
          <p:cNvSpPr txBox="1"/>
          <p:nvPr userDrawn="1">
            <p:custDataLst>
              <p:tags r:id="rId6"/>
            </p:custDataLst>
          </p:nvPr>
        </p:nvSpPr>
        <p:spPr>
          <a:xfrm>
            <a:off x="508000" y="9423224"/>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27" name="Sticker" hidden="1">
            <a:extLst>
              <a:ext uri="{FF2B5EF4-FFF2-40B4-BE49-F238E27FC236}">
                <a16:creationId xmlns:a16="http://schemas.microsoft.com/office/drawing/2014/main" id="{039D6D57-AC74-4292-B0F5-4E71B14E12EC}"/>
              </a:ext>
            </a:extLst>
          </p:cNvPr>
          <p:cNvSpPr txBox="1"/>
          <p:nvPr userDrawn="1">
            <p:custDataLst>
              <p:tags r:id="rId7"/>
            </p:custDataLst>
          </p:nvPr>
        </p:nvSpPr>
        <p:spPr>
          <a:xfrm>
            <a:off x="508000" y="960286"/>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29" name="1. On-page tracker" hidden="1">
            <a:extLst>
              <a:ext uri="{FF2B5EF4-FFF2-40B4-BE49-F238E27FC236}">
                <a16:creationId xmlns:a16="http://schemas.microsoft.com/office/drawing/2014/main" id="{4B3AC5AC-DA90-41BD-A31B-6C3AC2EB6DBF}"/>
              </a:ext>
            </a:extLst>
          </p:cNvPr>
          <p:cNvSpPr txBox="1">
            <a:spLocks/>
          </p:cNvSpPr>
          <p:nvPr userDrawn="1">
            <p:custDataLst>
              <p:tags r:id="rId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30" name="5. Source" hidden="1">
            <a:extLst>
              <a:ext uri="{FF2B5EF4-FFF2-40B4-BE49-F238E27FC236}">
                <a16:creationId xmlns:a16="http://schemas.microsoft.com/office/drawing/2014/main" id="{0236AE7C-82B8-4846-B6FF-B8B466930E7B}"/>
              </a:ext>
            </a:extLst>
          </p:cNvPr>
          <p:cNvSpPr txBox="1">
            <a:spLocks/>
          </p:cNvSpPr>
          <p:nvPr userDrawn="1">
            <p:custDataLst>
              <p:tags r:id="rId9"/>
            </p:custDataLst>
          </p:nvPr>
        </p:nvSpPr>
        <p:spPr>
          <a:xfrm>
            <a:off x="508000" y="9583385"/>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
        <p:nvSpPr>
          <p:cNvPr id="39" name="Slide Number">
            <a:extLst>
              <a:ext uri="{FF2B5EF4-FFF2-40B4-BE49-F238E27FC236}">
                <a16:creationId xmlns:a16="http://schemas.microsoft.com/office/drawing/2014/main" id="{87AC5426-BBF2-446C-A369-3E63A9981452}"/>
              </a:ext>
            </a:extLst>
          </p:cNvPr>
          <p:cNvSpPr>
            <a:spLocks noChangeArrowheads="1"/>
          </p:cNvSpPr>
          <p:nvPr userDrawn="1">
            <p:custDataLst>
              <p:tags r:id="rId10"/>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869654091"/>
      </p:ext>
    </p:extLst>
  </p:cSld>
  <p:clrMapOvr>
    <a:masterClrMapping/>
  </p:clrMapOvr>
  <p:extLst>
    <p:ext uri="{DCECCB84-F9BA-43D5-87BE-67443E8EF086}">
      <p15:sldGuideLst xmlns:p15="http://schemas.microsoft.com/office/powerpoint/2012/main">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whit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FA40B3-F678-4D3E-A22F-B94FA8DD8EDF}"/>
              </a:ext>
            </a:extLst>
          </p:cNvPr>
          <p:cNvGraphicFramePr>
            <a:graphicFrameLocks noChangeAspect="1"/>
          </p:cNvGraphicFramePr>
          <p:nvPr userDrawn="1">
            <p:custDataLst>
              <p:tags r:id="rId2"/>
            </p:custDataLst>
            <p:extLst>
              <p:ext uri="{D42A27DB-BD31-4B8C-83A1-F6EECF244321}">
                <p14:modId xmlns:p14="http://schemas.microsoft.com/office/powerpoint/2010/main" val="2686552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18"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1DFA40B3-F678-4D3E-A22F-B94FA8DD8EDF}"/>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05B4A57-064A-4763-89EA-7598BE2B96B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8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Slide Number">
            <a:extLst>
              <a:ext uri="{FF2B5EF4-FFF2-40B4-BE49-F238E27FC236}">
                <a16:creationId xmlns:a16="http://schemas.microsoft.com/office/drawing/2014/main" id="{5A7D69F2-6813-4FC6-9E1C-3B4F6BEA781D}"/>
              </a:ext>
            </a:extLst>
          </p:cNvPr>
          <p:cNvSpPr>
            <a:spLocks noChangeArrowheads="1"/>
          </p:cNvSpPr>
          <p:nvPr userDrawn="1">
            <p:custDataLst>
              <p:tags r:id="rId4"/>
            </p:custDataLst>
          </p:nvPr>
        </p:nvSpPr>
        <p:spPr bwMode="black">
          <a:xfrm>
            <a:off x="7055306" y="9701051"/>
            <a:ext cx="207507"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fld id="{4ABDCABE-3F10-B64C-92F1-862014417034}" type="slidenum">
              <a:rPr lang="en-US" sz="700" smtClean="0">
                <a:solidFill>
                  <a:schemeClr val="tx1"/>
                </a:solidFill>
                <a:latin typeface="+mn-lt"/>
                <a:ea typeface="+mn-ea"/>
                <a:cs typeface="Arial" panose="020B0604020202020204" pitchFamily="34" charset="0"/>
              </a:rPr>
              <a:pPr algn="r" defTabSz="389349" fontAlgn="auto">
                <a:spcBef>
                  <a:spcPts val="0"/>
                </a:spcBef>
                <a:spcAft>
                  <a:spcPts val="0"/>
                </a:spcAft>
                <a:defRPr/>
              </a:pPr>
              <a:t>‹#›</a:t>
            </a:fld>
            <a:endParaRPr lang="en-US" sz="700" dirty="0">
              <a:solidFill>
                <a:schemeClr val="tx1"/>
              </a:solidFill>
              <a:latin typeface="+mn-lt"/>
              <a:ea typeface="+mn-ea"/>
              <a:cs typeface="Arial" panose="020B0604020202020204" pitchFamily="34" charset="0"/>
            </a:endParaRPr>
          </a:p>
        </p:txBody>
      </p:sp>
      <p:sp>
        <p:nvSpPr>
          <p:cNvPr id="25" name="Text Placeholder 4">
            <a:extLst>
              <a:ext uri="{FF2B5EF4-FFF2-40B4-BE49-F238E27FC236}">
                <a16:creationId xmlns:a16="http://schemas.microsoft.com/office/drawing/2014/main" id="{E223DC4A-1685-4921-A942-8D00B416DE51}"/>
              </a:ext>
            </a:extLst>
          </p:cNvPr>
          <p:cNvSpPr>
            <a:spLocks noGrp="1"/>
          </p:cNvSpPr>
          <p:nvPr>
            <p:ph type="body" sz="quarter" idx="11"/>
          </p:nvPr>
        </p:nvSpPr>
        <p:spPr>
          <a:xfrm>
            <a:off x="3298785" y="495298"/>
            <a:ext cx="1655802" cy="393699"/>
          </a:xfrm>
        </p:spPr>
        <p:txBody>
          <a:bodyPr>
            <a:noAutofit/>
          </a:bodyPr>
          <a:lstStyle>
            <a:lvl1pPr algn="l">
              <a:defRPr sz="1200" b="1">
                <a:solidFill>
                  <a:schemeClr val="tx1"/>
                </a:solidFill>
                <a:latin typeface="+mn-lt"/>
              </a:defRPr>
            </a:lvl1pPr>
            <a:lvl2pPr algn="r">
              <a:defRPr/>
            </a:lvl2pPr>
            <a:lvl3pPr algn="r">
              <a:defRPr/>
            </a:lvl3pPr>
            <a:lvl4pPr algn="r">
              <a:defRPr/>
            </a:lvl4pPr>
            <a:lvl5pPr algn="r">
              <a:defRPr/>
            </a:lvl5pPr>
          </a:lstStyle>
          <a:p>
            <a:pPr lvl="0"/>
            <a:r>
              <a:rPr lang="en-US" dirty="0"/>
              <a:t>Edit Master text styles</a:t>
            </a:r>
          </a:p>
        </p:txBody>
      </p:sp>
      <p:sp>
        <p:nvSpPr>
          <p:cNvPr id="26" name="Text Placeholder 4">
            <a:extLst>
              <a:ext uri="{FF2B5EF4-FFF2-40B4-BE49-F238E27FC236}">
                <a16:creationId xmlns:a16="http://schemas.microsoft.com/office/drawing/2014/main" id="{1FD72A5D-9446-4FDE-8667-BB6FA82916A9}"/>
              </a:ext>
            </a:extLst>
          </p:cNvPr>
          <p:cNvSpPr>
            <a:spLocks noGrp="1"/>
          </p:cNvSpPr>
          <p:nvPr>
            <p:ph type="body" sz="quarter" idx="12"/>
          </p:nvPr>
        </p:nvSpPr>
        <p:spPr>
          <a:xfrm>
            <a:off x="5108574" y="495298"/>
            <a:ext cx="2146300" cy="393699"/>
          </a:xfrm>
        </p:spPr>
        <p:txBody>
          <a:bodyPr>
            <a:noAutofit/>
          </a:bodyPr>
          <a:lstStyle>
            <a:lvl1pPr algn="l">
              <a:defRPr sz="1200" b="0">
                <a:solidFill>
                  <a:schemeClr val="tx1"/>
                </a:solidFill>
                <a:latin typeface="+mn-lt"/>
              </a:defRPr>
            </a:lvl1pPr>
            <a:lvl2pPr>
              <a:defRPr>
                <a:solidFill>
                  <a:schemeClr val="bg1"/>
                </a:solidFill>
              </a:defRPr>
            </a:lvl2pPr>
          </a:lstStyle>
          <a:p>
            <a:pPr lvl="0"/>
            <a:r>
              <a:rPr lang="en-US" dirty="0"/>
              <a:t>Edit Master text styles</a:t>
            </a:r>
          </a:p>
        </p:txBody>
      </p:sp>
      <p:sp>
        <p:nvSpPr>
          <p:cNvPr id="10" name="Text Placeholder 4">
            <a:extLst>
              <a:ext uri="{FF2B5EF4-FFF2-40B4-BE49-F238E27FC236}">
                <a16:creationId xmlns:a16="http://schemas.microsoft.com/office/drawing/2014/main" id="{EC94D6A5-4691-4025-A495-1BC599696884}"/>
              </a:ext>
            </a:extLst>
          </p:cNvPr>
          <p:cNvSpPr>
            <a:spLocks noGrp="1"/>
          </p:cNvSpPr>
          <p:nvPr>
            <p:ph type="body" sz="quarter" idx="13"/>
          </p:nvPr>
        </p:nvSpPr>
        <p:spPr>
          <a:xfrm>
            <a:off x="3298785" y="1380896"/>
            <a:ext cx="1655802" cy="393699"/>
          </a:xfrm>
        </p:spPr>
        <p:txBody>
          <a:bodyPr>
            <a:noAutofit/>
          </a:bodyPr>
          <a:lstStyle>
            <a:lvl1pPr algn="l">
              <a:defRPr sz="1200" b="1">
                <a:solidFill>
                  <a:schemeClr val="tx1"/>
                </a:solidFill>
                <a:latin typeface="+mn-lt"/>
              </a:defRPr>
            </a:lvl1pPr>
            <a:lvl2pPr algn="r">
              <a:defRPr/>
            </a:lvl2pPr>
            <a:lvl3pPr algn="r">
              <a:defRPr/>
            </a:lvl3pPr>
            <a:lvl4pPr algn="r">
              <a:defRPr/>
            </a:lvl4pPr>
            <a:lvl5pPr algn="r">
              <a:defRPr/>
            </a:lvl5pPr>
          </a:lstStyle>
          <a:p>
            <a:pPr lvl="0"/>
            <a:r>
              <a:rPr lang="en-US" dirty="0"/>
              <a:t>Edit Master text styles</a:t>
            </a:r>
          </a:p>
        </p:txBody>
      </p:sp>
      <p:sp>
        <p:nvSpPr>
          <p:cNvPr id="11" name="Text Placeholder 4">
            <a:extLst>
              <a:ext uri="{FF2B5EF4-FFF2-40B4-BE49-F238E27FC236}">
                <a16:creationId xmlns:a16="http://schemas.microsoft.com/office/drawing/2014/main" id="{7F1F9D9B-BFD8-4E81-B933-4AE4EFAF1120}"/>
              </a:ext>
            </a:extLst>
          </p:cNvPr>
          <p:cNvSpPr>
            <a:spLocks noGrp="1"/>
          </p:cNvSpPr>
          <p:nvPr>
            <p:ph type="body" sz="quarter" idx="14"/>
          </p:nvPr>
        </p:nvSpPr>
        <p:spPr>
          <a:xfrm>
            <a:off x="5108574" y="1380896"/>
            <a:ext cx="2146300" cy="393699"/>
          </a:xfrm>
        </p:spPr>
        <p:txBody>
          <a:bodyPr>
            <a:noAutofit/>
          </a:bodyPr>
          <a:lstStyle>
            <a:lvl1pPr algn="l">
              <a:defRPr sz="1200" b="0">
                <a:solidFill>
                  <a:schemeClr val="tx1"/>
                </a:solidFill>
                <a:latin typeface="+mn-lt"/>
              </a:defRPr>
            </a:lvl1pPr>
            <a:lvl2pPr>
              <a:defRPr>
                <a:solidFill>
                  <a:schemeClr val="bg1"/>
                </a:solidFill>
              </a:defRPr>
            </a:lvl2pPr>
          </a:lstStyle>
          <a:p>
            <a:pPr lvl="0"/>
            <a:r>
              <a:rPr lang="en-US" dirty="0"/>
              <a:t>Edit Master </a:t>
            </a:r>
            <a:r>
              <a:rPr lang="en-US"/>
              <a:t>text styles</a:t>
            </a:r>
            <a:endParaRPr lang="en-US" dirty="0"/>
          </a:p>
        </p:txBody>
      </p:sp>
      <p:sp>
        <p:nvSpPr>
          <p:cNvPr id="12" name="Text Placeholder 4">
            <a:extLst>
              <a:ext uri="{FF2B5EF4-FFF2-40B4-BE49-F238E27FC236}">
                <a16:creationId xmlns:a16="http://schemas.microsoft.com/office/drawing/2014/main" id="{D2E4A5FD-559C-4046-A75A-91C45B73CF7C}"/>
              </a:ext>
            </a:extLst>
          </p:cNvPr>
          <p:cNvSpPr>
            <a:spLocks noGrp="1"/>
          </p:cNvSpPr>
          <p:nvPr>
            <p:ph type="body" sz="quarter" idx="15"/>
          </p:nvPr>
        </p:nvSpPr>
        <p:spPr>
          <a:xfrm>
            <a:off x="3298785" y="2266494"/>
            <a:ext cx="1655802" cy="393699"/>
          </a:xfrm>
        </p:spPr>
        <p:txBody>
          <a:bodyPr>
            <a:noAutofit/>
          </a:bodyPr>
          <a:lstStyle>
            <a:lvl1pPr algn="l">
              <a:defRPr sz="1200" b="1">
                <a:solidFill>
                  <a:schemeClr val="tx1"/>
                </a:solidFill>
                <a:latin typeface="+mn-lt"/>
              </a:defRPr>
            </a:lvl1pPr>
            <a:lvl2pPr algn="r">
              <a:defRPr/>
            </a:lvl2pPr>
            <a:lvl3pPr algn="r">
              <a:defRPr/>
            </a:lvl3pPr>
            <a:lvl4pPr algn="r">
              <a:defRPr/>
            </a:lvl4pPr>
            <a:lvl5pPr algn="r">
              <a:defRPr/>
            </a:lvl5pPr>
          </a:lstStyle>
          <a:p>
            <a:pPr lvl="0"/>
            <a:r>
              <a:rPr lang="en-US" dirty="0"/>
              <a:t>Edit Master text styles</a:t>
            </a:r>
          </a:p>
        </p:txBody>
      </p:sp>
      <p:sp>
        <p:nvSpPr>
          <p:cNvPr id="13" name="Text Placeholder 4">
            <a:extLst>
              <a:ext uri="{FF2B5EF4-FFF2-40B4-BE49-F238E27FC236}">
                <a16:creationId xmlns:a16="http://schemas.microsoft.com/office/drawing/2014/main" id="{4BCAE14F-007F-45D2-A17D-9346FC7234FC}"/>
              </a:ext>
            </a:extLst>
          </p:cNvPr>
          <p:cNvSpPr>
            <a:spLocks noGrp="1"/>
          </p:cNvSpPr>
          <p:nvPr>
            <p:ph type="body" sz="quarter" idx="16"/>
          </p:nvPr>
        </p:nvSpPr>
        <p:spPr>
          <a:xfrm>
            <a:off x="5108574" y="2266494"/>
            <a:ext cx="2146300" cy="393699"/>
          </a:xfrm>
        </p:spPr>
        <p:txBody>
          <a:bodyPr>
            <a:noAutofit/>
          </a:bodyPr>
          <a:lstStyle>
            <a:lvl1pPr algn="l">
              <a:defRPr sz="1200" b="0">
                <a:solidFill>
                  <a:schemeClr val="tx1"/>
                </a:solidFill>
                <a:latin typeface="+mn-lt"/>
              </a:defRPr>
            </a:lvl1pPr>
            <a:lvl2pPr>
              <a:defRPr>
                <a:solidFill>
                  <a:schemeClr val="bg1"/>
                </a:solidFill>
              </a:defRPr>
            </a:lvl2pPr>
          </a:lstStyle>
          <a:p>
            <a:pPr lvl="0"/>
            <a:r>
              <a:rPr lang="en-US" dirty="0"/>
              <a:t>Edit Master text styles</a:t>
            </a:r>
          </a:p>
        </p:txBody>
      </p:sp>
      <p:sp>
        <p:nvSpPr>
          <p:cNvPr id="14" name="Text Placeholder 4">
            <a:extLst>
              <a:ext uri="{FF2B5EF4-FFF2-40B4-BE49-F238E27FC236}">
                <a16:creationId xmlns:a16="http://schemas.microsoft.com/office/drawing/2014/main" id="{FB9B6DC9-2E64-4034-A1C0-A9D4779F2D68}"/>
              </a:ext>
            </a:extLst>
          </p:cNvPr>
          <p:cNvSpPr>
            <a:spLocks noGrp="1"/>
          </p:cNvSpPr>
          <p:nvPr>
            <p:ph type="body" sz="quarter" idx="17"/>
          </p:nvPr>
        </p:nvSpPr>
        <p:spPr>
          <a:xfrm>
            <a:off x="3298785" y="3152092"/>
            <a:ext cx="1655802" cy="393699"/>
          </a:xfrm>
        </p:spPr>
        <p:txBody>
          <a:bodyPr>
            <a:noAutofit/>
          </a:bodyPr>
          <a:lstStyle>
            <a:lvl1pPr algn="l">
              <a:defRPr sz="1200" b="1">
                <a:solidFill>
                  <a:schemeClr val="tx1"/>
                </a:solidFill>
                <a:latin typeface="+mn-lt"/>
              </a:defRPr>
            </a:lvl1pPr>
            <a:lvl2pPr algn="r">
              <a:defRPr/>
            </a:lvl2pPr>
            <a:lvl3pPr algn="r">
              <a:defRPr/>
            </a:lvl3pPr>
            <a:lvl4pPr algn="r">
              <a:defRPr/>
            </a:lvl4pPr>
            <a:lvl5pPr algn="r">
              <a:defRPr/>
            </a:lvl5pPr>
          </a:lstStyle>
          <a:p>
            <a:pPr lvl="0"/>
            <a:r>
              <a:rPr lang="en-US" dirty="0"/>
              <a:t>Edit Master text styles</a:t>
            </a:r>
          </a:p>
        </p:txBody>
      </p:sp>
      <p:sp>
        <p:nvSpPr>
          <p:cNvPr id="15" name="Text Placeholder 4">
            <a:extLst>
              <a:ext uri="{FF2B5EF4-FFF2-40B4-BE49-F238E27FC236}">
                <a16:creationId xmlns:a16="http://schemas.microsoft.com/office/drawing/2014/main" id="{884EBCF2-121B-4C27-9476-FC43AFE5D4E1}"/>
              </a:ext>
            </a:extLst>
          </p:cNvPr>
          <p:cNvSpPr>
            <a:spLocks noGrp="1"/>
          </p:cNvSpPr>
          <p:nvPr>
            <p:ph type="body" sz="quarter" idx="18"/>
          </p:nvPr>
        </p:nvSpPr>
        <p:spPr>
          <a:xfrm>
            <a:off x="5108574" y="3152092"/>
            <a:ext cx="2146300" cy="393699"/>
          </a:xfrm>
        </p:spPr>
        <p:txBody>
          <a:bodyPr>
            <a:noAutofit/>
          </a:bodyPr>
          <a:lstStyle>
            <a:lvl1pPr algn="l">
              <a:defRPr sz="1200" b="0">
                <a:solidFill>
                  <a:schemeClr val="tx1"/>
                </a:solidFill>
                <a:latin typeface="+mn-lt"/>
              </a:defRPr>
            </a:lvl1pPr>
            <a:lvl2pPr>
              <a:defRPr>
                <a:solidFill>
                  <a:schemeClr val="bg1"/>
                </a:solidFill>
              </a:defRPr>
            </a:lvl2pPr>
          </a:lstStyle>
          <a:p>
            <a:pPr lvl="0"/>
            <a:r>
              <a:rPr lang="en-US" dirty="0"/>
              <a:t>Edit Master </a:t>
            </a:r>
            <a:r>
              <a:rPr lang="en-US"/>
              <a:t>text styles</a:t>
            </a:r>
            <a:endParaRPr lang="en-US" dirty="0"/>
          </a:p>
        </p:txBody>
      </p:sp>
      <p:sp>
        <p:nvSpPr>
          <p:cNvPr id="16" name="Text Placeholder 4">
            <a:extLst>
              <a:ext uri="{FF2B5EF4-FFF2-40B4-BE49-F238E27FC236}">
                <a16:creationId xmlns:a16="http://schemas.microsoft.com/office/drawing/2014/main" id="{B10125AE-FFCD-40BA-B610-9827352FFEA3}"/>
              </a:ext>
            </a:extLst>
          </p:cNvPr>
          <p:cNvSpPr>
            <a:spLocks noGrp="1"/>
          </p:cNvSpPr>
          <p:nvPr>
            <p:ph type="body" sz="quarter" idx="19"/>
          </p:nvPr>
        </p:nvSpPr>
        <p:spPr>
          <a:xfrm>
            <a:off x="3298785" y="4037688"/>
            <a:ext cx="1655802" cy="393699"/>
          </a:xfrm>
        </p:spPr>
        <p:txBody>
          <a:bodyPr>
            <a:noAutofit/>
          </a:bodyPr>
          <a:lstStyle>
            <a:lvl1pPr algn="l">
              <a:defRPr sz="1200" b="1">
                <a:solidFill>
                  <a:schemeClr val="tx1"/>
                </a:solidFill>
                <a:latin typeface="+mn-lt"/>
              </a:defRPr>
            </a:lvl1pPr>
            <a:lvl2pPr algn="r">
              <a:defRPr/>
            </a:lvl2pPr>
            <a:lvl3pPr algn="r">
              <a:defRPr/>
            </a:lvl3pPr>
            <a:lvl4pPr algn="r">
              <a:defRPr/>
            </a:lvl4pPr>
            <a:lvl5pPr algn="r">
              <a:defRPr/>
            </a:lvl5pPr>
          </a:lstStyle>
          <a:p>
            <a:pPr lvl="0"/>
            <a:r>
              <a:rPr lang="en-US" dirty="0"/>
              <a:t>Edit Master text styles</a:t>
            </a:r>
          </a:p>
        </p:txBody>
      </p:sp>
      <p:sp>
        <p:nvSpPr>
          <p:cNvPr id="17" name="Text Placeholder 4">
            <a:extLst>
              <a:ext uri="{FF2B5EF4-FFF2-40B4-BE49-F238E27FC236}">
                <a16:creationId xmlns:a16="http://schemas.microsoft.com/office/drawing/2014/main" id="{F8CEB5AF-989A-44CF-BC9D-DC8C48A92D91}"/>
              </a:ext>
            </a:extLst>
          </p:cNvPr>
          <p:cNvSpPr>
            <a:spLocks noGrp="1"/>
          </p:cNvSpPr>
          <p:nvPr>
            <p:ph type="body" sz="quarter" idx="20"/>
          </p:nvPr>
        </p:nvSpPr>
        <p:spPr>
          <a:xfrm>
            <a:off x="5108574" y="4037688"/>
            <a:ext cx="2146300" cy="393699"/>
          </a:xfrm>
        </p:spPr>
        <p:txBody>
          <a:bodyPr>
            <a:noAutofit/>
          </a:bodyPr>
          <a:lstStyle>
            <a:lvl1pPr algn="l">
              <a:defRPr sz="1200" b="0">
                <a:solidFill>
                  <a:schemeClr val="tx1"/>
                </a:solidFill>
                <a:latin typeface="+mn-lt"/>
              </a:defRPr>
            </a:lvl1pPr>
            <a:lvl2pPr>
              <a:defRPr>
                <a:solidFill>
                  <a:schemeClr val="bg1"/>
                </a:solidFill>
              </a:defRPr>
            </a:lvl2pPr>
          </a:lstStyle>
          <a:p>
            <a:pPr lvl="0"/>
            <a:r>
              <a:rPr lang="en-US" dirty="0"/>
              <a:t>Edit Master </a:t>
            </a:r>
            <a:r>
              <a:rPr lang="en-US"/>
              <a:t>text styles</a:t>
            </a:r>
            <a:endParaRPr lang="en-US" dirty="0"/>
          </a:p>
        </p:txBody>
      </p:sp>
      <p:sp>
        <p:nvSpPr>
          <p:cNvPr id="18" name="Slide Number">
            <a:extLst>
              <a:ext uri="{FF2B5EF4-FFF2-40B4-BE49-F238E27FC236}">
                <a16:creationId xmlns:a16="http://schemas.microsoft.com/office/drawing/2014/main" id="{78A96295-B836-4F33-AB82-2E7DF385FFC5}"/>
              </a:ext>
            </a:extLst>
          </p:cNvPr>
          <p:cNvSpPr>
            <a:spLocks noChangeArrowheads="1"/>
          </p:cNvSpPr>
          <p:nvPr userDrawn="1">
            <p:custDataLst>
              <p:tags r:id="rId5"/>
            </p:custDataLst>
          </p:nvPr>
        </p:nvSpPr>
        <p:spPr bwMode="black">
          <a:xfrm>
            <a:off x="5643419" y="9701051"/>
            <a:ext cx="1342304" cy="107722"/>
          </a:xfrm>
          <a:prstGeom prst="rect">
            <a:avLst/>
          </a:prstGeom>
          <a:noFill/>
          <a:ln w="9525" algn="ctr">
            <a:noFill/>
            <a:miter lim="800000"/>
            <a:headEnd/>
            <a:tailEnd/>
          </a:ln>
          <a:effectLst/>
        </p:spPr>
        <p:txBody>
          <a:bodyPr wrap="square" lIns="0" tIns="0" rIns="0" bIns="0" anchor="b">
            <a:spAutoFit/>
          </a:bodyPr>
          <a:lstStyle/>
          <a:p>
            <a:pPr algn="r" defTabSz="389349" fontAlgn="auto">
              <a:spcBef>
                <a:spcPts val="0"/>
              </a:spcBef>
              <a:spcAft>
                <a:spcPts val="0"/>
              </a:spcAft>
              <a:defRPr/>
            </a:pPr>
            <a:r>
              <a:rPr lang="tr-TR" sz="700" dirty="0">
                <a:solidFill>
                  <a:schemeClr val="tx1"/>
                </a:solidFill>
                <a:latin typeface="+mn-lt"/>
                <a:ea typeface="+mn-ea"/>
                <a:cs typeface="Arial" panose="020B0604020202020204" pitchFamily="34" charset="0"/>
              </a:rPr>
              <a:t>McKinsey &amp; Company</a:t>
            </a:r>
            <a:endParaRPr lang="en-US" sz="7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2755049998"/>
      </p:ext>
    </p:extLst>
  </p:cSld>
  <p:clrMapOvr>
    <a:masterClrMapping/>
  </p:clrMapOvr>
  <p:extLst>
    <p:ext uri="{DCECCB84-F9BA-43D5-87BE-67443E8EF086}">
      <p15:sldGuideLst xmlns:p15="http://schemas.microsoft.com/office/powerpoint/2012/main">
        <p15:guide id="1" pos="318">
          <p15:clr>
            <a:srgbClr val="FBAE40"/>
          </p15:clr>
        </p15:guide>
        <p15:guide id="2" orient="horz" pos="312" userDrawn="1">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6">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9" Type="http://schemas.openxmlformats.org/officeDocument/2006/relationships/tags" Target="../tags/tag18.xml"/><Relationship Id="rId21" Type="http://schemas.openxmlformats.org/officeDocument/2006/relationships/theme" Target="../theme/theme1.xml"/><Relationship Id="rId34" Type="http://schemas.openxmlformats.org/officeDocument/2006/relationships/tags" Target="../tags/tag13.xml"/><Relationship Id="rId42" Type="http://schemas.openxmlformats.org/officeDocument/2006/relationships/tags" Target="../tags/tag2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32" Type="http://schemas.openxmlformats.org/officeDocument/2006/relationships/tags" Target="../tags/tag11.xml"/><Relationship Id="rId37" Type="http://schemas.openxmlformats.org/officeDocument/2006/relationships/tags" Target="../tags/tag16.xml"/><Relationship Id="rId40" Type="http://schemas.openxmlformats.org/officeDocument/2006/relationships/tags" Target="../tags/tag19.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36" Type="http://schemas.openxmlformats.org/officeDocument/2006/relationships/tags" Target="../tags/tag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10.xml"/><Relationship Id="rId44" Type="http://schemas.openxmlformats.org/officeDocument/2006/relationships/tags" Target="../tags/tag2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tags" Target="../tags/tag6.xml"/><Relationship Id="rId30" Type="http://schemas.openxmlformats.org/officeDocument/2006/relationships/tags" Target="../tags/tag9.xml"/><Relationship Id="rId35" Type="http://schemas.openxmlformats.org/officeDocument/2006/relationships/tags" Target="../tags/tag14.xml"/><Relationship Id="rId43" Type="http://schemas.openxmlformats.org/officeDocument/2006/relationships/tags" Target="../tags/tag2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33" Type="http://schemas.openxmlformats.org/officeDocument/2006/relationships/tags" Target="../tags/tag12.xml"/><Relationship Id="rId38" Type="http://schemas.openxmlformats.org/officeDocument/2006/relationships/tags" Target="../tags/tag17.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tags" Target="../tags/tag2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tags" Target="../tags/tag173.xml"/><Relationship Id="rId39" Type="http://schemas.openxmlformats.org/officeDocument/2006/relationships/tags" Target="../tags/tag186.xml"/><Relationship Id="rId21" Type="http://schemas.openxmlformats.org/officeDocument/2006/relationships/slideLayout" Target="../slideLayouts/slideLayout41.xml"/><Relationship Id="rId34" Type="http://schemas.openxmlformats.org/officeDocument/2006/relationships/tags" Target="../tags/tag181.xml"/><Relationship Id="rId42" Type="http://schemas.openxmlformats.org/officeDocument/2006/relationships/tags" Target="../tags/tag189.xml"/><Relationship Id="rId47" Type="http://schemas.openxmlformats.org/officeDocument/2006/relationships/tags" Target="../tags/tag194.xml"/><Relationship Id="rId50" Type="http://schemas.openxmlformats.org/officeDocument/2006/relationships/image" Target="../media/image1.emf"/><Relationship Id="rId7" Type="http://schemas.openxmlformats.org/officeDocument/2006/relationships/slideLayout" Target="../slideLayouts/slideLayout2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9" Type="http://schemas.openxmlformats.org/officeDocument/2006/relationships/tags" Target="../tags/tag176.xml"/><Relationship Id="rId11" Type="http://schemas.openxmlformats.org/officeDocument/2006/relationships/slideLayout" Target="../slideLayouts/slideLayout31.xml"/><Relationship Id="rId24" Type="http://schemas.openxmlformats.org/officeDocument/2006/relationships/theme" Target="../theme/theme2.xml"/><Relationship Id="rId32" Type="http://schemas.openxmlformats.org/officeDocument/2006/relationships/tags" Target="../tags/tag179.xml"/><Relationship Id="rId37" Type="http://schemas.openxmlformats.org/officeDocument/2006/relationships/tags" Target="../tags/tag184.xml"/><Relationship Id="rId40" Type="http://schemas.openxmlformats.org/officeDocument/2006/relationships/tags" Target="../tags/tag187.xml"/><Relationship Id="rId45" Type="http://schemas.openxmlformats.org/officeDocument/2006/relationships/tags" Target="../tags/tag19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tags" Target="../tags/tag175.xml"/><Relationship Id="rId36" Type="http://schemas.openxmlformats.org/officeDocument/2006/relationships/tags" Target="../tags/tag183.xml"/><Relationship Id="rId49" Type="http://schemas.openxmlformats.org/officeDocument/2006/relationships/oleObject" Target="../embeddings/oleObject19.bin"/><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tags" Target="../tags/tag178.xml"/><Relationship Id="rId44" Type="http://schemas.openxmlformats.org/officeDocument/2006/relationships/tags" Target="../tags/tag19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tags" Target="../tags/tag174.xml"/><Relationship Id="rId30" Type="http://schemas.openxmlformats.org/officeDocument/2006/relationships/tags" Target="../tags/tag177.xml"/><Relationship Id="rId35" Type="http://schemas.openxmlformats.org/officeDocument/2006/relationships/tags" Target="../tags/tag182.xml"/><Relationship Id="rId43" Type="http://schemas.openxmlformats.org/officeDocument/2006/relationships/tags" Target="../tags/tag190.xml"/><Relationship Id="rId48" Type="http://schemas.openxmlformats.org/officeDocument/2006/relationships/tags" Target="../tags/tag195.xml"/><Relationship Id="rId8" Type="http://schemas.openxmlformats.org/officeDocument/2006/relationships/slideLayout" Target="../slideLayouts/slideLayout28.xml"/><Relationship Id="rId3" Type="http://schemas.openxmlformats.org/officeDocument/2006/relationships/slideLayout" Target="../slideLayouts/slideLayout23.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vmlDrawing" Target="../drawings/vmlDrawing19.vml"/><Relationship Id="rId33" Type="http://schemas.openxmlformats.org/officeDocument/2006/relationships/tags" Target="../tags/tag180.xml"/><Relationship Id="rId38" Type="http://schemas.openxmlformats.org/officeDocument/2006/relationships/tags" Target="../tags/tag185.xml"/><Relationship Id="rId46" Type="http://schemas.openxmlformats.org/officeDocument/2006/relationships/tags" Target="../tags/tag193.xml"/><Relationship Id="rId20" Type="http://schemas.openxmlformats.org/officeDocument/2006/relationships/slideLayout" Target="../slideLayouts/slideLayout40.xml"/><Relationship Id="rId41" Type="http://schemas.openxmlformats.org/officeDocument/2006/relationships/tags" Target="../tags/tag188.xml"/><Relationship Id="rId1" Type="http://schemas.openxmlformats.org/officeDocument/2006/relationships/slideLayout" Target="../slideLayouts/slideLayout21.xml"/><Relationship Id="rId6"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tags" Target="../tags/tag369.xml"/><Relationship Id="rId39" Type="http://schemas.openxmlformats.org/officeDocument/2006/relationships/tags" Target="../tags/tag382.xml"/><Relationship Id="rId21" Type="http://schemas.openxmlformats.org/officeDocument/2006/relationships/slideLayout" Target="../slideLayouts/slideLayout64.xml"/><Relationship Id="rId34" Type="http://schemas.openxmlformats.org/officeDocument/2006/relationships/tags" Target="../tags/tag377.xml"/><Relationship Id="rId42" Type="http://schemas.openxmlformats.org/officeDocument/2006/relationships/tags" Target="../tags/tag385.xml"/><Relationship Id="rId47" Type="http://schemas.openxmlformats.org/officeDocument/2006/relationships/tags" Target="../tags/tag390.xml"/><Relationship Id="rId50" Type="http://schemas.openxmlformats.org/officeDocument/2006/relationships/image" Target="../media/image1.emf"/><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9" Type="http://schemas.openxmlformats.org/officeDocument/2006/relationships/tags" Target="../tags/tag372.xml"/><Relationship Id="rId11" Type="http://schemas.openxmlformats.org/officeDocument/2006/relationships/slideLayout" Target="../slideLayouts/slideLayout54.xml"/><Relationship Id="rId24" Type="http://schemas.openxmlformats.org/officeDocument/2006/relationships/theme" Target="../theme/theme3.xml"/><Relationship Id="rId32" Type="http://schemas.openxmlformats.org/officeDocument/2006/relationships/tags" Target="../tags/tag375.xml"/><Relationship Id="rId37" Type="http://schemas.openxmlformats.org/officeDocument/2006/relationships/tags" Target="../tags/tag380.xml"/><Relationship Id="rId40" Type="http://schemas.openxmlformats.org/officeDocument/2006/relationships/tags" Target="../tags/tag383.xml"/><Relationship Id="rId45" Type="http://schemas.openxmlformats.org/officeDocument/2006/relationships/tags" Target="../tags/tag388.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tags" Target="../tags/tag371.xml"/><Relationship Id="rId36" Type="http://schemas.openxmlformats.org/officeDocument/2006/relationships/tags" Target="../tags/tag379.xml"/><Relationship Id="rId49" Type="http://schemas.openxmlformats.org/officeDocument/2006/relationships/oleObject" Target="../embeddings/oleObject41.bin"/><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tags" Target="../tags/tag374.xml"/><Relationship Id="rId44" Type="http://schemas.openxmlformats.org/officeDocument/2006/relationships/tags" Target="../tags/tag387.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tags" Target="../tags/tag370.xml"/><Relationship Id="rId30" Type="http://schemas.openxmlformats.org/officeDocument/2006/relationships/tags" Target="../tags/tag373.xml"/><Relationship Id="rId35" Type="http://schemas.openxmlformats.org/officeDocument/2006/relationships/tags" Target="../tags/tag378.xml"/><Relationship Id="rId43" Type="http://schemas.openxmlformats.org/officeDocument/2006/relationships/tags" Target="../tags/tag386.xml"/><Relationship Id="rId48" Type="http://schemas.openxmlformats.org/officeDocument/2006/relationships/tags" Target="../tags/tag391.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vmlDrawing" Target="../drawings/vmlDrawing41.vml"/><Relationship Id="rId33" Type="http://schemas.openxmlformats.org/officeDocument/2006/relationships/tags" Target="../tags/tag376.xml"/><Relationship Id="rId38" Type="http://schemas.openxmlformats.org/officeDocument/2006/relationships/tags" Target="../tags/tag381.xml"/><Relationship Id="rId46" Type="http://schemas.openxmlformats.org/officeDocument/2006/relationships/tags" Target="../tags/tag389.xml"/><Relationship Id="rId20" Type="http://schemas.openxmlformats.org/officeDocument/2006/relationships/slideLayout" Target="../slideLayouts/slideLayout63.xml"/><Relationship Id="rId41" Type="http://schemas.openxmlformats.org/officeDocument/2006/relationships/tags" Target="../tags/tag384.xml"/><Relationship Id="rId1" Type="http://schemas.openxmlformats.org/officeDocument/2006/relationships/slideLayout" Target="../slideLayouts/slideLayout44.xml"/><Relationship Id="rId6"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ext uri="{D42A27DB-BD31-4B8C-83A1-F6EECF244321}">
                <p14:modId xmlns:p14="http://schemas.microsoft.com/office/powerpoint/2010/main" val="46982562"/>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52632" name="think-cell Slide" r:id="rId45" imgW="413" imgH="416" progId="TCLayout.ActiveDocument.1">
                  <p:embed/>
                </p:oleObj>
              </mc:Choice>
              <mc:Fallback>
                <p:oleObj name="think-cell Slide" r:id="rId45" imgW="413" imgH="416" progId="TCLayout.ActiveDocument.1">
                  <p:embed/>
                  <p:pic>
                    <p:nvPicPr>
                      <p:cNvPr id="0" name=""/>
                      <p:cNvPicPr/>
                      <p:nvPr/>
                    </p:nvPicPr>
                    <p:blipFill>
                      <a:blip r:embed="rId46"/>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24"/>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8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08000" y="9263063"/>
            <a:ext cx="4640123" cy="107722"/>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7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08000" y="503238"/>
            <a:ext cx="6756400" cy="1072896"/>
          </a:xfrm>
          <a:prstGeom prst="rect">
            <a:avLst/>
          </a:prstGeom>
        </p:spPr>
        <p:txBody>
          <a:bodyPr vert="horz" wrap="square" lIns="0" tIns="0" rIns="0" bIns="0" rtlCol="0" anchor="b" anchorCtr="0">
            <a:noAutofit/>
          </a:bodyPr>
          <a:lstStyle/>
          <a:p>
            <a:r>
              <a:rPr lang="en-US" dirty="0"/>
              <a:t>Click to edit Master title style</a:t>
            </a:r>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08000" y="2078735"/>
            <a:ext cx="2152650" cy="3701526"/>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Rectangle 1" hidden="1">
            <a:extLst>
              <a:ext uri="{FF2B5EF4-FFF2-40B4-BE49-F238E27FC236}">
                <a16:creationId xmlns:a16="http://schemas.microsoft.com/office/drawing/2014/main" id="{D35250B8-D61E-4F1A-9ACD-6E1BB958B78E}"/>
              </a:ext>
            </a:extLst>
          </p:cNvPr>
          <p:cNvGrpSpPr/>
          <p:nvPr userDrawn="1"/>
        </p:nvGrpSpPr>
        <p:grpSpPr>
          <a:xfrm>
            <a:off x="0" y="0"/>
            <a:ext cx="7771428" cy="100584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148"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84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6728666" y="6371468"/>
            <a:ext cx="627851" cy="2453755"/>
            <a:chOff x="9585951" y="3001463"/>
            <a:chExt cx="984864" cy="1673015"/>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3040983"/>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420481"/>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99979"/>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71400"/>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542820"/>
              <a:ext cx="653110"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6478836" y="4846819"/>
            <a:ext cx="877681" cy="1226912"/>
            <a:chOff x="4265270" y="3799978"/>
            <a:chExt cx="1376755" cy="836531"/>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99978"/>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71399"/>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542820"/>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4923846" y="2496938"/>
            <a:ext cx="652555" cy="2540060"/>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70693"/>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146152"/>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521612"/>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97071"/>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72531"/>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30"/>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3"/>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4"/>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31"/>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41"/>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42"/>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32"/>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9"/>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3"/>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7"/>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8"/>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4"/>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5"/>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6"/>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sp>
        <p:nvSpPr>
          <p:cNvPr id="170" name="Eyebrow" hidden="1">
            <a:extLst>
              <a:ext uri="{FF2B5EF4-FFF2-40B4-BE49-F238E27FC236}">
                <a16:creationId xmlns:a16="http://schemas.microsoft.com/office/drawing/2014/main" id="{0D40CBEB-BEA3-4D85-842F-77DFE82435CB}"/>
              </a:ext>
            </a:extLst>
          </p:cNvPr>
          <p:cNvSpPr txBox="1">
            <a:spLocks/>
          </p:cNvSpPr>
          <p:nvPr userDrawn="1"/>
        </p:nvSpPr>
        <p:spPr>
          <a:xfrm>
            <a:off x="2813049" y="6143742"/>
            <a:ext cx="3873501" cy="153888"/>
          </a:xfrm>
          <a:prstGeom prst="rect">
            <a:avLst/>
          </a:prstGeom>
        </p:spPr>
        <p:txBody>
          <a:bodyPr wrap="square" lIns="0" tIns="0" rIns="0" bIns="0">
            <a:spAutoFit/>
          </a:bodyPr>
          <a:lstStyle>
            <a:lvl1pPr marL="0" indent="0" algn="l" defTabSz="582930" rtl="0" eaLnBrk="1" latinLnBrk="0" hangingPunct="1">
              <a:lnSpc>
                <a:spcPct val="100000"/>
              </a:lnSpc>
              <a:spcBef>
                <a:spcPts val="191"/>
              </a:spcBef>
              <a:spcAft>
                <a:spcPts val="191"/>
              </a:spcAft>
              <a:buFont typeface="Segoe UI" panose="020B0502040204020203" pitchFamily="34" charset="0"/>
              <a:buChar char="​"/>
              <a:defRPr sz="1000" b="1" kern="120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2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2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2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9pPr>
          </a:lstStyle>
          <a:p>
            <a:r>
              <a:rPr lang="en-US" dirty="0"/>
              <a:t>Eyebrow</a:t>
            </a:r>
            <a:endParaRPr lang="es-AR" dirty="0"/>
          </a:p>
        </p:txBody>
      </p:sp>
      <p:sp>
        <p:nvSpPr>
          <p:cNvPr id="169" name="Sticker" hidden="1">
            <a:extLst>
              <a:ext uri="{FF2B5EF4-FFF2-40B4-BE49-F238E27FC236}">
                <a16:creationId xmlns:a16="http://schemas.microsoft.com/office/drawing/2014/main" id="{ED9888CE-250F-4C0A-818D-675453373841}"/>
              </a:ext>
            </a:extLst>
          </p:cNvPr>
          <p:cNvSpPr txBox="1"/>
          <p:nvPr userDrawn="1">
            <p:custDataLst>
              <p:tags r:id="rId27"/>
            </p:custDataLst>
          </p:nvPr>
        </p:nvSpPr>
        <p:spPr>
          <a:xfrm>
            <a:off x="508000" y="1890979"/>
            <a:ext cx="328488" cy="119495"/>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1659" rtlCol="0">
            <a:spAutoFit/>
          </a:bodyPr>
          <a:lstStyle/>
          <a:p>
            <a:pPr algn="l">
              <a:spcAft>
                <a:spcPts val="510"/>
              </a:spcAft>
              <a:buClr>
                <a:srgbClr val="051C2C"/>
              </a:buClr>
            </a:pPr>
            <a:r>
              <a:rPr lang="en-US" sz="700" b="1" spc="32" dirty="0">
                <a:ln w="3175">
                  <a:noFill/>
                </a:ln>
                <a:solidFill>
                  <a:schemeClr val="tx1"/>
                </a:solidFill>
              </a:rPr>
              <a:t>Sticker</a:t>
            </a:r>
          </a:p>
        </p:txBody>
      </p:sp>
      <p:sp>
        <p:nvSpPr>
          <p:cNvPr id="171" name="1. On-page tracker" hidden="1">
            <a:extLst>
              <a:ext uri="{FF2B5EF4-FFF2-40B4-BE49-F238E27FC236}">
                <a16:creationId xmlns:a16="http://schemas.microsoft.com/office/drawing/2014/main" id="{E3CB5CDA-5575-416A-BD7D-8B4DEC227EEC}"/>
              </a:ext>
            </a:extLst>
          </p:cNvPr>
          <p:cNvSpPr txBox="1">
            <a:spLocks/>
          </p:cNvSpPr>
          <p:nvPr userDrawn="1">
            <p:custDataLst>
              <p:tags r:id="rId28"/>
            </p:custDataLst>
          </p:nvPr>
        </p:nvSpPr>
        <p:spPr>
          <a:xfrm>
            <a:off x="2783840" y="274367"/>
            <a:ext cx="4480560" cy="107722"/>
          </a:xfrm>
          <a:prstGeom prst="rect">
            <a:avLst/>
          </a:prstGeom>
        </p:spPr>
        <p:txBody>
          <a:bodyPr vert="horz" wrap="square" lIns="0" tIns="0" rIns="0" bIns="0" rtlCol="0" anchor="ctr" anchorCtr="0">
            <a:spAutoFit/>
          </a:bodyPr>
          <a:lstStyle>
            <a:lvl1pPr marL="0" indent="0" algn="r" defTabSz="582930" rtl="0" eaLnBrk="1" latinLnBrk="0" hangingPunct="1">
              <a:lnSpc>
                <a:spcPct val="100000"/>
              </a:lnSpc>
              <a:spcBef>
                <a:spcPts val="191"/>
              </a:spcBef>
              <a:spcAft>
                <a:spcPts val="191"/>
              </a:spcAft>
              <a:buFont typeface="Segoe UI" panose="020B0502040204020203" pitchFamily="34" charset="0"/>
              <a:buChar char="​"/>
              <a:defRPr lang="en-US" sz="800" kern="1200" dirty="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a:lstStyle>
          <a:p>
            <a:r>
              <a:rPr lang="en-US" sz="700" dirty="0"/>
              <a:t>Chapter › Topic</a:t>
            </a:r>
          </a:p>
        </p:txBody>
      </p:sp>
      <p:sp>
        <p:nvSpPr>
          <p:cNvPr id="172" name="5. Source" hidden="1">
            <a:extLst>
              <a:ext uri="{FF2B5EF4-FFF2-40B4-BE49-F238E27FC236}">
                <a16:creationId xmlns:a16="http://schemas.microsoft.com/office/drawing/2014/main" id="{F13ACA6A-B17B-442B-90C1-CDBFBB4A4699}"/>
              </a:ext>
            </a:extLst>
          </p:cNvPr>
          <p:cNvSpPr txBox="1">
            <a:spLocks/>
          </p:cNvSpPr>
          <p:nvPr userDrawn="1">
            <p:custDataLst>
              <p:tags r:id="rId29"/>
            </p:custDataLst>
          </p:nvPr>
        </p:nvSpPr>
        <p:spPr>
          <a:xfrm>
            <a:off x="508000" y="9423224"/>
            <a:ext cx="6756400" cy="123111"/>
          </a:xfrm>
          <a:prstGeom prst="rect">
            <a:avLst/>
          </a:prstGeom>
        </p:spPr>
        <p:txBody>
          <a:bodyPr vert="horz" wrap="square" lIns="0" tIns="0" rIns="0" bIns="0" rtlCol="0" anchor="t">
            <a:no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700" dirty="0"/>
              <a:t>Source: …</a:t>
            </a:r>
          </a:p>
        </p:txBody>
      </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904" r:id="rId1"/>
    <p:sldLayoutId id="2147483886" r:id="rId2"/>
    <p:sldLayoutId id="2147483893" r:id="rId3"/>
    <p:sldLayoutId id="2147483898" r:id="rId4"/>
    <p:sldLayoutId id="2147483894" r:id="rId5"/>
    <p:sldLayoutId id="2147483895" r:id="rId6"/>
    <p:sldLayoutId id="2147483896" r:id="rId7"/>
    <p:sldLayoutId id="2147483897" r:id="rId8"/>
    <p:sldLayoutId id="2147483892" r:id="rId9"/>
    <p:sldLayoutId id="2147483890" r:id="rId10"/>
    <p:sldLayoutId id="2147483900" r:id="rId11"/>
    <p:sldLayoutId id="2147483901" r:id="rId12"/>
    <p:sldLayoutId id="2147483899" r:id="rId13"/>
    <p:sldLayoutId id="2147483905" r:id="rId14"/>
    <p:sldLayoutId id="2147483956" r:id="rId15"/>
    <p:sldLayoutId id="2147483959" r:id="rId16"/>
    <p:sldLayoutId id="2147483960" r:id="rId17"/>
    <p:sldLayoutId id="2147483961" r:id="rId18"/>
    <p:sldLayoutId id="2147483962" r:id="rId19"/>
    <p:sldLayoutId id="2147483963" r:id="rId20"/>
  </p:sldLayoutIdLst>
  <p:txStyles>
    <p:titleStyle>
      <a:lvl1pPr algn="l" defTabSz="582930" rtl="0" eaLnBrk="1" latinLnBrk="0" hangingPunct="1">
        <a:lnSpc>
          <a:spcPct val="100000"/>
        </a:lnSpc>
        <a:spcBef>
          <a:spcPct val="0"/>
        </a:spcBef>
        <a:buNone/>
        <a:defRPr sz="2800" b="1" kern="1200" spc="0" baseline="0">
          <a:ln w="6350" cap="flat">
            <a:noFill/>
            <a:miter lim="800000"/>
          </a:ln>
          <a:solidFill>
            <a:schemeClr val="tx1"/>
          </a:solidFill>
          <a:latin typeface="+mj-lt"/>
          <a:ea typeface="+mj-ea"/>
          <a:cs typeface="+mj-cs"/>
        </a:defRPr>
      </a:lvl1pPr>
    </p:titleStyle>
    <p:bodyStyle>
      <a:lvl1pPr marL="0" indent="0" algn="l" defTabSz="582930" rtl="0" eaLnBrk="1" latinLnBrk="0" hangingPunct="1">
        <a:lnSpc>
          <a:spcPct val="100000"/>
        </a:lnSpc>
        <a:spcBef>
          <a:spcPts val="191"/>
        </a:spcBef>
        <a:spcAft>
          <a:spcPts val="191"/>
        </a:spcAft>
        <a:buFont typeface="Segoe UI" panose="020B0502040204020203" pitchFamily="34" charset="0"/>
        <a:buChar char="​"/>
        <a:defRPr sz="1000" kern="120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0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0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00" kern="1200">
          <a:solidFill>
            <a:schemeClr val="tx1"/>
          </a:solidFill>
          <a:latin typeface="+mn-lt"/>
          <a:ea typeface="+mn-ea"/>
          <a:cs typeface="Arial" panose="020B0604020202020204" pitchFamily="34" charset="0"/>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6"/>
            </p:custDataLst>
            <p:extLst>
              <p:ext uri="{D42A27DB-BD31-4B8C-83A1-F6EECF244321}">
                <p14:modId xmlns:p14="http://schemas.microsoft.com/office/powerpoint/2010/main" val="1550166362"/>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193646" name="think-cell Slide" r:id="rId49" imgW="413" imgH="416" progId="TCLayout.ActiveDocument.1">
                  <p:embed/>
                </p:oleObj>
              </mc:Choice>
              <mc:Fallback>
                <p:oleObj name="think-cell Slide" r:id="rId49"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5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27"/>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8"/>
            </p:custDataLst>
          </p:nvPr>
        </p:nvSpPr>
        <p:spPr>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9"/>
            </p:custDataLst>
          </p:nvPr>
        </p:nvCxnSpPr>
        <p:spPr>
          <a:xfrm>
            <a:off x="353644" y="9465528"/>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30"/>
            </p:custDataLst>
          </p:nvPr>
        </p:nvCxnSpPr>
        <p:spPr>
          <a:xfrm>
            <a:off x="353644" y="1733462"/>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31"/>
            </p:custDataLst>
          </p:nvPr>
        </p:nvSpPr>
        <p:spPr>
          <a:xfrm>
            <a:off x="353157" y="9311321"/>
            <a:ext cx="4640123" cy="78483"/>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51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32"/>
            </p:custDataLst>
          </p:nvPr>
        </p:nvSpPr>
        <p:spPr>
          <a:xfrm>
            <a:off x="353644" y="252578"/>
            <a:ext cx="7065112" cy="1072896"/>
          </a:xfrm>
          <a:prstGeom prst="rect">
            <a:avLst/>
          </a:prstGeom>
        </p:spPr>
        <p:txBody>
          <a:bodyPr vert="horz" wrap="square" lIns="0" tIns="0" rIns="0" bIns="0" rtlCol="0" anchor="b" anchorCtr="0">
            <a:noAutofit/>
          </a:bodyPr>
          <a:lstStyle/>
          <a:p>
            <a:r>
              <a:rPr lang="en-US" dirty="0"/>
              <a:t>Click to edit Master title style</a:t>
            </a:r>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353644" y="3185160"/>
            <a:ext cx="7065112" cy="370152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33"/>
            </p:custDataLst>
          </p:nvPr>
        </p:nvGrpSpPr>
        <p:grpSpPr>
          <a:xfrm>
            <a:off x="0" y="0"/>
            <a:ext cx="7771428" cy="100584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148"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84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6839100" y="6372606"/>
            <a:ext cx="627851" cy="2453755"/>
            <a:chOff x="9585951" y="3001463"/>
            <a:chExt cx="984864" cy="1673015"/>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3040983"/>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420481"/>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99979"/>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71400"/>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542820"/>
              <a:ext cx="653110"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6816150" y="1964161"/>
            <a:ext cx="652555" cy="2540060"/>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70693"/>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146152"/>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521612"/>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97071"/>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72531"/>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3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3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4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4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3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4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4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4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4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355850" y="1890936"/>
            <a:ext cx="277192" cy="106824"/>
            <a:chOff x="8456447" y="272180"/>
            <a:chExt cx="326092" cy="72820"/>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6092" cy="72820"/>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761086">
                <a:buClr>
                  <a:schemeClr val="tx2"/>
                </a:buClr>
              </a:pPr>
              <a:r>
                <a:rPr lang="en-US" sz="574" b="1" spc="32" dirty="0">
                  <a:ln w="3175">
                    <a:noFill/>
                  </a:ln>
                  <a:solidFill>
                    <a:schemeClr val="tx1"/>
                  </a:solidFill>
                </a:rPr>
                <a:t>Sticker</a:t>
              </a:r>
              <a:endParaRPr lang="en-US" sz="51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345000"/>
              <a:ext cx="326092"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6655500" y="4846567"/>
            <a:ext cx="809201" cy="1226912"/>
            <a:chOff x="4372690" y="3799978"/>
            <a:chExt cx="1269335" cy="836531"/>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99978"/>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71399"/>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542820"/>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grpSp>
    </p:spTree>
    <p:extLst>
      <p:ext uri="{BB962C8B-B14F-4D97-AF65-F5344CB8AC3E}">
        <p14:creationId xmlns:p14="http://schemas.microsoft.com/office/powerpoint/2010/main" val="106632017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925" r:id="rId18"/>
    <p:sldLayoutId id="2147483926" r:id="rId19"/>
    <p:sldLayoutId id="2147483927" r:id="rId20"/>
    <p:sldLayoutId id="2147483928" r:id="rId21"/>
    <p:sldLayoutId id="2147483929" r:id="rId22"/>
    <p:sldLayoutId id="2147483930" r:id="rId23"/>
  </p:sldLayoutIdLst>
  <p:txStyles>
    <p:titleStyle>
      <a:lvl1pPr algn="l" defTabSz="582930" rtl="0" eaLnBrk="1" latinLnBrk="0" hangingPunct="1">
        <a:lnSpc>
          <a:spcPct val="93000"/>
        </a:lnSpc>
        <a:spcBef>
          <a:spcPct val="0"/>
        </a:spcBef>
        <a:buNone/>
        <a:defRPr sz="1594" b="1" kern="1200" spc="0" baseline="0">
          <a:ln w="6350" cap="flat">
            <a:noFill/>
            <a:miter lim="800000"/>
          </a:ln>
          <a:solidFill>
            <a:schemeClr val="tx1"/>
          </a:solidFill>
          <a:latin typeface="+mj-lt"/>
          <a:ea typeface="+mj-ea"/>
          <a:cs typeface="+mj-cs"/>
        </a:defRPr>
      </a:lvl1pPr>
    </p:titleStyle>
    <p:bodyStyle>
      <a:lvl1pPr marL="0" indent="0" algn="l" defTabSz="582930" rtl="0" eaLnBrk="1" latinLnBrk="0" hangingPunct="1">
        <a:lnSpc>
          <a:spcPct val="100000"/>
        </a:lnSpc>
        <a:spcBef>
          <a:spcPts val="191"/>
        </a:spcBef>
        <a:spcAft>
          <a:spcPts val="191"/>
        </a:spcAft>
        <a:buFont typeface="Segoe UI" panose="020B0502040204020203" pitchFamily="34" charset="0"/>
        <a:buChar char="​"/>
        <a:defRPr sz="1020" kern="120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2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2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2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6"/>
            </p:custDataLst>
            <p:extLst>
              <p:ext uri="{D42A27DB-BD31-4B8C-83A1-F6EECF244321}">
                <p14:modId xmlns:p14="http://schemas.microsoft.com/office/powerpoint/2010/main" val="4155816148"/>
              </p:ext>
            </p:extLst>
          </p:nvPr>
        </p:nvGraphicFramePr>
        <p:xfrm>
          <a:off x="1013" y="2329"/>
          <a:ext cx="1012" cy="2329"/>
        </p:xfrm>
        <a:graphic>
          <a:graphicData uri="http://schemas.openxmlformats.org/presentationml/2006/ole">
            <mc:AlternateContent xmlns:mc="http://schemas.openxmlformats.org/markup-compatibility/2006">
              <mc:Choice xmlns:v="urn:schemas-microsoft-com:vml" Requires="v">
                <p:oleObj spid="_x0000_s216174" name="think-cell Slide" r:id="rId49" imgW="413" imgH="416" progId="TCLayout.ActiveDocument.1">
                  <p:embed/>
                </p:oleObj>
              </mc:Choice>
              <mc:Fallback>
                <p:oleObj name="think-cell Slide" r:id="rId49"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50"/>
                      <a:stretch>
                        <a:fillRect/>
                      </a:stretch>
                    </p:blipFill>
                    <p:spPr>
                      <a:xfrm>
                        <a:off x="1013" y="2329"/>
                        <a:ext cx="1012" cy="232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27"/>
            </p:custDataLst>
          </p:nvPr>
        </p:nvSpPr>
        <p:spPr>
          <a:xfrm>
            <a:off x="0" y="0"/>
            <a:ext cx="101203" cy="23283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594"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8"/>
            </p:custDataLst>
          </p:nvPr>
        </p:nvSpPr>
        <p:spPr>
          <a:xfrm>
            <a:off x="6462921" y="9647199"/>
            <a:ext cx="729367" cy="88358"/>
          </a:xfrm>
          <a:prstGeom prst="rect">
            <a:avLst/>
          </a:prstGeom>
          <a:noFill/>
        </p:spPr>
        <p:txBody>
          <a:bodyPr wrap="none" lIns="0" tIns="0" rIns="0" bIns="0" rtlCol="0" anchor="b">
            <a:spAutoFit/>
          </a:bodyPr>
          <a:lstStyle/>
          <a:p>
            <a:pPr marL="0" marR="0" lvl="0" indent="0" algn="ctr" defTabSz="582930" rtl="0" eaLnBrk="1" fontAlgn="auto" latinLnBrk="0" hangingPunct="1">
              <a:lnSpc>
                <a:spcPct val="100000"/>
              </a:lnSpc>
              <a:spcBef>
                <a:spcPts val="0"/>
              </a:spcBef>
              <a:spcAft>
                <a:spcPts val="0"/>
              </a:spcAft>
              <a:buClrTx/>
              <a:buSzTx/>
              <a:buFontTx/>
              <a:buNone/>
              <a:tabLst/>
              <a:defRPr/>
            </a:pPr>
            <a:r>
              <a:rPr lang="en-US" sz="574"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9"/>
            </p:custDataLst>
          </p:nvPr>
        </p:nvCxnSpPr>
        <p:spPr>
          <a:xfrm>
            <a:off x="353644" y="9465528"/>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30"/>
            </p:custDataLst>
          </p:nvPr>
        </p:nvCxnSpPr>
        <p:spPr>
          <a:xfrm>
            <a:off x="353644" y="1733462"/>
            <a:ext cx="706511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31"/>
            </p:custDataLst>
          </p:nvPr>
        </p:nvSpPr>
        <p:spPr>
          <a:xfrm>
            <a:off x="353157" y="9311321"/>
            <a:ext cx="4640123" cy="78483"/>
          </a:xfrm>
          <a:prstGeom prst="rect">
            <a:avLst/>
          </a:prstGeom>
          <a:noFill/>
        </p:spPr>
        <p:txBody>
          <a:bodyPr wrap="square" lIns="0" tIns="0" rIns="0" bIns="0" rtlCol="0" anchor="b">
            <a:spAutoFit/>
          </a:bodyPr>
          <a:lstStyle/>
          <a:p>
            <a:pPr marL="0" marR="0" lvl="0" indent="0" algn="l" defTabSz="582930" rtl="0" eaLnBrk="1" fontAlgn="auto" latinLnBrk="0" hangingPunct="1">
              <a:lnSpc>
                <a:spcPct val="100000"/>
              </a:lnSpc>
              <a:spcBef>
                <a:spcPts val="0"/>
              </a:spcBef>
              <a:spcAft>
                <a:spcPts val="0"/>
              </a:spcAft>
              <a:buClrTx/>
              <a:buSzTx/>
              <a:buFontTx/>
              <a:buNone/>
              <a:tabLst/>
              <a:defRPr/>
            </a:pPr>
            <a:r>
              <a:rPr lang="en-US" sz="51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32"/>
            </p:custDataLst>
          </p:nvPr>
        </p:nvSpPr>
        <p:spPr>
          <a:xfrm>
            <a:off x="353644" y="252578"/>
            <a:ext cx="7065112" cy="1072896"/>
          </a:xfrm>
          <a:prstGeom prst="rect">
            <a:avLst/>
          </a:prstGeom>
        </p:spPr>
        <p:txBody>
          <a:bodyPr vert="horz" wrap="square" lIns="0" tIns="0" rIns="0" bIns="0" rtlCol="0" anchor="b" anchorCtr="0">
            <a:noAutofit/>
          </a:bodyPr>
          <a:lstStyle/>
          <a:p>
            <a:r>
              <a:rPr lang="en-US" dirty="0"/>
              <a:t>Click to edit Master title style</a:t>
            </a:r>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353644" y="3185160"/>
            <a:ext cx="7065112" cy="370152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33"/>
            </p:custDataLst>
          </p:nvPr>
        </p:nvGrpSpPr>
        <p:grpSpPr>
          <a:xfrm>
            <a:off x="0" y="0"/>
            <a:ext cx="7771428" cy="100584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148"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84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84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6839100" y="6372606"/>
            <a:ext cx="627851" cy="2453755"/>
            <a:chOff x="9585951" y="3001463"/>
            <a:chExt cx="984864" cy="1673015"/>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93" dirty="0">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3040983"/>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420481"/>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99979"/>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71400"/>
              <a:ext cx="658718"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542820"/>
              <a:ext cx="653110"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6816150" y="1964161"/>
            <a:ext cx="652555" cy="2540060"/>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70693"/>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146152"/>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521612"/>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97071"/>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72531"/>
              <a:ext cx="670984"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3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3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4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4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3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4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4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4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dirty="0">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4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48" dirty="0"/>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355850" y="1890936"/>
            <a:ext cx="277192" cy="106824"/>
            <a:chOff x="8456447" y="272180"/>
            <a:chExt cx="326092" cy="72820"/>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6092" cy="72820"/>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761086">
                <a:buClr>
                  <a:schemeClr val="tx2"/>
                </a:buClr>
              </a:pPr>
              <a:r>
                <a:rPr lang="en-US" sz="574" b="1" spc="32" dirty="0">
                  <a:ln w="3175">
                    <a:noFill/>
                  </a:ln>
                  <a:solidFill>
                    <a:schemeClr val="tx1"/>
                  </a:solidFill>
                </a:rPr>
                <a:t>Sticker</a:t>
              </a:r>
              <a:endParaRPr lang="en-US" sz="51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345000"/>
              <a:ext cx="326092"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6655500" y="4846567"/>
            <a:ext cx="809201" cy="1226912"/>
            <a:chOff x="4372690" y="3799978"/>
            <a:chExt cx="1269335" cy="836531"/>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99978"/>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71399"/>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542820"/>
              <a:ext cx="653111" cy="93689"/>
            </a:xfrm>
            <a:prstGeom prst="rect">
              <a:avLst/>
            </a:prstGeom>
            <a:noFill/>
            <a:ln>
              <a:noFill/>
              <a:miter lim="800000"/>
            </a:ln>
          </p:spPr>
          <p:txBody>
            <a:bodyPr wrap="square" lIns="0" tIns="0" rIns="0" bIns="0" rtlCol="0" anchor="ctr" anchorCtr="0">
              <a:spAutoFit/>
            </a:bodyPr>
            <a:lstStyle/>
            <a:p>
              <a:pPr>
                <a:spcAft>
                  <a:spcPts val="383"/>
                </a:spcAft>
              </a:pPr>
              <a:r>
                <a:rPr lang="en-US" sz="893"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48" baseline="0" dirty="0">
                <a:latin typeface="+mn-lt"/>
                <a:ea typeface="+mn-ea"/>
              </a:endParaRPr>
            </a:p>
          </p:txBody>
        </p:sp>
      </p:grpSp>
    </p:spTree>
    <p:extLst>
      <p:ext uri="{BB962C8B-B14F-4D97-AF65-F5344CB8AC3E}">
        <p14:creationId xmlns:p14="http://schemas.microsoft.com/office/powerpoint/2010/main" val="374174565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Lst>
  <p:txStyles>
    <p:titleStyle>
      <a:lvl1pPr algn="l" defTabSz="582930" rtl="0" eaLnBrk="1" latinLnBrk="0" hangingPunct="1">
        <a:lnSpc>
          <a:spcPct val="93000"/>
        </a:lnSpc>
        <a:spcBef>
          <a:spcPct val="0"/>
        </a:spcBef>
        <a:buNone/>
        <a:defRPr sz="1594" b="1" kern="1200" spc="0" baseline="0">
          <a:ln w="6350" cap="flat">
            <a:noFill/>
            <a:miter lim="800000"/>
          </a:ln>
          <a:solidFill>
            <a:schemeClr val="tx1"/>
          </a:solidFill>
          <a:latin typeface="+mj-lt"/>
          <a:ea typeface="+mj-ea"/>
          <a:cs typeface="+mj-cs"/>
        </a:defRPr>
      </a:lvl1pPr>
    </p:titleStyle>
    <p:bodyStyle>
      <a:lvl1pPr marL="0" indent="0" algn="l" defTabSz="582930" rtl="0" eaLnBrk="1" latinLnBrk="0" hangingPunct="1">
        <a:lnSpc>
          <a:spcPct val="100000"/>
        </a:lnSpc>
        <a:spcBef>
          <a:spcPts val="191"/>
        </a:spcBef>
        <a:spcAft>
          <a:spcPts val="191"/>
        </a:spcAft>
        <a:buFont typeface="Segoe UI" panose="020B0502040204020203" pitchFamily="34" charset="0"/>
        <a:buChar char="​"/>
        <a:defRPr sz="1020" kern="1200">
          <a:solidFill>
            <a:schemeClr val="tx1"/>
          </a:solidFill>
          <a:latin typeface="+mn-lt"/>
          <a:ea typeface="+mn-ea"/>
          <a:cs typeface="Arial" panose="020B0604020202020204" pitchFamily="34" charset="0"/>
        </a:defRPr>
      </a:lvl1pPr>
      <a:lvl2pPr marL="145733" indent="-143708" algn="l" defTabSz="582930" rtl="0" eaLnBrk="1" latinLnBrk="0" hangingPunct="1">
        <a:lnSpc>
          <a:spcPct val="100000"/>
        </a:lnSpc>
        <a:spcBef>
          <a:spcPts val="0"/>
        </a:spcBef>
        <a:spcAft>
          <a:spcPts val="191"/>
        </a:spcAft>
        <a:buFont typeface="Wingdings" panose="05000000000000000000" pitchFamily="2" charset="2"/>
        <a:buChar char=""/>
        <a:defRPr sz="1020" kern="1200">
          <a:solidFill>
            <a:schemeClr val="tx1"/>
          </a:solidFill>
          <a:latin typeface="+mn-lt"/>
          <a:ea typeface="+mn-ea"/>
          <a:cs typeface="Arial" panose="020B0604020202020204" pitchFamily="34" charset="0"/>
        </a:defRPr>
      </a:lvl2pPr>
      <a:lvl3pPr marL="328910" indent="-183178" algn="l" defTabSz="582930" rtl="0" eaLnBrk="1" latinLnBrk="0" hangingPunct="1">
        <a:lnSpc>
          <a:spcPct val="100000"/>
        </a:lnSpc>
        <a:spcBef>
          <a:spcPts val="0"/>
        </a:spcBef>
        <a:spcAft>
          <a:spcPts val="191"/>
        </a:spcAft>
        <a:buFont typeface="Arial" panose="020B0604020202020204" pitchFamily="34" charset="0"/>
        <a:buChar char="—"/>
        <a:defRPr sz="1020" kern="1200">
          <a:solidFill>
            <a:schemeClr val="tx1"/>
          </a:solidFill>
          <a:latin typeface="+mn-lt"/>
          <a:ea typeface="+mn-ea"/>
          <a:cs typeface="Arial" panose="020B0604020202020204" pitchFamily="34" charset="0"/>
        </a:defRPr>
      </a:lvl3pPr>
      <a:lvl4pPr marL="473631" indent="-116384" algn="l" defTabSz="582930" rtl="0" eaLnBrk="1" latinLnBrk="0" hangingPunct="1">
        <a:lnSpc>
          <a:spcPct val="100000"/>
        </a:lnSpc>
        <a:spcBef>
          <a:spcPts val="0"/>
        </a:spcBef>
        <a:spcAft>
          <a:spcPts val="191"/>
        </a:spcAft>
        <a:buFont typeface="Arial" panose="020B0604020202020204" pitchFamily="34" charset="0"/>
        <a:buChar char="»"/>
        <a:defRPr sz="1020" kern="1200">
          <a:solidFill>
            <a:schemeClr val="tx1"/>
          </a:solidFill>
          <a:latin typeface="+mn-lt"/>
          <a:ea typeface="+mn-ea"/>
          <a:cs typeface="Arial" panose="020B0604020202020204" pitchFamily="34" charset="0"/>
        </a:defRPr>
      </a:lvl4pPr>
      <a:lvl5pPr marL="582930" indent="-87035"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5pPr>
      <a:lvl6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6pPr>
      <a:lvl7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7pPr>
      <a:lvl8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8pPr>
      <a:lvl9pPr marL="692229" indent="-109299" algn="l" defTabSz="582930" rtl="0" eaLnBrk="1" latinLnBrk="0" hangingPunct="1">
        <a:lnSpc>
          <a:spcPct val="100000"/>
        </a:lnSpc>
        <a:spcBef>
          <a:spcPts val="0"/>
        </a:spcBef>
        <a:spcAft>
          <a:spcPts val="191"/>
        </a:spcAft>
        <a:buSzPct val="100000"/>
        <a:buFont typeface="Arial" panose="020B0604020202020204" pitchFamily="34" charset="0"/>
        <a:buChar char="▫"/>
        <a:defRPr sz="1020" kern="1200">
          <a:solidFill>
            <a:schemeClr val="tx1"/>
          </a:solidFill>
          <a:latin typeface="+mn-lt"/>
          <a:ea typeface="+mn-ea"/>
          <a:cs typeface="Arial" panose="020B0604020202020204" pitchFamily="34" charset="0"/>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566.xml"/><Relationship Id="rId7" Type="http://schemas.openxmlformats.org/officeDocument/2006/relationships/slideLayout" Target="../slideLayouts/slideLayout18.xml"/><Relationship Id="rId2" Type="http://schemas.openxmlformats.org/officeDocument/2006/relationships/tags" Target="../tags/tag565.xml"/><Relationship Id="rId1" Type="http://schemas.openxmlformats.org/officeDocument/2006/relationships/vmlDrawing" Target="../drawings/vmlDrawing63.vml"/><Relationship Id="rId6" Type="http://schemas.openxmlformats.org/officeDocument/2006/relationships/tags" Target="../tags/tag569.xml"/><Relationship Id="rId5" Type="http://schemas.openxmlformats.org/officeDocument/2006/relationships/tags" Target="../tags/tag568.xml"/><Relationship Id="rId10" Type="http://schemas.openxmlformats.org/officeDocument/2006/relationships/image" Target="../media/image2.emf"/><Relationship Id="rId4" Type="http://schemas.openxmlformats.org/officeDocument/2006/relationships/tags" Target="../tags/tag567.xml"/><Relationship Id="rId9" Type="http://schemas.openxmlformats.org/officeDocument/2006/relationships/oleObject" Target="../embeddings/oleObject63.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tags" Target="../tags/tag571.xml"/><Relationship Id="rId7" Type="http://schemas.openxmlformats.org/officeDocument/2006/relationships/notesSlide" Target="../notesSlides/notesSlide2.xml"/><Relationship Id="rId2" Type="http://schemas.openxmlformats.org/officeDocument/2006/relationships/tags" Target="../tags/tag570.xml"/><Relationship Id="rId1" Type="http://schemas.openxmlformats.org/officeDocument/2006/relationships/vmlDrawing" Target="../drawings/vmlDrawing64.vml"/><Relationship Id="rId6" Type="http://schemas.openxmlformats.org/officeDocument/2006/relationships/slideLayout" Target="../slideLayouts/slideLayout18.xml"/><Relationship Id="rId5" Type="http://schemas.openxmlformats.org/officeDocument/2006/relationships/tags" Target="../tags/tag573.xml"/><Relationship Id="rId4" Type="http://schemas.openxmlformats.org/officeDocument/2006/relationships/tags" Target="../tags/tag572.xml"/><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8" Type="http://schemas.openxmlformats.org/officeDocument/2006/relationships/tags" Target="../tags/tag580.xml"/><Relationship Id="rId13" Type="http://schemas.openxmlformats.org/officeDocument/2006/relationships/oleObject" Target="../embeddings/oleObject65.bin"/><Relationship Id="rId3" Type="http://schemas.openxmlformats.org/officeDocument/2006/relationships/tags" Target="../tags/tag575.xml"/><Relationship Id="rId7" Type="http://schemas.openxmlformats.org/officeDocument/2006/relationships/tags" Target="../tags/tag579.xml"/><Relationship Id="rId12" Type="http://schemas.openxmlformats.org/officeDocument/2006/relationships/notesSlide" Target="../notesSlides/notesSlide3.xml"/><Relationship Id="rId2" Type="http://schemas.openxmlformats.org/officeDocument/2006/relationships/tags" Target="../tags/tag574.xml"/><Relationship Id="rId1" Type="http://schemas.openxmlformats.org/officeDocument/2006/relationships/vmlDrawing" Target="../drawings/vmlDrawing65.vml"/><Relationship Id="rId6" Type="http://schemas.openxmlformats.org/officeDocument/2006/relationships/tags" Target="../tags/tag578.xml"/><Relationship Id="rId11" Type="http://schemas.openxmlformats.org/officeDocument/2006/relationships/slideLayout" Target="../slideLayouts/slideLayout19.xml"/><Relationship Id="rId5" Type="http://schemas.openxmlformats.org/officeDocument/2006/relationships/tags" Target="../tags/tag577.xml"/><Relationship Id="rId15" Type="http://schemas.openxmlformats.org/officeDocument/2006/relationships/image" Target="../media/image11.png"/><Relationship Id="rId10" Type="http://schemas.openxmlformats.org/officeDocument/2006/relationships/tags" Target="../tags/tag582.xml"/><Relationship Id="rId4" Type="http://schemas.openxmlformats.org/officeDocument/2006/relationships/tags" Target="../tags/tag576.xml"/><Relationship Id="rId9" Type="http://schemas.openxmlformats.org/officeDocument/2006/relationships/tags" Target="../tags/tag581.xml"/><Relationship Id="rId14" Type="http://schemas.openxmlformats.org/officeDocument/2006/relationships/image" Target="../media/image10.emf"/></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3.svg"/><Relationship Id="rId3" Type="http://schemas.openxmlformats.org/officeDocument/2006/relationships/tags" Target="../tags/tag584.xml"/><Relationship Id="rId7" Type="http://schemas.openxmlformats.org/officeDocument/2006/relationships/tags" Target="../tags/tag588.xml"/><Relationship Id="rId12" Type="http://schemas.openxmlformats.org/officeDocument/2006/relationships/image" Target="../media/image12.png"/><Relationship Id="rId2" Type="http://schemas.openxmlformats.org/officeDocument/2006/relationships/tags" Target="../tags/tag583.xml"/><Relationship Id="rId1" Type="http://schemas.openxmlformats.org/officeDocument/2006/relationships/vmlDrawing" Target="../drawings/vmlDrawing66.vml"/><Relationship Id="rId6" Type="http://schemas.openxmlformats.org/officeDocument/2006/relationships/tags" Target="../tags/tag587.xml"/><Relationship Id="rId11" Type="http://schemas.openxmlformats.org/officeDocument/2006/relationships/image" Target="../media/image9.emf"/><Relationship Id="rId5" Type="http://schemas.openxmlformats.org/officeDocument/2006/relationships/tags" Target="../tags/tag586.xml"/><Relationship Id="rId10" Type="http://schemas.openxmlformats.org/officeDocument/2006/relationships/oleObject" Target="../embeddings/oleObject66.bin"/><Relationship Id="rId4" Type="http://schemas.openxmlformats.org/officeDocument/2006/relationships/tags" Target="../tags/tag585.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590.xml"/><Relationship Id="rId7" Type="http://schemas.openxmlformats.org/officeDocument/2006/relationships/slideLayout" Target="../slideLayouts/slideLayout18.xml"/><Relationship Id="rId2" Type="http://schemas.openxmlformats.org/officeDocument/2006/relationships/tags" Target="../tags/tag589.xml"/><Relationship Id="rId1" Type="http://schemas.openxmlformats.org/officeDocument/2006/relationships/vmlDrawing" Target="../drawings/vmlDrawing67.vml"/><Relationship Id="rId6" Type="http://schemas.openxmlformats.org/officeDocument/2006/relationships/tags" Target="../tags/tag593.xml"/><Relationship Id="rId5" Type="http://schemas.openxmlformats.org/officeDocument/2006/relationships/tags" Target="../tags/tag592.xml"/><Relationship Id="rId10" Type="http://schemas.openxmlformats.org/officeDocument/2006/relationships/image" Target="../media/image2.emf"/><Relationship Id="rId4" Type="http://schemas.openxmlformats.org/officeDocument/2006/relationships/tags" Target="../tags/tag591.xml"/><Relationship Id="rId9" Type="http://schemas.openxmlformats.org/officeDocument/2006/relationships/oleObject" Target="../embeddings/oleObject6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89C5D96D-EB0E-461C-BA88-98E8324E0EC4}"/>
              </a:ext>
            </a:extLst>
          </p:cNvPr>
          <p:cNvGraphicFramePr>
            <a:graphicFrameLocks noChangeAspect="1"/>
          </p:cNvGraphicFramePr>
          <p:nvPr>
            <p:custDataLst>
              <p:tags r:id="rId2"/>
            </p:custDataLst>
          </p:nvPr>
        </p:nvGraphicFramePr>
        <p:xfrm>
          <a:off x="1350" y="2844563"/>
          <a:ext cx="1350" cy="1350"/>
        </p:xfrm>
        <a:graphic>
          <a:graphicData uri="http://schemas.openxmlformats.org/presentationml/2006/ole">
            <mc:AlternateContent xmlns:mc="http://schemas.openxmlformats.org/markup-compatibility/2006">
              <mc:Choice xmlns:v="urn:schemas-microsoft-com:vml" Requires="v">
                <p:oleObj spid="_x0000_s333857" name="think-cell Slide" r:id="rId9" imgW="360" imgH="360" progId="TCLayout.ActiveDocument.1">
                  <p:embed/>
                </p:oleObj>
              </mc:Choice>
              <mc:Fallback>
                <p:oleObj name="think-cell Slide" r:id="rId9" imgW="360" imgH="360" progId="TCLayout.ActiveDocument.1">
                  <p:embed/>
                  <p:pic>
                    <p:nvPicPr>
                      <p:cNvPr id="10" name="Object 9" hidden="1">
                        <a:extLst>
                          <a:ext uri="{FF2B5EF4-FFF2-40B4-BE49-F238E27FC236}">
                            <a16:creationId xmlns:a16="http://schemas.microsoft.com/office/drawing/2014/main" id="{89C5D96D-EB0E-461C-BA88-98E8324E0EC4}"/>
                          </a:ext>
                        </a:extLst>
                      </p:cNvPr>
                      <p:cNvPicPr/>
                      <p:nvPr/>
                    </p:nvPicPr>
                    <p:blipFill>
                      <a:blip r:embed="rId10"/>
                      <a:stretch>
                        <a:fillRect/>
                      </a:stretch>
                    </p:blipFill>
                    <p:spPr>
                      <a:xfrm>
                        <a:off x="1350" y="2844563"/>
                        <a:ext cx="1350" cy="135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6E5CCE00-ADC7-4F0D-B539-58646C2C7FB4}"/>
              </a:ext>
            </a:extLst>
          </p:cNvPr>
          <p:cNvSpPr>
            <a:spLocks/>
          </p:cNvSpPr>
          <p:nvPr/>
        </p:nvSpPr>
        <p:spPr>
          <a:xfrm>
            <a:off x="0" y="1506968"/>
            <a:ext cx="7772400" cy="626632"/>
          </a:xfrm>
          <a:prstGeom prst="rect">
            <a:avLst/>
          </a:prstGeom>
          <a:solidFill>
            <a:srgbClr val="E6E6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2" name="Rectangle 1" hidden="1">
            <a:extLst>
              <a:ext uri="{FF2B5EF4-FFF2-40B4-BE49-F238E27FC236}">
                <a16:creationId xmlns:a16="http://schemas.microsoft.com/office/drawing/2014/main" id="{25960BFE-01F1-43CF-8F50-191917899AA5}"/>
              </a:ext>
            </a:extLst>
          </p:cNvPr>
          <p:cNvSpPr/>
          <p:nvPr>
            <p:custDataLst>
              <p:tags r:id="rId3"/>
            </p:custDataLst>
          </p:nvPr>
        </p:nvSpPr>
        <p:spPr>
          <a:xfrm>
            <a:off x="0" y="2843213"/>
            <a:ext cx="101203" cy="101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582930" rtl="0" eaLnBrk="1" fontAlgn="auto" latinLnBrk="0" hangingPunct="1">
              <a:lnSpc>
                <a:spcPct val="100000"/>
              </a:lnSpc>
              <a:spcBef>
                <a:spcPct val="0"/>
              </a:spcBef>
              <a:spcAft>
                <a:spcPct val="0"/>
              </a:spcAft>
              <a:buClrTx/>
              <a:buSzTx/>
              <a:buFontTx/>
              <a:buNone/>
              <a:tabLst/>
              <a:defRPr/>
            </a:pPr>
            <a:endParaRPr kumimoji="0" lang="en-US" sz="1913" b="0" i="0" u="none" strike="noStrike" kern="1200" cap="none" spc="0" normalizeH="0" baseline="0" noProof="0" dirty="0">
              <a:ln>
                <a:noFill/>
              </a:ln>
              <a:solidFill>
                <a:prstClr val="white"/>
              </a:solidFill>
              <a:effectLst/>
              <a:uLnTx/>
              <a:uFillTx/>
              <a:latin typeface="NHaasGroteskDSStd-75Bd" panose="020B0804020202020204" pitchFamily="34" charset="0"/>
              <a:ea typeface="+mn-ea"/>
              <a:cs typeface="+mn-cs"/>
              <a:sym typeface="NHaasGroteskDSStd-75Bd" panose="020B0804020202020204" pitchFamily="34" charset="0"/>
            </a:endParaRPr>
          </a:p>
        </p:txBody>
      </p:sp>
      <p:sp>
        <p:nvSpPr>
          <p:cNvPr id="4" name="3. Subtitle">
            <a:extLst>
              <a:ext uri="{FF2B5EF4-FFF2-40B4-BE49-F238E27FC236}">
                <a16:creationId xmlns:a16="http://schemas.microsoft.com/office/drawing/2014/main" id="{5CC69D03-6C14-44F4-BE15-39FA9F93F075}"/>
              </a:ext>
            </a:extLst>
          </p:cNvPr>
          <p:cNvSpPr>
            <a:spLocks noGrp="1"/>
          </p:cNvSpPr>
          <p:nvPr>
            <p:ph type="subTitle" idx="1"/>
            <p:custDataLst>
              <p:tags r:id="rId4"/>
            </p:custDataLst>
          </p:nvPr>
        </p:nvSpPr>
        <p:spPr>
          <a:xfrm>
            <a:off x="508000" y="1543285"/>
            <a:ext cx="6756400"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US" sz="1800" b="1" dirty="0"/>
              <a:t>Feel free to use this white space to sketch </a:t>
            </a:r>
            <a:r>
              <a:rPr lang="tr-TR" sz="1800" b="1" dirty="0"/>
              <a:t>your wallet</a:t>
            </a:r>
            <a:endParaRPr lang="en-US" sz="1800" b="1" dirty="0"/>
          </a:p>
        </p:txBody>
      </p:sp>
      <p:sp>
        <p:nvSpPr>
          <p:cNvPr id="14" name="2. Slide Title">
            <a:extLst>
              <a:ext uri="{FF2B5EF4-FFF2-40B4-BE49-F238E27FC236}">
                <a16:creationId xmlns:a16="http://schemas.microsoft.com/office/drawing/2014/main" id="{6C6D7EA0-4E8C-4DDB-85B5-7D2C7D76B8E1}"/>
              </a:ext>
            </a:extLst>
          </p:cNvPr>
          <p:cNvSpPr txBox="1">
            <a:spLocks/>
          </p:cNvSpPr>
          <p:nvPr>
            <p:custDataLst>
              <p:tags r:id="rId5"/>
            </p:custDataLst>
          </p:nvPr>
        </p:nvSpPr>
        <p:spPr>
          <a:xfrm>
            <a:off x="508000" y="495300"/>
            <a:ext cx="6756400" cy="33855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l" defTabSz="582930" rtl="0" eaLnBrk="1" latinLnBrk="0" hangingPunct="1">
              <a:lnSpc>
                <a:spcPct val="100000"/>
              </a:lnSpc>
              <a:spcBef>
                <a:spcPct val="0"/>
              </a:spcBef>
              <a:buNone/>
              <a:defRPr sz="28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w="6350" cap="flat">
                  <a:noFill/>
                  <a:miter lim="800000"/>
                </a:ln>
                <a:solidFill>
                  <a:srgbClr val="000000"/>
                </a:solidFill>
                <a:effectLst/>
                <a:uLnTx/>
                <a:uFillTx/>
                <a:latin typeface="Georgia"/>
                <a:ea typeface="+mj-ea"/>
                <a:cs typeface="+mj-cs"/>
              </a:rPr>
              <a:t>Think Forward Workshop</a:t>
            </a:r>
            <a:endParaRPr kumimoji="0" lang="en-US" sz="2800" b="1" i="0"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
        <p:nvSpPr>
          <p:cNvPr id="16" name="2. Slide Title">
            <a:extLst>
              <a:ext uri="{FF2B5EF4-FFF2-40B4-BE49-F238E27FC236}">
                <a16:creationId xmlns:a16="http://schemas.microsoft.com/office/drawing/2014/main" id="{DC6B37DA-9290-4FBA-B42E-E2CBE753D867}"/>
              </a:ext>
            </a:extLst>
          </p:cNvPr>
          <p:cNvSpPr txBox="1">
            <a:spLocks/>
          </p:cNvSpPr>
          <p:nvPr>
            <p:custDataLst>
              <p:tags r:id="rId6"/>
            </p:custDataLst>
          </p:nvPr>
        </p:nvSpPr>
        <p:spPr>
          <a:xfrm>
            <a:off x="508000" y="1013996"/>
            <a:ext cx="6756400" cy="27699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noAutofit/>
          </a:bodyPr>
          <a:lstStyle>
            <a:lvl1pPr algn="l" defTabSz="582930" rtl="0" eaLnBrk="1" latinLnBrk="0" hangingPunct="1">
              <a:lnSpc>
                <a:spcPct val="100000"/>
              </a:lnSpc>
              <a:spcBef>
                <a:spcPct val="0"/>
              </a:spcBef>
              <a:buNone/>
              <a:defRPr sz="22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Worksheet</a:t>
            </a:r>
            <a:r>
              <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rPr>
              <a:t>: </a:t>
            </a: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Sketch</a:t>
            </a:r>
            <a:endPar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Tree>
    <p:extLst>
      <p:ext uri="{BB962C8B-B14F-4D97-AF65-F5344CB8AC3E}">
        <p14:creationId xmlns:p14="http://schemas.microsoft.com/office/powerpoint/2010/main" val="406959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2A2E06A3-EEDB-407E-A11C-1BDFAF2EF852}"/>
              </a:ext>
            </a:extLst>
          </p:cNvPr>
          <p:cNvGraphicFramePr>
            <a:graphicFrameLocks noChangeAspect="1"/>
          </p:cNvGraphicFramePr>
          <p:nvPr>
            <p:custDataLst>
              <p:tags r:id="rId2"/>
            </p:custDataLst>
          </p:nvPr>
        </p:nvGraphicFramePr>
        <p:xfrm>
          <a:off x="1013" y="2844225"/>
          <a:ext cx="1012" cy="1012"/>
        </p:xfrm>
        <a:graphic>
          <a:graphicData uri="http://schemas.openxmlformats.org/presentationml/2006/ole">
            <mc:AlternateContent xmlns:mc="http://schemas.openxmlformats.org/markup-compatibility/2006">
              <mc:Choice xmlns:v="urn:schemas-microsoft-com:vml" Requires="v">
                <p:oleObj spid="_x0000_s320554" name="think-cell Slide" r:id="rId8" imgW="353" imgH="353" progId="TCLayout.ActiveDocument.1">
                  <p:embed/>
                </p:oleObj>
              </mc:Choice>
              <mc:Fallback>
                <p:oleObj name="think-cell Slide" r:id="rId8" imgW="353" imgH="353" progId="TCLayout.ActiveDocument.1">
                  <p:embed/>
                  <p:pic>
                    <p:nvPicPr>
                      <p:cNvPr id="6" name="Object 2" hidden="1">
                        <a:extLst>
                          <a:ext uri="{FF2B5EF4-FFF2-40B4-BE49-F238E27FC236}">
                            <a16:creationId xmlns:a16="http://schemas.microsoft.com/office/drawing/2014/main" id="{2A2E06A3-EEDB-407E-A11C-1BDFAF2EF852}"/>
                          </a:ext>
                        </a:extLst>
                      </p:cNvPr>
                      <p:cNvPicPr/>
                      <p:nvPr/>
                    </p:nvPicPr>
                    <p:blipFill>
                      <a:blip r:embed="rId9"/>
                      <a:stretch>
                        <a:fillRect/>
                      </a:stretch>
                    </p:blipFill>
                    <p:spPr>
                      <a:xfrm>
                        <a:off x="1013" y="2844225"/>
                        <a:ext cx="1012" cy="1012"/>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CA12DA04-6AB6-4788-AD03-4D1F3FC50FC2}"/>
              </a:ext>
            </a:extLst>
          </p:cNvPr>
          <p:cNvSpPr/>
          <p:nvPr>
            <p:custDataLst>
              <p:tags r:id="rId3"/>
            </p:custDataLst>
          </p:nvPr>
        </p:nvSpPr>
        <p:spPr>
          <a:xfrm>
            <a:off x="0" y="2843213"/>
            <a:ext cx="101203" cy="10120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582930" rtl="0" eaLnBrk="1" fontAlgn="auto" latinLnBrk="0" hangingPunct="1">
              <a:lnSpc>
                <a:spcPct val="100000"/>
              </a:lnSpc>
              <a:spcBef>
                <a:spcPts val="191"/>
              </a:spcBef>
              <a:spcAft>
                <a:spcPts val="191"/>
              </a:spcAft>
              <a:buClrTx/>
              <a:buSzTx/>
              <a:buFontTx/>
              <a:buNone/>
              <a:tabLst/>
              <a:defRPr/>
            </a:pPr>
            <a:endParaRPr kumimoji="0" lang="en-US" sz="1594"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cxnSp>
        <p:nvCxnSpPr>
          <p:cNvPr id="31" name="Straight Connector 30">
            <a:extLst>
              <a:ext uri="{FF2B5EF4-FFF2-40B4-BE49-F238E27FC236}">
                <a16:creationId xmlns:a16="http://schemas.microsoft.com/office/drawing/2014/main" id="{61DCD3D2-951D-4249-B400-9130D5A27EF7}"/>
              </a:ext>
            </a:extLst>
          </p:cNvPr>
          <p:cNvCxnSpPr/>
          <p:nvPr/>
        </p:nvCxnSpPr>
        <p:spPr>
          <a:xfrm>
            <a:off x="508000" y="2431580"/>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410A551-C27A-4470-9C32-4E9B9ACDCA74}"/>
              </a:ext>
            </a:extLst>
          </p:cNvPr>
          <p:cNvCxnSpPr/>
          <p:nvPr/>
        </p:nvCxnSpPr>
        <p:spPr>
          <a:xfrm>
            <a:off x="508000" y="3278384"/>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90CCC8C-EB46-4501-A1F2-A267E6939CCD}"/>
              </a:ext>
            </a:extLst>
          </p:cNvPr>
          <p:cNvCxnSpPr/>
          <p:nvPr/>
        </p:nvCxnSpPr>
        <p:spPr>
          <a:xfrm>
            <a:off x="508000" y="4125191"/>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4AD220-7D5B-47CD-B5C9-FAAEECA1268B}"/>
              </a:ext>
            </a:extLst>
          </p:cNvPr>
          <p:cNvCxnSpPr/>
          <p:nvPr/>
        </p:nvCxnSpPr>
        <p:spPr>
          <a:xfrm>
            <a:off x="508000" y="4971995"/>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B46C1C-333B-4643-9EEF-F1A5769BC70B}"/>
              </a:ext>
            </a:extLst>
          </p:cNvPr>
          <p:cNvCxnSpPr/>
          <p:nvPr/>
        </p:nvCxnSpPr>
        <p:spPr>
          <a:xfrm>
            <a:off x="508000" y="5941802"/>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94B727A-2818-4B07-9E4C-1F02D3ED2722}"/>
              </a:ext>
            </a:extLst>
          </p:cNvPr>
          <p:cNvCxnSpPr/>
          <p:nvPr/>
        </p:nvCxnSpPr>
        <p:spPr>
          <a:xfrm>
            <a:off x="508000" y="6788606"/>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E0CC94B-235A-42DF-B1FC-DE665C445DA9}"/>
              </a:ext>
            </a:extLst>
          </p:cNvPr>
          <p:cNvCxnSpPr/>
          <p:nvPr/>
        </p:nvCxnSpPr>
        <p:spPr>
          <a:xfrm>
            <a:off x="508000" y="7635410"/>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5DF47DD-D4DA-43D0-999E-9FC5AF44BC17}"/>
              </a:ext>
            </a:extLst>
          </p:cNvPr>
          <p:cNvSpPr txBox="1">
            <a:spLocks/>
          </p:cNvSpPr>
          <p:nvPr/>
        </p:nvSpPr>
        <p:spPr>
          <a:xfrm>
            <a:off x="512295" y="1651819"/>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Customer Name</a:t>
            </a:r>
          </a:p>
        </p:txBody>
      </p:sp>
      <p:sp>
        <p:nvSpPr>
          <p:cNvPr id="23" name="TextBox 22">
            <a:extLst>
              <a:ext uri="{FF2B5EF4-FFF2-40B4-BE49-F238E27FC236}">
                <a16:creationId xmlns:a16="http://schemas.microsoft.com/office/drawing/2014/main" id="{99D4C5A7-F8B1-487B-B9CA-C8A4E58BB315}"/>
              </a:ext>
            </a:extLst>
          </p:cNvPr>
          <p:cNvSpPr txBox="1">
            <a:spLocks/>
          </p:cNvSpPr>
          <p:nvPr/>
        </p:nvSpPr>
        <p:spPr>
          <a:xfrm>
            <a:off x="1921072" y="1651819"/>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a:t>
            </a:r>
          </a:p>
        </p:txBody>
      </p:sp>
      <p:sp>
        <p:nvSpPr>
          <p:cNvPr id="16" name="TextBox 15">
            <a:extLst>
              <a:ext uri="{FF2B5EF4-FFF2-40B4-BE49-F238E27FC236}">
                <a16:creationId xmlns:a16="http://schemas.microsoft.com/office/drawing/2014/main" id="{EB77C952-D8AA-44AA-8CB7-8CA43AE45591}"/>
              </a:ext>
            </a:extLst>
          </p:cNvPr>
          <p:cNvSpPr txBox="1">
            <a:spLocks/>
          </p:cNvSpPr>
          <p:nvPr/>
        </p:nvSpPr>
        <p:spPr>
          <a:xfrm>
            <a:off x="512295" y="2498623"/>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Age </a:t>
            </a:r>
          </a:p>
        </p:txBody>
      </p:sp>
      <p:sp>
        <p:nvSpPr>
          <p:cNvPr id="25" name="TextBox 24">
            <a:extLst>
              <a:ext uri="{FF2B5EF4-FFF2-40B4-BE49-F238E27FC236}">
                <a16:creationId xmlns:a16="http://schemas.microsoft.com/office/drawing/2014/main" id="{DF774E54-106A-4C7F-88B6-BA5415713F5F}"/>
              </a:ext>
            </a:extLst>
          </p:cNvPr>
          <p:cNvSpPr txBox="1">
            <a:spLocks/>
          </p:cNvSpPr>
          <p:nvPr/>
        </p:nvSpPr>
        <p:spPr>
          <a:xfrm>
            <a:off x="1921072" y="2498623"/>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8" name="TextBox 17">
            <a:extLst>
              <a:ext uri="{FF2B5EF4-FFF2-40B4-BE49-F238E27FC236}">
                <a16:creationId xmlns:a16="http://schemas.microsoft.com/office/drawing/2014/main" id="{9A6F2C43-ED73-4402-A04A-568A0D77CD17}"/>
              </a:ext>
            </a:extLst>
          </p:cNvPr>
          <p:cNvSpPr txBox="1">
            <a:spLocks/>
          </p:cNvSpPr>
          <p:nvPr/>
        </p:nvSpPr>
        <p:spPr>
          <a:xfrm>
            <a:off x="512295" y="3345427"/>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Profession </a:t>
            </a:r>
          </a:p>
        </p:txBody>
      </p:sp>
      <p:sp>
        <p:nvSpPr>
          <p:cNvPr id="27" name="TextBox 26">
            <a:extLst>
              <a:ext uri="{FF2B5EF4-FFF2-40B4-BE49-F238E27FC236}">
                <a16:creationId xmlns:a16="http://schemas.microsoft.com/office/drawing/2014/main" id="{9589DC23-9203-47BF-8082-A352396BD6CF}"/>
              </a:ext>
            </a:extLst>
          </p:cNvPr>
          <p:cNvSpPr txBox="1">
            <a:spLocks/>
          </p:cNvSpPr>
          <p:nvPr/>
        </p:nvSpPr>
        <p:spPr>
          <a:xfrm>
            <a:off x="1921072" y="3345427"/>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20" name="TextBox 19">
            <a:extLst>
              <a:ext uri="{FF2B5EF4-FFF2-40B4-BE49-F238E27FC236}">
                <a16:creationId xmlns:a16="http://schemas.microsoft.com/office/drawing/2014/main" id="{D6290430-24C9-41E6-B0EF-6625DD8F0A8C}"/>
              </a:ext>
            </a:extLst>
          </p:cNvPr>
          <p:cNvSpPr txBox="1">
            <a:spLocks/>
          </p:cNvSpPr>
          <p:nvPr/>
        </p:nvSpPr>
        <p:spPr>
          <a:xfrm>
            <a:off x="512295" y="4192234"/>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Family-Description</a:t>
            </a:r>
          </a:p>
        </p:txBody>
      </p:sp>
      <p:sp>
        <p:nvSpPr>
          <p:cNvPr id="29" name="TextBox 28">
            <a:extLst>
              <a:ext uri="{FF2B5EF4-FFF2-40B4-BE49-F238E27FC236}">
                <a16:creationId xmlns:a16="http://schemas.microsoft.com/office/drawing/2014/main" id="{235CF05F-A427-4685-A1CC-BE448E58E9E9}"/>
              </a:ext>
            </a:extLst>
          </p:cNvPr>
          <p:cNvSpPr txBox="1">
            <a:spLocks/>
          </p:cNvSpPr>
          <p:nvPr/>
        </p:nvSpPr>
        <p:spPr>
          <a:xfrm>
            <a:off x="1921072" y="4192234"/>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22" name="TextBox 21">
            <a:extLst>
              <a:ext uri="{FF2B5EF4-FFF2-40B4-BE49-F238E27FC236}">
                <a16:creationId xmlns:a16="http://schemas.microsoft.com/office/drawing/2014/main" id="{595644B5-1E46-4FC7-86E7-BAE30011C67A}"/>
              </a:ext>
            </a:extLst>
          </p:cNvPr>
          <p:cNvSpPr txBox="1">
            <a:spLocks/>
          </p:cNvSpPr>
          <p:nvPr/>
        </p:nvSpPr>
        <p:spPr>
          <a:xfrm>
            <a:off x="512295" y="5039038"/>
            <a:ext cx="1324052" cy="835722"/>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Type and location of residence </a:t>
            </a:r>
          </a:p>
        </p:txBody>
      </p:sp>
      <p:sp>
        <p:nvSpPr>
          <p:cNvPr id="30" name="TextBox 29">
            <a:extLst>
              <a:ext uri="{FF2B5EF4-FFF2-40B4-BE49-F238E27FC236}">
                <a16:creationId xmlns:a16="http://schemas.microsoft.com/office/drawing/2014/main" id="{ABE849FB-A766-4454-8739-9FA7307BE3E1}"/>
              </a:ext>
            </a:extLst>
          </p:cNvPr>
          <p:cNvSpPr txBox="1">
            <a:spLocks/>
          </p:cNvSpPr>
          <p:nvPr/>
        </p:nvSpPr>
        <p:spPr>
          <a:xfrm>
            <a:off x="1921072" y="5039038"/>
            <a:ext cx="5343328" cy="835722"/>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24" name="TextBox 23">
            <a:extLst>
              <a:ext uri="{FF2B5EF4-FFF2-40B4-BE49-F238E27FC236}">
                <a16:creationId xmlns:a16="http://schemas.microsoft.com/office/drawing/2014/main" id="{C547C7FE-EED8-4B8A-A297-E5BA2992E663}"/>
              </a:ext>
            </a:extLst>
          </p:cNvPr>
          <p:cNvSpPr txBox="1">
            <a:spLocks/>
          </p:cNvSpPr>
          <p:nvPr/>
        </p:nvSpPr>
        <p:spPr>
          <a:xfrm>
            <a:off x="512295" y="6008845"/>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Current Wallet Use</a:t>
            </a:r>
          </a:p>
        </p:txBody>
      </p:sp>
      <p:sp>
        <p:nvSpPr>
          <p:cNvPr id="38" name="TextBox 37">
            <a:extLst>
              <a:ext uri="{FF2B5EF4-FFF2-40B4-BE49-F238E27FC236}">
                <a16:creationId xmlns:a16="http://schemas.microsoft.com/office/drawing/2014/main" id="{F222472A-DB78-4027-976C-992C3EB7E9CA}"/>
              </a:ext>
            </a:extLst>
          </p:cNvPr>
          <p:cNvSpPr txBox="1">
            <a:spLocks/>
          </p:cNvSpPr>
          <p:nvPr/>
        </p:nvSpPr>
        <p:spPr>
          <a:xfrm>
            <a:off x="1921072" y="6008845"/>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26" name="TextBox 25">
            <a:extLst>
              <a:ext uri="{FF2B5EF4-FFF2-40B4-BE49-F238E27FC236}">
                <a16:creationId xmlns:a16="http://schemas.microsoft.com/office/drawing/2014/main" id="{32CBD5D2-ADFD-43A6-B983-967D43338F91}"/>
              </a:ext>
            </a:extLst>
          </p:cNvPr>
          <p:cNvSpPr txBox="1">
            <a:spLocks/>
          </p:cNvSpPr>
          <p:nvPr/>
        </p:nvSpPr>
        <p:spPr>
          <a:xfrm>
            <a:off x="512295" y="6855649"/>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Needs </a:t>
            </a:r>
          </a:p>
        </p:txBody>
      </p:sp>
      <p:sp>
        <p:nvSpPr>
          <p:cNvPr id="39" name="TextBox 38">
            <a:extLst>
              <a:ext uri="{FF2B5EF4-FFF2-40B4-BE49-F238E27FC236}">
                <a16:creationId xmlns:a16="http://schemas.microsoft.com/office/drawing/2014/main" id="{B43F782D-621C-45C7-B3F6-D393EB6AA332}"/>
              </a:ext>
            </a:extLst>
          </p:cNvPr>
          <p:cNvSpPr txBox="1">
            <a:spLocks/>
          </p:cNvSpPr>
          <p:nvPr/>
        </p:nvSpPr>
        <p:spPr>
          <a:xfrm>
            <a:off x="1921072" y="6855649"/>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28" name="TextBox 27">
            <a:extLst>
              <a:ext uri="{FF2B5EF4-FFF2-40B4-BE49-F238E27FC236}">
                <a16:creationId xmlns:a16="http://schemas.microsoft.com/office/drawing/2014/main" id="{91440445-B9B2-4BA6-89CC-AD90FCFAEB32}"/>
              </a:ext>
            </a:extLst>
          </p:cNvPr>
          <p:cNvSpPr txBox="1">
            <a:spLocks/>
          </p:cNvSpPr>
          <p:nvPr/>
        </p:nvSpPr>
        <p:spPr>
          <a:xfrm>
            <a:off x="512295" y="7702453"/>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Frustrations</a:t>
            </a:r>
          </a:p>
        </p:txBody>
      </p:sp>
      <p:sp>
        <p:nvSpPr>
          <p:cNvPr id="40" name="TextBox 39">
            <a:extLst>
              <a:ext uri="{FF2B5EF4-FFF2-40B4-BE49-F238E27FC236}">
                <a16:creationId xmlns:a16="http://schemas.microsoft.com/office/drawing/2014/main" id="{5BA1BEEB-919F-4527-BF90-6682F08BA0D8}"/>
              </a:ext>
            </a:extLst>
          </p:cNvPr>
          <p:cNvSpPr txBox="1">
            <a:spLocks/>
          </p:cNvSpPr>
          <p:nvPr/>
        </p:nvSpPr>
        <p:spPr>
          <a:xfrm>
            <a:off x="1921072" y="7702453"/>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cxnSp>
        <p:nvCxnSpPr>
          <p:cNvPr id="42" name="Straight Connector 41">
            <a:extLst>
              <a:ext uri="{FF2B5EF4-FFF2-40B4-BE49-F238E27FC236}">
                <a16:creationId xmlns:a16="http://schemas.microsoft.com/office/drawing/2014/main" id="{3BD1F40F-3174-40C9-9EB5-DF958D471977}"/>
              </a:ext>
            </a:extLst>
          </p:cNvPr>
          <p:cNvCxnSpPr/>
          <p:nvPr/>
        </p:nvCxnSpPr>
        <p:spPr>
          <a:xfrm>
            <a:off x="508000" y="8482217"/>
            <a:ext cx="6756400" cy="0"/>
          </a:xfrm>
          <a:prstGeom prst="line">
            <a:avLst/>
          </a:prstGeom>
          <a:ln w="6350" cap="flat">
            <a:solidFill>
              <a:srgbClr val="7F7F7F"/>
            </a:solidFill>
            <a:miter lim="800000"/>
            <a:tailEnd type="none"/>
          </a:ln>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F97AE09-E2AD-449F-B9CE-B9984F0BBDE8}"/>
              </a:ext>
            </a:extLst>
          </p:cNvPr>
          <p:cNvSpPr txBox="1">
            <a:spLocks/>
          </p:cNvSpPr>
          <p:nvPr/>
        </p:nvSpPr>
        <p:spPr>
          <a:xfrm>
            <a:off x="512295" y="8549265"/>
            <a:ext cx="1324052" cy="49160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Other Notes</a:t>
            </a:r>
          </a:p>
        </p:txBody>
      </p:sp>
      <p:sp>
        <p:nvSpPr>
          <p:cNvPr id="46" name="TextBox 45">
            <a:extLst>
              <a:ext uri="{FF2B5EF4-FFF2-40B4-BE49-F238E27FC236}">
                <a16:creationId xmlns:a16="http://schemas.microsoft.com/office/drawing/2014/main" id="{71096AFF-F7D3-44C1-8032-4F8023BD463B}"/>
              </a:ext>
            </a:extLst>
          </p:cNvPr>
          <p:cNvSpPr txBox="1">
            <a:spLocks/>
          </p:cNvSpPr>
          <p:nvPr/>
        </p:nvSpPr>
        <p:spPr>
          <a:xfrm>
            <a:off x="1921072" y="8549265"/>
            <a:ext cx="5343328" cy="712721"/>
          </a:xfrm>
          <a:prstGeom prst="rect">
            <a:avLst/>
          </a:prstGeom>
          <a:solidFill>
            <a:srgbClr val="E6E6E6"/>
          </a:solidFill>
        </p:spPr>
        <p:txBody>
          <a:bodyPr vert="horz" wrap="square" lIns="48578" tIns="48578" rIns="48578" bIns="48578"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45" name="2. Slide Title">
            <a:extLst>
              <a:ext uri="{FF2B5EF4-FFF2-40B4-BE49-F238E27FC236}">
                <a16:creationId xmlns:a16="http://schemas.microsoft.com/office/drawing/2014/main" id="{375E505A-4E22-433E-B269-24738E70DC97}"/>
              </a:ext>
            </a:extLst>
          </p:cNvPr>
          <p:cNvSpPr txBox="1">
            <a:spLocks/>
          </p:cNvSpPr>
          <p:nvPr>
            <p:custDataLst>
              <p:tags r:id="rId4"/>
            </p:custDataLst>
          </p:nvPr>
        </p:nvSpPr>
        <p:spPr>
          <a:xfrm>
            <a:off x="508000" y="495300"/>
            <a:ext cx="6756400" cy="33855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l" defTabSz="582930" rtl="0" eaLnBrk="1" latinLnBrk="0" hangingPunct="1">
              <a:lnSpc>
                <a:spcPct val="100000"/>
              </a:lnSpc>
              <a:spcBef>
                <a:spcPct val="0"/>
              </a:spcBef>
              <a:buNone/>
              <a:defRPr sz="28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w="6350" cap="flat">
                  <a:noFill/>
                  <a:miter lim="800000"/>
                </a:ln>
                <a:solidFill>
                  <a:srgbClr val="000000"/>
                </a:solidFill>
                <a:effectLst/>
                <a:uLnTx/>
                <a:uFillTx/>
                <a:latin typeface="Georgia"/>
                <a:ea typeface="+mj-ea"/>
                <a:cs typeface="+mj-cs"/>
              </a:rPr>
              <a:t>Think Forward Workshop</a:t>
            </a:r>
            <a:endParaRPr kumimoji="0" lang="en-US" sz="2800" b="1" i="0"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
        <p:nvSpPr>
          <p:cNvPr id="47" name="2. Slide Title">
            <a:extLst>
              <a:ext uri="{FF2B5EF4-FFF2-40B4-BE49-F238E27FC236}">
                <a16:creationId xmlns:a16="http://schemas.microsoft.com/office/drawing/2014/main" id="{10B8A673-B44E-461D-ABBE-56C474B86415}"/>
              </a:ext>
            </a:extLst>
          </p:cNvPr>
          <p:cNvSpPr txBox="1">
            <a:spLocks/>
          </p:cNvSpPr>
          <p:nvPr>
            <p:custDataLst>
              <p:tags r:id="rId5"/>
            </p:custDataLst>
          </p:nvPr>
        </p:nvSpPr>
        <p:spPr>
          <a:xfrm>
            <a:off x="508000" y="1013996"/>
            <a:ext cx="6756400" cy="27699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noAutofit/>
          </a:bodyPr>
          <a:lstStyle>
            <a:lvl1pPr algn="l" defTabSz="582930" rtl="0" eaLnBrk="1" latinLnBrk="0" hangingPunct="1">
              <a:lnSpc>
                <a:spcPct val="100000"/>
              </a:lnSpc>
              <a:spcBef>
                <a:spcPct val="0"/>
              </a:spcBef>
              <a:buNone/>
              <a:defRPr sz="22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Worksheet</a:t>
            </a:r>
            <a:r>
              <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rPr>
              <a:t>: </a:t>
            </a: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Mobile Diary </a:t>
            </a:r>
            <a:endPar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
        <p:nvSpPr>
          <p:cNvPr id="44" name="TextBox 43">
            <a:extLst>
              <a:ext uri="{FF2B5EF4-FFF2-40B4-BE49-F238E27FC236}">
                <a16:creationId xmlns:a16="http://schemas.microsoft.com/office/drawing/2014/main" id="{FA4132BD-FEC6-4F13-9ADD-62E04F3D2C50}"/>
              </a:ext>
            </a:extLst>
          </p:cNvPr>
          <p:cNvSpPr txBox="1"/>
          <p:nvPr/>
        </p:nvSpPr>
        <p:spPr>
          <a:xfrm>
            <a:off x="544242" y="9486156"/>
            <a:ext cx="6647674" cy="430887"/>
          </a:xfrm>
          <a:prstGeom prst="rect">
            <a:avLst/>
          </a:prstGeom>
        </p:spPr>
        <p:txBody>
          <a:bodyPr vert="horz" wrap="square" lIns="0" tIns="0" rIns="0" bIns="0" rtlCol="0">
            <a:spAutoFit/>
          </a:bodyPr>
          <a:lstStyle>
            <a:lvl1pPr lvl="0" indent="0" defTabSz="582930">
              <a:lnSpc>
                <a:spcPct val="100000"/>
              </a:lnSpc>
              <a:spcBef>
                <a:spcPts val="191"/>
              </a:spcBef>
              <a:spcAft>
                <a:spcPts val="191"/>
              </a:spcAft>
              <a:buFont typeface="Segoe UI" panose="020B0502040204020203" pitchFamily="34" charset="0"/>
              <a:buChar char="​"/>
              <a:defRPr sz="1000">
                <a:cs typeface="Arial" panose="020B0604020202020204" pitchFamily="34" charset="0"/>
              </a:defRPr>
            </a:lvl1pPr>
            <a:lvl2pPr marL="145733" lvl="1" indent="-143708" defTabSz="582930">
              <a:lnSpc>
                <a:spcPct val="100000"/>
              </a:lnSpc>
              <a:spcBef>
                <a:spcPts val="0"/>
              </a:spcBef>
              <a:spcAft>
                <a:spcPts val="191"/>
              </a:spcAft>
              <a:buFont typeface="Wingdings" panose="05000000000000000000" pitchFamily="2" charset="2"/>
              <a:buChar char=""/>
              <a:defRPr sz="1000">
                <a:cs typeface="Arial" panose="020B0604020202020204" pitchFamily="34" charset="0"/>
              </a:defRPr>
            </a:lvl2pPr>
            <a:lvl3pPr marL="328910" lvl="2" indent="-183178" defTabSz="582930">
              <a:lnSpc>
                <a:spcPct val="100000"/>
              </a:lnSpc>
              <a:spcBef>
                <a:spcPts val="0"/>
              </a:spcBef>
              <a:spcAft>
                <a:spcPts val="191"/>
              </a:spcAft>
              <a:buFont typeface="Arial" panose="020B0604020202020204" pitchFamily="34" charset="0"/>
              <a:buChar char="—"/>
              <a:defRPr sz="1000">
                <a:cs typeface="Arial" panose="020B0604020202020204" pitchFamily="34" charset="0"/>
              </a:defRPr>
            </a:lvl3pPr>
            <a:lvl4pPr marL="473631" lvl="3" indent="-116384" defTabSz="582930">
              <a:lnSpc>
                <a:spcPct val="100000"/>
              </a:lnSpc>
              <a:spcBef>
                <a:spcPts val="0"/>
              </a:spcBef>
              <a:spcAft>
                <a:spcPts val="191"/>
              </a:spcAft>
              <a:buFont typeface="Arial" panose="020B0604020202020204" pitchFamily="34" charset="0"/>
              <a:buChar char="»"/>
              <a:defRPr sz="1000">
                <a:cs typeface="Arial" panose="020B0604020202020204" pitchFamily="34" charset="0"/>
              </a:defRPr>
            </a:lvl4pPr>
            <a:lvl5pPr marL="582930" lvl="4" indent="-87035"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5pPr>
            <a:lvl6pPr marL="692229" lvl="5"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6pPr>
            <a:lvl7pPr marL="692229" lvl="6"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7pPr>
            <a:lvl8pPr marL="692229" lvl="7"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8pPr>
            <a:lvl9pPr marL="692229" lvl="8"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9pPr>
          </a:lstStyle>
          <a:p>
            <a:r>
              <a:rPr lang="tr-TR" sz="1400" i="1" dirty="0"/>
              <a:t>*</a:t>
            </a:r>
            <a:r>
              <a:rPr lang="en-GB" sz="1400" i="1" dirty="0">
                <a:solidFill>
                  <a:srgbClr val="000000"/>
                </a:solidFill>
              </a:rPr>
              <a:t> A ppt version of </a:t>
            </a:r>
            <a:r>
              <a:rPr lang="en-GB" sz="1400" i="1" dirty="0" err="1">
                <a:solidFill>
                  <a:srgbClr val="000000"/>
                </a:solidFill>
              </a:rPr>
              <a:t>th</a:t>
            </a:r>
            <a:r>
              <a:rPr lang="tr-TR" sz="1400" i="1" dirty="0">
                <a:solidFill>
                  <a:srgbClr val="000000"/>
                </a:solidFill>
              </a:rPr>
              <a:t>is page </a:t>
            </a:r>
            <a:r>
              <a:rPr lang="en-GB" sz="1400" i="1" dirty="0">
                <a:solidFill>
                  <a:srgbClr val="000000"/>
                </a:solidFill>
              </a:rPr>
              <a:t>can be downloaded from your Learning Platform</a:t>
            </a:r>
            <a:r>
              <a:rPr lang="tr-TR" sz="1400" i="1" dirty="0">
                <a:solidFill>
                  <a:srgbClr val="000000"/>
                </a:solidFill>
              </a:rPr>
              <a:t>, you will be using this during the workshop</a:t>
            </a:r>
            <a:endParaRPr lang="tr-TR" sz="1400" i="1" dirty="0"/>
          </a:p>
        </p:txBody>
      </p:sp>
    </p:spTree>
    <p:extLst>
      <p:ext uri="{BB962C8B-B14F-4D97-AF65-F5344CB8AC3E}">
        <p14:creationId xmlns:p14="http://schemas.microsoft.com/office/powerpoint/2010/main" val="6154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2" hidden="1">
            <a:extLst>
              <a:ext uri="{FF2B5EF4-FFF2-40B4-BE49-F238E27FC236}">
                <a16:creationId xmlns:a16="http://schemas.microsoft.com/office/drawing/2014/main" id="{E83233B7-9C3B-431B-B23C-C79C633D614B}"/>
              </a:ext>
            </a:extLst>
          </p:cNvPr>
          <p:cNvGraphicFramePr>
            <a:graphicFrameLocks noChangeAspect="1"/>
          </p:cNvGraphicFramePr>
          <p:nvPr>
            <p:custDataLst>
              <p:tags r:id="rId2"/>
            </p:custDataLst>
          </p:nvPr>
        </p:nvGraphicFramePr>
        <p:xfrm>
          <a:off x="1013" y="2844225"/>
          <a:ext cx="1012" cy="1012"/>
        </p:xfrm>
        <a:graphic>
          <a:graphicData uri="http://schemas.openxmlformats.org/presentationml/2006/ole">
            <mc:AlternateContent xmlns:mc="http://schemas.openxmlformats.org/markup-compatibility/2006">
              <mc:Choice xmlns:v="urn:schemas-microsoft-com:vml" Requires="v">
                <p:oleObj spid="_x0000_s321578" name="think-cell Slide" r:id="rId13" imgW="327" imgH="327" progId="TCLayout.ActiveDocument.1">
                  <p:embed/>
                </p:oleObj>
              </mc:Choice>
              <mc:Fallback>
                <p:oleObj name="think-cell Slide" r:id="rId13" imgW="327" imgH="327" progId="TCLayout.ActiveDocument.1">
                  <p:embed/>
                  <p:pic>
                    <p:nvPicPr>
                      <p:cNvPr id="20" name="Object 2" hidden="1">
                        <a:extLst>
                          <a:ext uri="{FF2B5EF4-FFF2-40B4-BE49-F238E27FC236}">
                            <a16:creationId xmlns:a16="http://schemas.microsoft.com/office/drawing/2014/main" id="{E83233B7-9C3B-431B-B23C-C79C633D614B}"/>
                          </a:ext>
                        </a:extLst>
                      </p:cNvPr>
                      <p:cNvPicPr/>
                      <p:nvPr/>
                    </p:nvPicPr>
                    <p:blipFill>
                      <a:blip r:embed="rId14"/>
                      <a:stretch>
                        <a:fillRect/>
                      </a:stretch>
                    </p:blipFill>
                    <p:spPr>
                      <a:xfrm>
                        <a:off x="1013" y="2844225"/>
                        <a:ext cx="1012" cy="1012"/>
                      </a:xfrm>
                      <a:prstGeom prst="rect">
                        <a:avLst/>
                      </a:prstGeom>
                    </p:spPr>
                  </p:pic>
                </p:oleObj>
              </mc:Fallback>
            </mc:AlternateContent>
          </a:graphicData>
        </a:graphic>
      </p:graphicFrame>
      <p:sp>
        <p:nvSpPr>
          <p:cNvPr id="48" name="2. Slide Title">
            <a:extLst>
              <a:ext uri="{FF2B5EF4-FFF2-40B4-BE49-F238E27FC236}">
                <a16:creationId xmlns:a16="http://schemas.microsoft.com/office/drawing/2014/main" id="{7C190451-C225-40FE-AEA3-45E30004CCE4}"/>
              </a:ext>
            </a:extLst>
          </p:cNvPr>
          <p:cNvSpPr txBox="1">
            <a:spLocks/>
          </p:cNvSpPr>
          <p:nvPr>
            <p:custDataLst>
              <p:tags r:id="rId3"/>
            </p:custDataLst>
          </p:nvPr>
        </p:nvSpPr>
        <p:spPr>
          <a:xfrm>
            <a:off x="508000" y="495300"/>
            <a:ext cx="6756400" cy="33855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l" defTabSz="582930" rtl="0" eaLnBrk="1" latinLnBrk="0" hangingPunct="1">
              <a:lnSpc>
                <a:spcPct val="100000"/>
              </a:lnSpc>
              <a:spcBef>
                <a:spcPct val="0"/>
              </a:spcBef>
              <a:buNone/>
              <a:defRPr sz="28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w="6350" cap="flat">
                  <a:noFill/>
                  <a:miter lim="800000"/>
                </a:ln>
                <a:solidFill>
                  <a:srgbClr val="000000"/>
                </a:solidFill>
                <a:effectLst/>
                <a:uLnTx/>
                <a:uFillTx/>
                <a:latin typeface="Georgia"/>
                <a:ea typeface="+mj-ea"/>
                <a:cs typeface="+mj-cs"/>
              </a:rPr>
              <a:t>Think Forward Workshop</a:t>
            </a:r>
            <a:endParaRPr kumimoji="0" lang="en-US" sz="2800" b="1" i="0"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
        <p:nvSpPr>
          <p:cNvPr id="54" name="2. Slide Title">
            <a:extLst>
              <a:ext uri="{FF2B5EF4-FFF2-40B4-BE49-F238E27FC236}">
                <a16:creationId xmlns:a16="http://schemas.microsoft.com/office/drawing/2014/main" id="{9404C06E-E36C-4F9B-90B3-002612AA0003}"/>
              </a:ext>
            </a:extLst>
          </p:cNvPr>
          <p:cNvSpPr txBox="1">
            <a:spLocks/>
          </p:cNvSpPr>
          <p:nvPr>
            <p:custDataLst>
              <p:tags r:id="rId4"/>
            </p:custDataLst>
          </p:nvPr>
        </p:nvSpPr>
        <p:spPr>
          <a:xfrm>
            <a:off x="508000" y="1013996"/>
            <a:ext cx="6756400" cy="55399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noAutofit/>
          </a:bodyPr>
          <a:lstStyle>
            <a:lvl1pPr algn="l" defTabSz="582930" rtl="0" eaLnBrk="1" latinLnBrk="0" hangingPunct="1">
              <a:lnSpc>
                <a:spcPct val="100000"/>
              </a:lnSpc>
              <a:spcBef>
                <a:spcPct val="0"/>
              </a:spcBef>
              <a:buNone/>
              <a:defRPr sz="22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Breakout Instructions</a:t>
            </a:r>
            <a:r>
              <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rPr>
              <a:t>: Let’s design the perfect wallet</a:t>
            </a:r>
            <a:br>
              <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rPr>
            </a:br>
            <a:r>
              <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rPr>
              <a:t>for our customer</a:t>
            </a:r>
          </a:p>
        </p:txBody>
      </p:sp>
      <p:sp>
        <p:nvSpPr>
          <p:cNvPr id="56" name="TextBox 55">
            <a:extLst>
              <a:ext uri="{FF2B5EF4-FFF2-40B4-BE49-F238E27FC236}">
                <a16:creationId xmlns:a16="http://schemas.microsoft.com/office/drawing/2014/main" id="{E54B7D18-110D-4A9D-AE7C-E1B9179BDCD6}"/>
              </a:ext>
            </a:extLst>
          </p:cNvPr>
          <p:cNvSpPr txBox="1">
            <a:spLocks/>
          </p:cNvSpPr>
          <p:nvPr>
            <p:custDataLst>
              <p:tags r:id="rId5"/>
            </p:custDataLst>
          </p:nvPr>
        </p:nvSpPr>
        <p:spPr>
          <a:xfrm>
            <a:off x="2672220" y="3083287"/>
            <a:ext cx="785471" cy="237206"/>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582930" rtl="0" eaLnBrk="1" fontAlgn="auto" latinLnBrk="0" hangingPunct="1">
              <a:lnSpc>
                <a:spcPct val="100000"/>
              </a:lnSpc>
              <a:spcBef>
                <a:spcPct val="100000"/>
              </a:spcBef>
              <a:spcAft>
                <a:spcPts val="191"/>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rgbClr val="000000"/>
                </a:solidFill>
                <a:effectLst/>
                <a:uLnTx/>
                <a:uFillTx/>
                <a:latin typeface="Georgia"/>
                <a:ea typeface="+mn-ea"/>
                <a:cs typeface="Arial" panose="020B0604020202020204" pitchFamily="34" charset="0"/>
              </a:rPr>
              <a:t>15 min</a:t>
            </a:r>
            <a:endParaRPr kumimoji="0" lang="en-US" sz="1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5" name="TextBox 54">
            <a:extLst>
              <a:ext uri="{FF2B5EF4-FFF2-40B4-BE49-F238E27FC236}">
                <a16:creationId xmlns:a16="http://schemas.microsoft.com/office/drawing/2014/main" id="{C0ACA94C-BED2-4AD6-941C-B027DCC1EDB1}"/>
              </a:ext>
            </a:extLst>
          </p:cNvPr>
          <p:cNvSpPr txBox="1">
            <a:spLocks/>
          </p:cNvSpPr>
          <p:nvPr>
            <p:custDataLst>
              <p:tags r:id="rId6"/>
            </p:custDataLst>
          </p:nvPr>
        </p:nvSpPr>
        <p:spPr>
          <a:xfrm>
            <a:off x="3558744" y="3083287"/>
            <a:ext cx="3606800" cy="144655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582930" rtl="0" eaLnBrk="1" fontAlgn="auto" latinLnBrk="0" hangingPunct="1">
              <a:lnSpc>
                <a:spcPct val="100000"/>
              </a:lnSpc>
              <a:spcBef>
                <a:spcPts val="200"/>
              </a:spcBef>
              <a:spcAft>
                <a:spcPts val="2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 </a:t>
            </a:r>
            <a:r>
              <a:rPr kumimoji="0" lang="en-US" sz="1200" b="1"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page 4</a:t>
            </a:r>
            <a:r>
              <a:rPr lang="tr-TR" sz="1200" b="1" i="1" dirty="0">
                <a:solidFill>
                  <a:srgbClr val="000000"/>
                </a:solidFill>
                <a:latin typeface="Arial"/>
              </a:rPr>
              <a:t>4</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of your </a:t>
            </a:r>
            <a:r>
              <a:rPr kumimoji="0" lang="tr-TR"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handbook </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to: </a:t>
            </a:r>
          </a:p>
          <a:p>
            <a:pPr marL="218599" marR="0" lvl="0" indent="-218599" algn="l" defTabSz="582930" rtl="0" eaLnBrk="1" fontAlgn="auto" latinLnBrk="0" hangingPunct="1">
              <a:lnSpc>
                <a:spcPct val="100000"/>
              </a:lnSpc>
              <a:spcBef>
                <a:spcPts val="200"/>
              </a:spcBef>
              <a:spcAft>
                <a:spcPts val="20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Discuss the customer’s pain points you noticed in the Mobile Journey </a:t>
            </a:r>
          </a:p>
          <a:p>
            <a:pPr marL="218599" marR="0" lvl="0" indent="-218599" algn="l" defTabSz="582930" rtl="0" eaLnBrk="1" fontAlgn="auto" latinLnBrk="0" hangingPunct="1">
              <a:lnSpc>
                <a:spcPct val="100000"/>
              </a:lnSpc>
              <a:spcBef>
                <a:spcPts val="200"/>
              </a:spcBef>
              <a:spcAft>
                <a:spcPts val="20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Prioritize 2 pain points you want to address with a new design</a:t>
            </a:r>
          </a:p>
          <a:p>
            <a:pPr marL="218599" marR="0" lvl="0" indent="-218599" algn="l" defTabSz="582930" rtl="0" eaLnBrk="1" fontAlgn="auto" latinLnBrk="0" hangingPunct="1">
              <a:lnSpc>
                <a:spcPct val="100000"/>
              </a:lnSpc>
              <a:spcBef>
                <a:spcPts val="200"/>
              </a:spcBef>
              <a:spcAft>
                <a:spcPts val="20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Reframe the problem statement to fit the customer’s needs</a:t>
            </a:r>
          </a:p>
        </p:txBody>
      </p:sp>
      <p:grpSp>
        <p:nvGrpSpPr>
          <p:cNvPr id="17" name="Group 16">
            <a:extLst>
              <a:ext uri="{FF2B5EF4-FFF2-40B4-BE49-F238E27FC236}">
                <a16:creationId xmlns:a16="http://schemas.microsoft.com/office/drawing/2014/main" id="{A6E07E07-13A0-4A7C-822B-F1F87F40750F}"/>
              </a:ext>
            </a:extLst>
          </p:cNvPr>
          <p:cNvGrpSpPr/>
          <p:nvPr/>
        </p:nvGrpSpPr>
        <p:grpSpPr>
          <a:xfrm>
            <a:off x="526471" y="2525268"/>
            <a:ext cx="6737929" cy="5789010"/>
            <a:chOff x="526471" y="3474755"/>
            <a:chExt cx="6737929" cy="5789010"/>
          </a:xfrm>
        </p:grpSpPr>
        <p:sp>
          <p:nvSpPr>
            <p:cNvPr id="78" name="Diamond 77">
              <a:extLst>
                <a:ext uri="{FF2B5EF4-FFF2-40B4-BE49-F238E27FC236}">
                  <a16:creationId xmlns:a16="http://schemas.microsoft.com/office/drawing/2014/main" id="{B4CAD202-EDCD-4C35-82E5-CC6C52F5F3B1}"/>
                </a:ext>
              </a:extLst>
            </p:cNvPr>
            <p:cNvSpPr>
              <a:spLocks/>
            </p:cNvSpPr>
            <p:nvPr/>
          </p:nvSpPr>
          <p:spPr>
            <a:xfrm>
              <a:off x="3251201" y="7867299"/>
              <a:ext cx="1007044" cy="954089"/>
            </a:xfrm>
            <a:prstGeom prst="diamond">
              <a:avLst/>
            </a:prstGeom>
            <a:solidFill>
              <a:srgbClr val="AAE6F0"/>
            </a:solidFill>
            <a:ln w="38100" cap="flat" cmpd="sng">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l" defTabSz="761773" rtl="0" eaLnBrk="1" fontAlgn="auto" latinLnBrk="1" hangingPunct="0">
                <a:lnSpc>
                  <a:spcPct val="100000"/>
                </a:lnSpc>
                <a:spcBef>
                  <a:spcPts val="0"/>
                </a:spcBef>
                <a:spcAft>
                  <a:spcPts val="0"/>
                </a:spcAft>
                <a:buClrTx/>
                <a:buSzTx/>
                <a:buFontTx/>
                <a:buNone/>
                <a:tabLst/>
                <a:defRPr/>
              </a:pPr>
              <a:endParaRPr kumimoji="0" lang="en-US" altLang="ja-JP" sz="1400"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66" name="Rectangle 10">
              <a:extLst>
                <a:ext uri="{FF2B5EF4-FFF2-40B4-BE49-F238E27FC236}">
                  <a16:creationId xmlns:a16="http://schemas.microsoft.com/office/drawing/2014/main" id="{204072D2-81E2-40E3-9D9C-8DC5A896FAFB}"/>
                </a:ext>
              </a:extLst>
            </p:cNvPr>
            <p:cNvSpPr txBox="1">
              <a:spLocks noChangeArrowheads="1"/>
            </p:cNvSpPr>
            <p:nvPr/>
          </p:nvSpPr>
          <p:spPr bwMode="gray">
            <a:xfrm>
              <a:off x="3664247" y="7176460"/>
              <a:ext cx="753922" cy="184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570786" rtl="0" eaLnBrk="1" fontAlgn="base" latinLnBrk="0" hangingPunct="1">
                <a:lnSpc>
                  <a:spcPct val="100000"/>
                </a:lnSpc>
                <a:spcBef>
                  <a:spcPct val="0"/>
                </a:spcBef>
                <a:spcAft>
                  <a:spcPts val="0"/>
                </a:spcAft>
                <a:buClrTx/>
                <a:buSzTx/>
                <a:buFontTx/>
                <a:buNone/>
                <a:tabLst>
                  <a:tab pos="172045" algn="l"/>
                </a:tabLst>
                <a:defRPr/>
              </a:pPr>
              <a:r>
                <a:rPr kumimoji="0" lang="en-US" sz="1400" b="0" i="0" u="none" strike="noStrike" kern="1200" cap="none" spc="0" normalizeH="0" baseline="0" noProof="0" dirty="0">
                  <a:ln>
                    <a:noFill/>
                  </a:ln>
                  <a:solidFill>
                    <a:srgbClr val="000000"/>
                  </a:solidFill>
                  <a:effectLst/>
                  <a:uLnTx/>
                  <a:uFillTx/>
                  <a:latin typeface="Arial"/>
                  <a:ea typeface="Arial Unicode MS" pitchFamily="34" charset="-128"/>
                  <a:cs typeface="Helvetica Neue Medium"/>
                </a:rPr>
                <a:t>De-risk</a:t>
              </a:r>
              <a:endParaRPr kumimoji="0" lang="en-US" altLang="ko-KR" sz="1400" b="0" i="0" u="none" strike="noStrike" kern="1200" cap="none" spc="0" normalizeH="0" baseline="0" noProof="0" dirty="0">
                <a:ln>
                  <a:noFill/>
                </a:ln>
                <a:solidFill>
                  <a:srgbClr val="000000"/>
                </a:solidFill>
                <a:effectLst/>
                <a:uLnTx/>
                <a:uFillTx/>
                <a:latin typeface="Arial"/>
                <a:ea typeface="Gulim" pitchFamily="34" charset="-127"/>
                <a:cs typeface="Helvetica Neue Medium"/>
              </a:endParaRPr>
            </a:p>
          </p:txBody>
        </p:sp>
        <p:cxnSp>
          <p:nvCxnSpPr>
            <p:cNvPr id="67" name="Connector: Curved 66">
              <a:extLst>
                <a:ext uri="{FF2B5EF4-FFF2-40B4-BE49-F238E27FC236}">
                  <a16:creationId xmlns:a16="http://schemas.microsoft.com/office/drawing/2014/main" id="{CE1AE5E0-C866-4D24-AEE0-D0529141E5B0}"/>
                </a:ext>
              </a:extLst>
            </p:cNvPr>
            <p:cNvCxnSpPr>
              <a:cxnSpLocks/>
              <a:stCxn id="80" idx="3"/>
              <a:endCxn id="78" idx="1"/>
            </p:cNvCxnSpPr>
            <p:nvPr/>
          </p:nvCxnSpPr>
          <p:spPr>
            <a:xfrm flipH="1">
              <a:off x="3251201" y="6461923"/>
              <a:ext cx="180151" cy="1882420"/>
            </a:xfrm>
            <a:prstGeom prst="curvedConnector5">
              <a:avLst>
                <a:gd name="adj1" fmla="val -126894"/>
                <a:gd name="adj2" fmla="val 53888"/>
                <a:gd name="adj3" fmla="val 226894"/>
              </a:avLst>
            </a:prstGeom>
            <a:ln w="38100"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74" name="Diamond 73">
              <a:extLst>
                <a:ext uri="{FF2B5EF4-FFF2-40B4-BE49-F238E27FC236}">
                  <a16:creationId xmlns:a16="http://schemas.microsoft.com/office/drawing/2014/main" id="{350C0DC2-A68F-4F01-9834-C3A7FDB87EA4}"/>
                </a:ext>
              </a:extLst>
            </p:cNvPr>
            <p:cNvSpPr>
              <a:spLocks/>
            </p:cNvSpPr>
            <p:nvPr/>
          </p:nvSpPr>
          <p:spPr>
            <a:xfrm>
              <a:off x="526471" y="3550470"/>
              <a:ext cx="1707377" cy="1506077"/>
            </a:xfrm>
            <a:prstGeom prst="diamond">
              <a:avLst/>
            </a:prstGeom>
            <a:solidFill>
              <a:schemeClr val="accent2"/>
            </a:solidFill>
            <a:ln w="38100" cap="flat" cmpd="sng">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l" defTabSz="761773" rtl="0" eaLnBrk="1" fontAlgn="auto" latinLnBrk="1" hangingPunct="0">
                <a:lnSpc>
                  <a:spcPct val="100000"/>
                </a:lnSpc>
                <a:spcBef>
                  <a:spcPts val="0"/>
                </a:spcBef>
                <a:spcAft>
                  <a:spcPts val="0"/>
                </a:spcAft>
                <a:buClrTx/>
                <a:buSzTx/>
                <a:buFontTx/>
                <a:buNone/>
                <a:tabLst/>
                <a:defRPr/>
              </a:pPr>
              <a:endParaRPr kumimoji="0" lang="en-US" altLang="ja-JP" sz="1400"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75" name="Rectangle 10">
              <a:extLst>
                <a:ext uri="{FF2B5EF4-FFF2-40B4-BE49-F238E27FC236}">
                  <a16:creationId xmlns:a16="http://schemas.microsoft.com/office/drawing/2014/main" id="{CAA1EBB5-A4FB-4EDC-AFF3-5F6DC56A9D46}"/>
                </a:ext>
              </a:extLst>
            </p:cNvPr>
            <p:cNvSpPr txBox="1">
              <a:spLocks noChangeArrowheads="1"/>
            </p:cNvSpPr>
            <p:nvPr/>
          </p:nvSpPr>
          <p:spPr bwMode="gray">
            <a:xfrm rot="18770383">
              <a:off x="510681" y="3718111"/>
              <a:ext cx="702155"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570786" rtl="0" eaLnBrk="1" fontAlgn="base" latinLnBrk="0" hangingPunct="1">
                <a:lnSpc>
                  <a:spcPct val="100000"/>
                </a:lnSpc>
                <a:spcBef>
                  <a:spcPct val="0"/>
                </a:spcBef>
                <a:spcAft>
                  <a:spcPts val="0"/>
                </a:spcAft>
                <a:buClrTx/>
                <a:buSzTx/>
                <a:buFontTx/>
                <a:buNone/>
                <a:tabLst>
                  <a:tab pos="172045" algn="l"/>
                </a:tabLst>
                <a:defRPr/>
              </a:pPr>
              <a:r>
                <a:rPr kumimoji="0" lang="en-US" sz="1400" b="0" i="0" u="none" strike="noStrike" kern="1200" cap="none" spc="0" normalizeH="0" baseline="0" noProof="0" dirty="0">
                  <a:ln>
                    <a:noFill/>
                  </a:ln>
                  <a:solidFill>
                    <a:srgbClr val="000000"/>
                  </a:solidFill>
                  <a:effectLst/>
                  <a:uLnTx/>
                  <a:uFillTx/>
                  <a:latin typeface="Arial"/>
                  <a:ea typeface="Arial Unicode MS" pitchFamily="34" charset="-128"/>
                  <a:cs typeface="Helvetica Neue Medium"/>
                </a:rPr>
                <a:t>Diverge</a:t>
              </a:r>
              <a:endParaRPr kumimoji="0" lang="en-US" altLang="ko-KR" sz="1400" b="0" i="0" u="none" strike="noStrike" kern="1200" cap="none" spc="0" normalizeH="0" baseline="0" noProof="0" dirty="0">
                <a:ln>
                  <a:noFill/>
                </a:ln>
                <a:solidFill>
                  <a:srgbClr val="000000"/>
                </a:solidFill>
                <a:effectLst/>
                <a:uLnTx/>
                <a:uFillTx/>
                <a:latin typeface="Arial"/>
                <a:ea typeface="Gulim" pitchFamily="34" charset="-127"/>
                <a:cs typeface="Helvetica Neue Medium"/>
              </a:endParaRPr>
            </a:p>
          </p:txBody>
        </p:sp>
        <p:sp>
          <p:nvSpPr>
            <p:cNvPr id="76" name="Rectangle 10">
              <a:extLst>
                <a:ext uri="{FF2B5EF4-FFF2-40B4-BE49-F238E27FC236}">
                  <a16:creationId xmlns:a16="http://schemas.microsoft.com/office/drawing/2014/main" id="{0CDF4AF9-13A9-44F9-8158-746F06884884}"/>
                </a:ext>
              </a:extLst>
            </p:cNvPr>
            <p:cNvSpPr txBox="1">
              <a:spLocks noChangeArrowheads="1"/>
            </p:cNvSpPr>
            <p:nvPr/>
          </p:nvSpPr>
          <p:spPr bwMode="gray">
            <a:xfrm rot="2524861">
              <a:off x="1446744" y="3797465"/>
              <a:ext cx="1030786" cy="184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570786" rtl="0" eaLnBrk="1" fontAlgn="base" latinLnBrk="0" hangingPunct="1">
                <a:lnSpc>
                  <a:spcPct val="100000"/>
                </a:lnSpc>
                <a:spcBef>
                  <a:spcPct val="0"/>
                </a:spcBef>
                <a:spcAft>
                  <a:spcPts val="0"/>
                </a:spcAft>
                <a:buClrTx/>
                <a:buSzTx/>
                <a:buFontTx/>
                <a:buNone/>
                <a:tabLst>
                  <a:tab pos="172045" algn="l"/>
                </a:tabLst>
                <a:defRPr/>
              </a:pPr>
              <a:r>
                <a:rPr kumimoji="0" lang="en-US" sz="1400" b="0" i="0" u="none" strike="noStrike" kern="1200" cap="none" spc="0" normalizeH="0" baseline="0" noProof="0" dirty="0">
                  <a:ln>
                    <a:noFill/>
                  </a:ln>
                  <a:solidFill>
                    <a:srgbClr val="000000"/>
                  </a:solidFill>
                  <a:effectLst/>
                  <a:uLnTx/>
                  <a:uFillTx/>
                  <a:latin typeface="Arial"/>
                  <a:ea typeface="Arial Unicode MS" pitchFamily="34" charset="-128"/>
                  <a:cs typeface="Helvetica Neue Medium"/>
                </a:rPr>
                <a:t>Converge</a:t>
              </a:r>
              <a:endParaRPr kumimoji="0" lang="en-US" altLang="ko-KR" sz="1400" b="0" i="0" u="none" strike="noStrike" kern="1200" cap="none" spc="0" normalizeH="0" baseline="0" noProof="0" dirty="0">
                <a:ln>
                  <a:noFill/>
                </a:ln>
                <a:solidFill>
                  <a:srgbClr val="000000"/>
                </a:solidFill>
                <a:effectLst/>
                <a:uLnTx/>
                <a:uFillTx/>
                <a:latin typeface="Arial"/>
                <a:ea typeface="Gulim" pitchFamily="34" charset="-127"/>
                <a:cs typeface="Helvetica Neue Medium"/>
              </a:endParaRPr>
            </a:p>
          </p:txBody>
        </p:sp>
        <p:pic>
          <p:nvPicPr>
            <p:cNvPr id="77" name="Picture 76" descr="Asset 1.png">
              <a:extLst>
                <a:ext uri="{FF2B5EF4-FFF2-40B4-BE49-F238E27FC236}">
                  <a16:creationId xmlns:a16="http://schemas.microsoft.com/office/drawing/2014/main" id="{23BDEF70-E679-4BA1-AD6E-4A69166354B1}"/>
                </a:ext>
              </a:extLst>
            </p:cNvPr>
            <p:cNvPicPr>
              <a:picLocks/>
            </p:cNvPicPr>
            <p:nvPr/>
          </p:nvPicPr>
          <p:blipFill>
            <a:blip r:embed="rId15">
              <a:extLst>
                <a:ext uri="{28A0092B-C50C-407E-A947-70E740481C1C}">
                  <a14:useLocalDpi xmlns:a14="http://schemas.microsoft.com/office/drawing/2010/main"/>
                </a:ext>
              </a:extLst>
            </a:blip>
            <a:stretch>
              <a:fillRect/>
            </a:stretch>
          </p:blipFill>
          <p:spPr>
            <a:xfrm>
              <a:off x="1091176" y="4047736"/>
              <a:ext cx="577968" cy="511546"/>
            </a:xfrm>
            <a:prstGeom prst="rect">
              <a:avLst/>
            </a:prstGeom>
          </p:spPr>
        </p:pic>
        <p:sp>
          <p:nvSpPr>
            <p:cNvPr id="73" name="Rectangle 10">
              <a:extLst>
                <a:ext uri="{FF2B5EF4-FFF2-40B4-BE49-F238E27FC236}">
                  <a16:creationId xmlns:a16="http://schemas.microsoft.com/office/drawing/2014/main" id="{396994B5-BCC7-441D-83D1-2CB4B2BF51C7}"/>
                </a:ext>
              </a:extLst>
            </p:cNvPr>
            <p:cNvSpPr txBox="1">
              <a:spLocks noChangeArrowheads="1"/>
            </p:cNvSpPr>
            <p:nvPr/>
          </p:nvSpPr>
          <p:spPr bwMode="gray">
            <a:xfrm>
              <a:off x="859314" y="5134652"/>
              <a:ext cx="1048566" cy="184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570786" rtl="0" eaLnBrk="1" fontAlgn="base" latinLnBrk="0" hangingPunct="1">
                <a:lnSpc>
                  <a:spcPct val="100000"/>
                </a:lnSpc>
                <a:spcBef>
                  <a:spcPct val="0"/>
                </a:spcBef>
                <a:spcAft>
                  <a:spcPts val="0"/>
                </a:spcAft>
                <a:buClrTx/>
                <a:buSzTx/>
                <a:buFontTx/>
                <a:buNone/>
                <a:tabLst>
                  <a:tab pos="172045" algn="l"/>
                </a:tabLst>
                <a:defRPr/>
              </a:pPr>
              <a:r>
                <a:rPr kumimoji="0" lang="en-US" sz="1400" b="1" i="0" u="none" strike="noStrike" kern="1200" cap="all" spc="0" normalizeH="0" baseline="0" noProof="0" dirty="0">
                  <a:ln>
                    <a:noFill/>
                  </a:ln>
                  <a:solidFill>
                    <a:srgbClr val="000000"/>
                  </a:solidFill>
                  <a:effectLst/>
                  <a:uLnTx/>
                  <a:uFillTx/>
                  <a:latin typeface="Arial"/>
                  <a:ea typeface="Arial Unicode MS" pitchFamily="34" charset="-128"/>
                  <a:cs typeface="Helvetica Neue Medium"/>
                </a:rPr>
                <a:t>Discover</a:t>
              </a:r>
              <a:endParaRPr kumimoji="0" lang="en-US" altLang="ko-KR" sz="1400" b="1" i="0" u="none" strike="noStrike" kern="1200" cap="all" spc="0" normalizeH="0" baseline="0" noProof="0" dirty="0">
                <a:ln>
                  <a:noFill/>
                </a:ln>
                <a:solidFill>
                  <a:srgbClr val="000000"/>
                </a:solidFill>
                <a:effectLst/>
                <a:uLnTx/>
                <a:uFillTx/>
                <a:latin typeface="Arial"/>
                <a:ea typeface="Gulim" pitchFamily="34" charset="-127"/>
                <a:cs typeface="Helvetica Neue Medium"/>
              </a:endParaRPr>
            </a:p>
          </p:txBody>
        </p:sp>
        <p:sp>
          <p:nvSpPr>
            <p:cNvPr id="34" name="Rectangle 10">
              <a:extLst>
                <a:ext uri="{FF2B5EF4-FFF2-40B4-BE49-F238E27FC236}">
                  <a16:creationId xmlns:a16="http://schemas.microsoft.com/office/drawing/2014/main" id="{02FA9670-468E-4053-88AB-338CB83B325B}"/>
                </a:ext>
              </a:extLst>
            </p:cNvPr>
            <p:cNvSpPr txBox="1">
              <a:spLocks noChangeArrowheads="1"/>
            </p:cNvSpPr>
            <p:nvPr/>
          </p:nvSpPr>
          <p:spPr bwMode="gray">
            <a:xfrm>
              <a:off x="2189467" y="7135446"/>
              <a:ext cx="1059897" cy="184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570786" rtl="0" eaLnBrk="1" fontAlgn="base" latinLnBrk="0" hangingPunct="1">
                <a:lnSpc>
                  <a:spcPct val="100000"/>
                </a:lnSpc>
                <a:spcBef>
                  <a:spcPct val="0"/>
                </a:spcBef>
                <a:spcAft>
                  <a:spcPts val="0"/>
                </a:spcAft>
                <a:buClrTx/>
                <a:buSzTx/>
                <a:buFontTx/>
                <a:buNone/>
                <a:tabLst>
                  <a:tab pos="172045" algn="l"/>
                </a:tabLst>
                <a:defRPr/>
              </a:pPr>
              <a:r>
                <a:rPr kumimoji="0" lang="en-US" altLang="ko-KR" sz="1400" b="1" i="0" u="none" strike="noStrike" kern="1200" cap="all" spc="0" normalizeH="0" baseline="0" noProof="0" dirty="0">
                  <a:ln>
                    <a:noFill/>
                  </a:ln>
                  <a:solidFill>
                    <a:srgbClr val="000000"/>
                  </a:solidFill>
                  <a:effectLst/>
                  <a:uLnTx/>
                  <a:uFillTx/>
                  <a:latin typeface="Arial"/>
                  <a:ea typeface="Arial Unicode MS" pitchFamily="34" charset="-128"/>
                  <a:cs typeface="Helvetica Neue Medium"/>
                </a:rPr>
                <a:t>design</a:t>
              </a:r>
              <a:endParaRPr kumimoji="0" lang="en-US" altLang="ko-KR" sz="1400" b="1" i="0" u="none" strike="noStrike" kern="1200" cap="all" spc="0" normalizeH="0" baseline="0" noProof="0" dirty="0">
                <a:ln>
                  <a:noFill/>
                </a:ln>
                <a:solidFill>
                  <a:srgbClr val="000000"/>
                </a:solidFill>
                <a:effectLst/>
                <a:uLnTx/>
                <a:uFillTx/>
                <a:latin typeface="Arial"/>
                <a:ea typeface="Gulim" pitchFamily="34" charset="-127"/>
                <a:cs typeface="Helvetica Neue Medium"/>
              </a:endParaRPr>
            </a:p>
          </p:txBody>
        </p:sp>
        <p:sp>
          <p:nvSpPr>
            <p:cNvPr id="35" name="Rectangle 10">
              <a:extLst>
                <a:ext uri="{FF2B5EF4-FFF2-40B4-BE49-F238E27FC236}">
                  <a16:creationId xmlns:a16="http://schemas.microsoft.com/office/drawing/2014/main" id="{9F60EB97-501D-4F1C-B9C7-CE7BA89718B5}"/>
                </a:ext>
              </a:extLst>
            </p:cNvPr>
            <p:cNvSpPr txBox="1">
              <a:spLocks noChangeArrowheads="1"/>
            </p:cNvSpPr>
            <p:nvPr/>
          </p:nvSpPr>
          <p:spPr bwMode="gray">
            <a:xfrm>
              <a:off x="3247773" y="8932010"/>
              <a:ext cx="1002416" cy="184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570786" rtl="0" eaLnBrk="1" fontAlgn="base" latinLnBrk="0" hangingPunct="1">
                <a:lnSpc>
                  <a:spcPct val="100000"/>
                </a:lnSpc>
                <a:spcBef>
                  <a:spcPct val="0"/>
                </a:spcBef>
                <a:spcAft>
                  <a:spcPts val="0"/>
                </a:spcAft>
                <a:buClrTx/>
                <a:buSzTx/>
                <a:buFontTx/>
                <a:buNone/>
                <a:tabLst>
                  <a:tab pos="172045" algn="l"/>
                </a:tabLst>
                <a:defRPr/>
              </a:pPr>
              <a:r>
                <a:rPr kumimoji="0" lang="en-US" altLang="ko-KR" sz="1400" b="1" i="0" u="none" strike="noStrike" kern="1200" cap="all" spc="0" normalizeH="0" baseline="0" noProof="0" dirty="0">
                  <a:ln>
                    <a:noFill/>
                  </a:ln>
                  <a:solidFill>
                    <a:srgbClr val="000000"/>
                  </a:solidFill>
                  <a:effectLst/>
                  <a:uLnTx/>
                  <a:uFillTx/>
                  <a:latin typeface="Arial"/>
                  <a:ea typeface="Arial Unicode MS" pitchFamily="34" charset="-128"/>
                  <a:cs typeface="Helvetica Neue Medium"/>
                </a:rPr>
                <a:t>deliver</a:t>
              </a:r>
              <a:endParaRPr kumimoji="0" lang="en-US" altLang="ko-KR" sz="1400" b="1" i="0" u="none" strike="noStrike" kern="1200" cap="all" spc="0" normalizeH="0" baseline="0" noProof="0" dirty="0">
                <a:ln>
                  <a:noFill/>
                </a:ln>
                <a:solidFill>
                  <a:srgbClr val="000000"/>
                </a:solidFill>
                <a:effectLst/>
                <a:uLnTx/>
                <a:uFillTx/>
                <a:latin typeface="Arial"/>
                <a:ea typeface="Gulim" pitchFamily="34" charset="-127"/>
                <a:cs typeface="Helvetica Neue Medium"/>
              </a:endParaRPr>
            </a:p>
          </p:txBody>
        </p:sp>
        <p:sp>
          <p:nvSpPr>
            <p:cNvPr id="70" name="Rectangle 10">
              <a:extLst>
                <a:ext uri="{FF2B5EF4-FFF2-40B4-BE49-F238E27FC236}">
                  <a16:creationId xmlns:a16="http://schemas.microsoft.com/office/drawing/2014/main" id="{89994318-C519-4A66-9071-4A4125A81BBB}"/>
                </a:ext>
              </a:extLst>
            </p:cNvPr>
            <p:cNvSpPr txBox="1">
              <a:spLocks noChangeArrowheads="1"/>
            </p:cNvSpPr>
            <p:nvPr/>
          </p:nvSpPr>
          <p:spPr bwMode="gray">
            <a:xfrm>
              <a:off x="2472774" y="5064806"/>
              <a:ext cx="753922" cy="184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1900" b="1" baseline="0">
                  <a:solidFill>
                    <a:schemeClr val="tx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570786" rtl="0" eaLnBrk="1" fontAlgn="base" latinLnBrk="0" hangingPunct="1">
                <a:lnSpc>
                  <a:spcPct val="100000"/>
                </a:lnSpc>
                <a:spcBef>
                  <a:spcPct val="0"/>
                </a:spcBef>
                <a:spcAft>
                  <a:spcPts val="0"/>
                </a:spcAft>
                <a:buClrTx/>
                <a:buSzTx/>
                <a:buFontTx/>
                <a:buNone/>
                <a:tabLst>
                  <a:tab pos="172045" algn="l"/>
                </a:tabLst>
                <a:defRPr/>
              </a:pPr>
              <a:r>
                <a:rPr kumimoji="0" lang="en-US" altLang="ko-KR" sz="1400" b="0" i="0" u="none" strike="noStrike" kern="1200" cap="none" spc="0" normalizeH="0" baseline="0" noProof="0" dirty="0">
                  <a:ln>
                    <a:noFill/>
                  </a:ln>
                  <a:solidFill>
                    <a:srgbClr val="000000"/>
                  </a:solidFill>
                  <a:effectLst/>
                  <a:uLnTx/>
                  <a:uFillTx/>
                  <a:latin typeface="Arial"/>
                  <a:ea typeface="Gulim" pitchFamily="34" charset="-127"/>
                  <a:cs typeface="Helvetica Neue Medium"/>
                </a:rPr>
                <a:t>De-risk</a:t>
              </a:r>
            </a:p>
          </p:txBody>
        </p:sp>
        <p:cxnSp>
          <p:nvCxnSpPr>
            <p:cNvPr id="71" name="Connector: Curved 70">
              <a:extLst>
                <a:ext uri="{FF2B5EF4-FFF2-40B4-BE49-F238E27FC236}">
                  <a16:creationId xmlns:a16="http://schemas.microsoft.com/office/drawing/2014/main" id="{11CCF541-27EE-421F-892B-0A5BE0DA3EAF}"/>
                </a:ext>
              </a:extLst>
            </p:cNvPr>
            <p:cNvCxnSpPr>
              <a:cxnSpLocks/>
              <a:stCxn id="74" idx="3"/>
              <a:endCxn id="80" idx="1"/>
            </p:cNvCxnSpPr>
            <p:nvPr/>
          </p:nvCxnSpPr>
          <p:spPr>
            <a:xfrm flipH="1">
              <a:off x="2053696" y="4303509"/>
              <a:ext cx="180152" cy="2158414"/>
            </a:xfrm>
            <a:prstGeom prst="curvedConnector5">
              <a:avLst>
                <a:gd name="adj1" fmla="val -126893"/>
                <a:gd name="adj2" fmla="val 53002"/>
                <a:gd name="adj3" fmla="val 226893"/>
              </a:avLst>
            </a:prstGeom>
            <a:ln w="38100"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708A40-088B-4E9D-8FAC-AD8B1E072684}"/>
                </a:ext>
              </a:extLst>
            </p:cNvPr>
            <p:cNvSpPr txBox="1">
              <a:spLocks/>
            </p:cNvSpPr>
            <p:nvPr>
              <p:custDataLst>
                <p:tags r:id="rId7"/>
              </p:custDataLst>
            </p:nvPr>
          </p:nvSpPr>
          <p:spPr>
            <a:xfrm>
              <a:off x="3901159" y="6201076"/>
              <a:ext cx="671659" cy="237206"/>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582930" rtl="0" eaLnBrk="1" fontAlgn="auto" latinLnBrk="0" hangingPunct="1">
                <a:lnSpc>
                  <a:spcPct val="100000"/>
                </a:lnSpc>
                <a:spcBef>
                  <a:spcPct val="100000"/>
                </a:spcBef>
                <a:spcAft>
                  <a:spcPts val="191"/>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rgbClr val="000000"/>
                  </a:solidFill>
                  <a:effectLst/>
                  <a:uLnTx/>
                  <a:uFillTx/>
                  <a:latin typeface="Georgia"/>
                  <a:ea typeface="+mn-ea"/>
                  <a:cs typeface="Arial" panose="020B0604020202020204" pitchFamily="34" charset="0"/>
                </a:rPr>
                <a:t>5 min</a:t>
              </a:r>
              <a:endParaRPr kumimoji="0" lang="en-US" sz="1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46" name="TextBox 45">
              <a:extLst>
                <a:ext uri="{FF2B5EF4-FFF2-40B4-BE49-F238E27FC236}">
                  <a16:creationId xmlns:a16="http://schemas.microsoft.com/office/drawing/2014/main" id="{11030F12-93D4-40CC-AA2A-566C517512DB}"/>
                </a:ext>
              </a:extLst>
            </p:cNvPr>
            <p:cNvSpPr txBox="1">
              <a:spLocks/>
            </p:cNvSpPr>
            <p:nvPr>
              <p:custDataLst>
                <p:tags r:id="rId8"/>
              </p:custDataLst>
            </p:nvPr>
          </p:nvSpPr>
          <p:spPr>
            <a:xfrm>
              <a:off x="4833257" y="6201076"/>
              <a:ext cx="2431143" cy="73866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582930" rtl="0" eaLnBrk="1" fontAlgn="auto" latinLnBrk="0" hangingPunct="1">
                <a:lnSpc>
                  <a:spcPct val="100000"/>
                </a:lnSpc>
                <a:spcBef>
                  <a:spcPct val="100000"/>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 </a:t>
              </a:r>
              <a:r>
                <a:rPr kumimoji="0" lang="en-US" sz="1200" b="1"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page </a:t>
              </a:r>
              <a:r>
                <a:rPr kumimoji="0" lang="tr-TR" sz="1200" b="1"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45</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of your </a:t>
              </a:r>
              <a:r>
                <a:rPr kumimoji="0" lang="tr-TR"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handbook</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to individually list or sketch out as many potential solutions to the pain points you prioritized</a:t>
              </a:r>
            </a:p>
          </p:txBody>
        </p:sp>
        <p:sp>
          <p:nvSpPr>
            <p:cNvPr id="44" name="TextBox 43">
              <a:extLst>
                <a:ext uri="{FF2B5EF4-FFF2-40B4-BE49-F238E27FC236}">
                  <a16:creationId xmlns:a16="http://schemas.microsoft.com/office/drawing/2014/main" id="{56366C1F-A671-4DE5-B128-09F1CD770B88}"/>
                </a:ext>
              </a:extLst>
            </p:cNvPr>
            <p:cNvSpPr txBox="1">
              <a:spLocks/>
            </p:cNvSpPr>
            <p:nvPr>
              <p:custDataLst>
                <p:tags r:id="rId9"/>
              </p:custDataLst>
            </p:nvPr>
          </p:nvSpPr>
          <p:spPr>
            <a:xfrm>
              <a:off x="5210629" y="8156802"/>
              <a:ext cx="2053771" cy="110696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582930" rtl="0" eaLnBrk="1" fontAlgn="auto" latinLnBrk="0" hangingPunct="1">
                <a:lnSpc>
                  <a:spcPct val="100000"/>
                </a:lnSpc>
                <a:spcBef>
                  <a:spcPts val="0"/>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Decide as a group what elements of everyone’s solutions should be incorporated into the final solution Sketch it out if you have time!</a:t>
              </a:r>
            </a:p>
          </p:txBody>
        </p:sp>
        <p:sp>
          <p:nvSpPr>
            <p:cNvPr id="45" name="TextBox 44">
              <a:extLst>
                <a:ext uri="{FF2B5EF4-FFF2-40B4-BE49-F238E27FC236}">
                  <a16:creationId xmlns:a16="http://schemas.microsoft.com/office/drawing/2014/main" id="{D2E622BE-76EF-49D4-AF30-12E95C356853}"/>
                </a:ext>
              </a:extLst>
            </p:cNvPr>
            <p:cNvSpPr txBox="1">
              <a:spLocks/>
            </p:cNvSpPr>
            <p:nvPr>
              <p:custDataLst>
                <p:tags r:id="rId10"/>
              </p:custDataLst>
            </p:nvPr>
          </p:nvSpPr>
          <p:spPr>
            <a:xfrm>
              <a:off x="4313031" y="8156802"/>
              <a:ext cx="809517" cy="237206"/>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582930" rtl="0" eaLnBrk="1" fontAlgn="auto" latinLnBrk="0" hangingPunct="1">
                <a:lnSpc>
                  <a:spcPct val="100000"/>
                </a:lnSpc>
                <a:spcBef>
                  <a:spcPct val="100000"/>
                </a:spcBef>
                <a:spcAft>
                  <a:spcPts val="191"/>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rgbClr val="000000"/>
                  </a:solidFill>
                  <a:effectLst/>
                  <a:uLnTx/>
                  <a:uFillTx/>
                  <a:latin typeface="Georgia"/>
                  <a:ea typeface="+mn-ea"/>
                  <a:cs typeface="Arial" panose="020B0604020202020204" pitchFamily="34" charset="0"/>
                </a:rPr>
                <a:t>10 min</a:t>
              </a:r>
              <a:endParaRPr kumimoji="0" lang="en-US" sz="1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grpSp>
          <p:nvGrpSpPr>
            <p:cNvPr id="12" name="Group 11">
              <a:extLst>
                <a:ext uri="{FF2B5EF4-FFF2-40B4-BE49-F238E27FC236}">
                  <a16:creationId xmlns:a16="http://schemas.microsoft.com/office/drawing/2014/main" id="{5945D499-1596-4813-9AAA-D12B80287D44}"/>
                </a:ext>
              </a:extLst>
            </p:cNvPr>
            <p:cNvGrpSpPr/>
            <p:nvPr/>
          </p:nvGrpSpPr>
          <p:grpSpPr>
            <a:xfrm>
              <a:off x="2053696" y="5838488"/>
              <a:ext cx="1377656" cy="1246870"/>
              <a:chOff x="2061030" y="5325812"/>
              <a:chExt cx="1377656" cy="1456039"/>
            </a:xfrm>
          </p:grpSpPr>
          <p:sp>
            <p:nvSpPr>
              <p:cNvPr id="80" name="Diamond 79">
                <a:extLst>
                  <a:ext uri="{FF2B5EF4-FFF2-40B4-BE49-F238E27FC236}">
                    <a16:creationId xmlns:a16="http://schemas.microsoft.com/office/drawing/2014/main" id="{D6A89D4B-AA61-4854-AC3C-42340209814C}"/>
                  </a:ext>
                </a:extLst>
              </p:cNvPr>
              <p:cNvSpPr>
                <a:spLocks/>
              </p:cNvSpPr>
              <p:nvPr/>
            </p:nvSpPr>
            <p:spPr>
              <a:xfrm>
                <a:off x="2061030" y="5325812"/>
                <a:ext cx="1377656" cy="1456039"/>
              </a:xfrm>
              <a:prstGeom prst="diamond">
                <a:avLst/>
              </a:prstGeom>
              <a:solidFill>
                <a:srgbClr val="1F40E6"/>
              </a:solidFill>
              <a:ln w="38100" cap="flat" cmpd="sng">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l" defTabSz="761773" rtl="0" eaLnBrk="1" fontAlgn="auto" latinLnBrk="1" hangingPunct="0">
                  <a:lnSpc>
                    <a:spcPct val="100000"/>
                  </a:lnSpc>
                  <a:spcBef>
                    <a:spcPts val="0"/>
                  </a:spcBef>
                  <a:spcAft>
                    <a:spcPts val="0"/>
                  </a:spcAft>
                  <a:buClrTx/>
                  <a:buSzTx/>
                  <a:buFontTx/>
                  <a:buNone/>
                  <a:tabLst/>
                  <a:defRPr/>
                </a:pPr>
                <a:endParaRPr kumimoji="0" lang="en-US" altLang="ja-JP" sz="1400" b="0" i="0" u="none" strike="noStrike" kern="1200" cap="none" spc="0" normalizeH="0" baseline="0" noProof="0" dirty="0">
                  <a:ln>
                    <a:noFill/>
                  </a:ln>
                  <a:solidFill>
                    <a:srgbClr val="000000"/>
                  </a:solidFill>
                  <a:effectLst/>
                  <a:uLnTx/>
                  <a:uFillTx/>
                  <a:latin typeface="Arial"/>
                  <a:ea typeface="Arial"/>
                  <a:cs typeface="Arial"/>
                  <a:sym typeface="Arial"/>
                </a:endParaRPr>
              </a:p>
            </p:txBody>
          </p:sp>
          <p:pic>
            <p:nvPicPr>
              <p:cNvPr id="43" name="Picture 42" descr="Asset 1.png">
                <a:extLst>
                  <a:ext uri="{FF2B5EF4-FFF2-40B4-BE49-F238E27FC236}">
                    <a16:creationId xmlns:a16="http://schemas.microsoft.com/office/drawing/2014/main" id="{EFD44571-F941-4F22-9254-E553A68B0EE9}"/>
                  </a:ext>
                </a:extLst>
              </p:cNvPr>
              <p:cNvPicPr>
                <a:picLocks/>
              </p:cNvPicPr>
              <p:nvPr/>
            </p:nvPicPr>
            <p:blipFill>
              <a:blip r:embed="rId15">
                <a:extLst>
                  <a:ext uri="{28A0092B-C50C-407E-A947-70E740481C1C}">
                    <a14:useLocalDpi xmlns:a14="http://schemas.microsoft.com/office/drawing/2010/main"/>
                  </a:ext>
                </a:extLst>
              </a:blip>
              <a:stretch>
                <a:fillRect/>
              </a:stretch>
            </p:blipFill>
            <p:spPr>
              <a:xfrm>
                <a:off x="2460874" y="5755151"/>
                <a:ext cx="577968" cy="597361"/>
              </a:xfrm>
              <a:prstGeom prst="rect">
                <a:avLst/>
              </a:prstGeom>
            </p:spPr>
          </p:pic>
        </p:grpSp>
        <p:pic>
          <p:nvPicPr>
            <p:cNvPr id="50" name="Picture 49" descr="Asset 1.png">
              <a:extLst>
                <a:ext uri="{FF2B5EF4-FFF2-40B4-BE49-F238E27FC236}">
                  <a16:creationId xmlns:a16="http://schemas.microsoft.com/office/drawing/2014/main" id="{7E2E52C5-29A5-49DF-9A47-B79F12992AE6}"/>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3515894" y="8132961"/>
              <a:ext cx="477659" cy="422765"/>
            </a:xfrm>
            <a:prstGeom prst="rect">
              <a:avLst/>
            </a:prstGeom>
          </p:spPr>
        </p:pic>
      </p:grpSp>
    </p:spTree>
    <p:extLst>
      <p:ext uri="{BB962C8B-B14F-4D97-AF65-F5344CB8AC3E}">
        <p14:creationId xmlns:p14="http://schemas.microsoft.com/office/powerpoint/2010/main" val="2486430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2982 0.00552 L -0.86929 -1.0906 " pathEditMode="relative" rAng="0" ptsTypes="AA">
                                      <p:cBhvr>
                                        <p:cTn id="6" dur="2000" fill="hold"/>
                                        <p:tgtEl>
                                          <p:spTgt spid="17"/>
                                        </p:tgtEl>
                                        <p:attrNameLst>
                                          <p:attrName>ppt_x</p:attrName>
                                          <p:attrName>ppt_y</p:attrName>
                                        </p:attrNameLst>
                                      </p:cBhvr>
                                      <p:rCtr x="-41973" y="-548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2" hidden="1">
            <a:extLst>
              <a:ext uri="{FF2B5EF4-FFF2-40B4-BE49-F238E27FC236}">
                <a16:creationId xmlns:a16="http://schemas.microsoft.com/office/drawing/2014/main" id="{4D4101A6-1621-45F6-BC47-19A5B831675A}"/>
              </a:ext>
            </a:extLst>
          </p:cNvPr>
          <p:cNvGraphicFramePr>
            <a:graphicFrameLocks noChangeAspect="1"/>
          </p:cNvGraphicFramePr>
          <p:nvPr>
            <p:custDataLst>
              <p:tags r:id="rId2"/>
            </p:custDataLst>
          </p:nvPr>
        </p:nvGraphicFramePr>
        <p:xfrm>
          <a:off x="1013" y="2844225"/>
          <a:ext cx="1012" cy="1012"/>
        </p:xfrm>
        <a:graphic>
          <a:graphicData uri="http://schemas.openxmlformats.org/presentationml/2006/ole">
            <mc:AlternateContent xmlns:mc="http://schemas.openxmlformats.org/markup-compatibility/2006">
              <mc:Choice xmlns:v="urn:schemas-microsoft-com:vml" Requires="v">
                <p:oleObj spid="_x0000_s322602" name="think-cell Slide" r:id="rId10" imgW="353" imgH="353" progId="TCLayout.ActiveDocument.1">
                  <p:embed/>
                </p:oleObj>
              </mc:Choice>
              <mc:Fallback>
                <p:oleObj name="think-cell Slide" r:id="rId10" imgW="353" imgH="353" progId="TCLayout.ActiveDocument.1">
                  <p:embed/>
                  <p:pic>
                    <p:nvPicPr>
                      <p:cNvPr id="11" name="Object 2" hidden="1">
                        <a:extLst>
                          <a:ext uri="{FF2B5EF4-FFF2-40B4-BE49-F238E27FC236}">
                            <a16:creationId xmlns:a16="http://schemas.microsoft.com/office/drawing/2014/main" id="{4D4101A6-1621-45F6-BC47-19A5B831675A}"/>
                          </a:ext>
                        </a:extLst>
                      </p:cNvPr>
                      <p:cNvPicPr/>
                      <p:nvPr/>
                    </p:nvPicPr>
                    <p:blipFill>
                      <a:blip r:embed="rId11"/>
                      <a:stretch>
                        <a:fillRect/>
                      </a:stretch>
                    </p:blipFill>
                    <p:spPr>
                      <a:xfrm>
                        <a:off x="1013" y="2844225"/>
                        <a:ext cx="1012" cy="1012"/>
                      </a:xfrm>
                      <a:prstGeom prst="rect">
                        <a:avLst/>
                      </a:prstGeom>
                    </p:spPr>
                  </p:pic>
                </p:oleObj>
              </mc:Fallback>
            </mc:AlternateContent>
          </a:graphicData>
        </a:graphic>
      </p:graphicFrame>
      <p:sp>
        <p:nvSpPr>
          <p:cNvPr id="13" name="Rectangle 1" hidden="1">
            <a:extLst>
              <a:ext uri="{FF2B5EF4-FFF2-40B4-BE49-F238E27FC236}">
                <a16:creationId xmlns:a16="http://schemas.microsoft.com/office/drawing/2014/main" id="{05033D43-3690-4E68-832E-91973D95E626}"/>
              </a:ext>
            </a:extLst>
          </p:cNvPr>
          <p:cNvSpPr/>
          <p:nvPr>
            <p:custDataLst>
              <p:tags r:id="rId3"/>
            </p:custDataLst>
          </p:nvPr>
        </p:nvSpPr>
        <p:spPr>
          <a:xfrm>
            <a:off x="0" y="2843213"/>
            <a:ext cx="101203" cy="10120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582930" rtl="0" eaLnBrk="1" fontAlgn="auto" latinLnBrk="0" hangingPunct="1">
              <a:lnSpc>
                <a:spcPct val="100000"/>
              </a:lnSpc>
              <a:spcBef>
                <a:spcPts val="191"/>
              </a:spcBef>
              <a:spcAft>
                <a:spcPts val="191"/>
              </a:spcAft>
              <a:buClrTx/>
              <a:buSzTx/>
              <a:buFontTx/>
              <a:buNone/>
              <a:tabLst/>
              <a:defRPr/>
            </a:pPr>
            <a:endParaRPr kumimoji="0" lang="en-US" sz="1594"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7" name="3. Subtitle">
            <a:extLst>
              <a:ext uri="{FF2B5EF4-FFF2-40B4-BE49-F238E27FC236}">
                <a16:creationId xmlns:a16="http://schemas.microsoft.com/office/drawing/2014/main" id="{EBB34C18-86BA-4F09-8337-F1DC99019942}"/>
              </a:ext>
            </a:extLst>
          </p:cNvPr>
          <p:cNvSpPr>
            <a:spLocks noGrp="1"/>
          </p:cNvSpPr>
          <p:nvPr>
            <p:ph type="subTitle" idx="1"/>
            <p:custDataLst>
              <p:tags r:id="rId4"/>
            </p:custDataLst>
          </p:nvPr>
        </p:nvSpPr>
        <p:spPr>
          <a:xfrm>
            <a:off x="508000" y="1843798"/>
            <a:ext cx="6756400" cy="215444"/>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US" sz="1400" dirty="0"/>
              <a:t>Initial Problem Statement: Design the perfect wallet</a:t>
            </a:r>
          </a:p>
        </p:txBody>
      </p:sp>
      <p:grpSp>
        <p:nvGrpSpPr>
          <p:cNvPr id="3" name="Group 2">
            <a:extLst>
              <a:ext uri="{FF2B5EF4-FFF2-40B4-BE49-F238E27FC236}">
                <a16:creationId xmlns:a16="http://schemas.microsoft.com/office/drawing/2014/main" id="{DF5BDD6D-5D6E-469E-8821-0C180D95EC9C}"/>
              </a:ext>
            </a:extLst>
          </p:cNvPr>
          <p:cNvGrpSpPr/>
          <p:nvPr/>
        </p:nvGrpSpPr>
        <p:grpSpPr>
          <a:xfrm>
            <a:off x="1257300" y="2576672"/>
            <a:ext cx="2405684" cy="840525"/>
            <a:chOff x="981441" y="2576672"/>
            <a:chExt cx="2681543" cy="840525"/>
          </a:xfrm>
        </p:grpSpPr>
        <p:cxnSp>
          <p:nvCxnSpPr>
            <p:cNvPr id="108" name="Straight Connector 107">
              <a:extLst>
                <a:ext uri="{FF2B5EF4-FFF2-40B4-BE49-F238E27FC236}">
                  <a16:creationId xmlns:a16="http://schemas.microsoft.com/office/drawing/2014/main" id="{8E4D192D-3956-4D6C-9582-729FDD347EC5}"/>
                </a:ext>
              </a:extLst>
            </p:cNvPr>
            <p:cNvCxnSpPr>
              <a:cxnSpLocks/>
            </p:cNvCxnSpPr>
            <p:nvPr/>
          </p:nvCxnSpPr>
          <p:spPr bwMode="gray">
            <a:xfrm>
              <a:off x="981441" y="2973463"/>
              <a:ext cx="2681543"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FF373819-DEA2-48C1-BE01-1FF36B22D47E}"/>
                </a:ext>
              </a:extLst>
            </p:cNvPr>
            <p:cNvSpPr txBox="1">
              <a:spLocks/>
            </p:cNvSpPr>
            <p:nvPr/>
          </p:nvSpPr>
          <p:spPr>
            <a:xfrm>
              <a:off x="981441" y="3047865"/>
              <a:ext cx="1001877" cy="3693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Customer’s name</a:t>
              </a:r>
            </a:p>
          </p:txBody>
        </p:sp>
        <p:sp>
          <p:nvSpPr>
            <p:cNvPr id="110" name="TextBox 109">
              <a:extLst>
                <a:ext uri="{FF2B5EF4-FFF2-40B4-BE49-F238E27FC236}">
                  <a16:creationId xmlns:a16="http://schemas.microsoft.com/office/drawing/2014/main" id="{72A08297-EC55-420C-964E-86E661DD8CCC}"/>
                </a:ext>
              </a:extLst>
            </p:cNvPr>
            <p:cNvSpPr txBox="1">
              <a:spLocks/>
            </p:cNvSpPr>
            <p:nvPr/>
          </p:nvSpPr>
          <p:spPr>
            <a:xfrm>
              <a:off x="981441" y="2576672"/>
              <a:ext cx="128240" cy="18466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grpSp>
      <p:sp>
        <p:nvSpPr>
          <p:cNvPr id="87" name="TextBox 86">
            <a:extLst>
              <a:ext uri="{FF2B5EF4-FFF2-40B4-BE49-F238E27FC236}">
                <a16:creationId xmlns:a16="http://schemas.microsoft.com/office/drawing/2014/main" id="{9D23A124-D102-4C02-A0D9-F4017474C02F}"/>
              </a:ext>
            </a:extLst>
          </p:cNvPr>
          <p:cNvSpPr txBox="1">
            <a:spLocks/>
          </p:cNvSpPr>
          <p:nvPr/>
        </p:nvSpPr>
        <p:spPr>
          <a:xfrm>
            <a:off x="509903" y="5235750"/>
            <a:ext cx="3153081" cy="311332"/>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Goals and wishes</a:t>
            </a:r>
          </a:p>
        </p:txBody>
      </p:sp>
      <p:sp>
        <p:nvSpPr>
          <p:cNvPr id="88" name="TextBox 87">
            <a:extLst>
              <a:ext uri="{FF2B5EF4-FFF2-40B4-BE49-F238E27FC236}">
                <a16:creationId xmlns:a16="http://schemas.microsoft.com/office/drawing/2014/main" id="{D1A957C0-FACD-4CE3-B513-9F568C991AC2}"/>
              </a:ext>
            </a:extLst>
          </p:cNvPr>
          <p:cNvSpPr txBox="1">
            <a:spLocks/>
          </p:cNvSpPr>
          <p:nvPr/>
        </p:nvSpPr>
        <p:spPr>
          <a:xfrm>
            <a:off x="509904" y="5631834"/>
            <a:ext cx="3153081" cy="36933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is your customer trying to achieve? What does he/she need? </a:t>
            </a:r>
          </a:p>
        </p:txBody>
      </p:sp>
      <p:sp>
        <p:nvSpPr>
          <p:cNvPr id="91" name="TextBox 90">
            <a:extLst>
              <a:ext uri="{FF2B5EF4-FFF2-40B4-BE49-F238E27FC236}">
                <a16:creationId xmlns:a16="http://schemas.microsoft.com/office/drawing/2014/main" id="{8A23D413-4E8E-4CC0-B9CF-98C03E6166DC}"/>
              </a:ext>
            </a:extLst>
          </p:cNvPr>
          <p:cNvSpPr txBox="1">
            <a:spLocks/>
          </p:cNvSpPr>
          <p:nvPr/>
        </p:nvSpPr>
        <p:spPr>
          <a:xfrm>
            <a:off x="509903" y="3570854"/>
            <a:ext cx="3153081" cy="311332"/>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Describe the customer</a:t>
            </a:r>
          </a:p>
        </p:txBody>
      </p:sp>
      <p:sp>
        <p:nvSpPr>
          <p:cNvPr id="92" name="TextBox 91">
            <a:extLst>
              <a:ext uri="{FF2B5EF4-FFF2-40B4-BE49-F238E27FC236}">
                <a16:creationId xmlns:a16="http://schemas.microsoft.com/office/drawing/2014/main" id="{D4B4EA08-EF27-4BEE-BD01-ED07BEEF9855}"/>
              </a:ext>
            </a:extLst>
          </p:cNvPr>
          <p:cNvSpPr txBox="1">
            <a:spLocks/>
          </p:cNvSpPr>
          <p:nvPr/>
        </p:nvSpPr>
        <p:spPr>
          <a:xfrm>
            <a:off x="509903" y="3966939"/>
            <a:ext cx="3153081" cy="311332"/>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are the customer’s major attributes? </a:t>
            </a:r>
          </a:p>
        </p:txBody>
      </p:sp>
      <p:cxnSp>
        <p:nvCxnSpPr>
          <p:cNvPr id="95" name="Straight Connector 94">
            <a:extLst>
              <a:ext uri="{FF2B5EF4-FFF2-40B4-BE49-F238E27FC236}">
                <a16:creationId xmlns:a16="http://schemas.microsoft.com/office/drawing/2014/main" id="{7CBF26FD-CFE8-40A4-B466-07EFB5A7B927}"/>
              </a:ext>
            </a:extLst>
          </p:cNvPr>
          <p:cNvCxnSpPr>
            <a:cxnSpLocks/>
          </p:cNvCxnSpPr>
          <p:nvPr/>
        </p:nvCxnSpPr>
        <p:spPr bwMode="gray">
          <a:xfrm>
            <a:off x="509903" y="6335054"/>
            <a:ext cx="3153081"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E2A8611-EB04-4D63-9BC8-F5AACFF277D6}"/>
              </a:ext>
            </a:extLst>
          </p:cNvPr>
          <p:cNvCxnSpPr>
            <a:cxnSpLocks/>
          </p:cNvCxnSpPr>
          <p:nvPr/>
        </p:nvCxnSpPr>
        <p:spPr bwMode="gray">
          <a:xfrm>
            <a:off x="509903" y="6771417"/>
            <a:ext cx="3153081"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4A20A56-980A-4A42-97C3-359C8AEE684F}"/>
              </a:ext>
            </a:extLst>
          </p:cNvPr>
          <p:cNvCxnSpPr>
            <a:cxnSpLocks/>
          </p:cNvCxnSpPr>
          <p:nvPr/>
        </p:nvCxnSpPr>
        <p:spPr bwMode="gray">
          <a:xfrm>
            <a:off x="509903" y="7207780"/>
            <a:ext cx="3153081"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DE583D0-F4B0-4085-8868-559EE31D35BC}"/>
              </a:ext>
            </a:extLst>
          </p:cNvPr>
          <p:cNvCxnSpPr>
            <a:cxnSpLocks/>
          </p:cNvCxnSpPr>
          <p:nvPr/>
        </p:nvCxnSpPr>
        <p:spPr bwMode="gray">
          <a:xfrm>
            <a:off x="509903" y="4714634"/>
            <a:ext cx="3153081"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54142E4-EDC7-4456-BA91-B88CCECE53C9}"/>
              </a:ext>
            </a:extLst>
          </p:cNvPr>
          <p:cNvCxnSpPr>
            <a:cxnSpLocks/>
          </p:cNvCxnSpPr>
          <p:nvPr/>
        </p:nvCxnSpPr>
        <p:spPr bwMode="gray">
          <a:xfrm>
            <a:off x="509903" y="5150997"/>
            <a:ext cx="3153081"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6B66CE84-4759-4DD9-8BE3-DD3A89D0C4CC}"/>
              </a:ext>
            </a:extLst>
          </p:cNvPr>
          <p:cNvSpPr txBox="1">
            <a:spLocks/>
          </p:cNvSpPr>
          <p:nvPr/>
        </p:nvSpPr>
        <p:spPr>
          <a:xfrm>
            <a:off x="509903" y="4363025"/>
            <a:ext cx="3153081"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12" name="TextBox 111">
            <a:extLst>
              <a:ext uri="{FF2B5EF4-FFF2-40B4-BE49-F238E27FC236}">
                <a16:creationId xmlns:a16="http://schemas.microsoft.com/office/drawing/2014/main" id="{DA3675E8-C251-410C-8918-A55DD3393ECC}"/>
              </a:ext>
            </a:extLst>
          </p:cNvPr>
          <p:cNvSpPr txBox="1">
            <a:spLocks/>
          </p:cNvSpPr>
          <p:nvPr/>
        </p:nvSpPr>
        <p:spPr>
          <a:xfrm>
            <a:off x="509903" y="4799388"/>
            <a:ext cx="3153081"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14" name="TextBox 113">
            <a:extLst>
              <a:ext uri="{FF2B5EF4-FFF2-40B4-BE49-F238E27FC236}">
                <a16:creationId xmlns:a16="http://schemas.microsoft.com/office/drawing/2014/main" id="{ACB03C62-0C4F-4D9F-AC26-FF3B5C4A6DE4}"/>
              </a:ext>
            </a:extLst>
          </p:cNvPr>
          <p:cNvSpPr txBox="1">
            <a:spLocks/>
          </p:cNvSpPr>
          <p:nvPr/>
        </p:nvSpPr>
        <p:spPr>
          <a:xfrm>
            <a:off x="509903" y="5983445"/>
            <a:ext cx="3153081"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15" name="TextBox 114">
            <a:extLst>
              <a:ext uri="{FF2B5EF4-FFF2-40B4-BE49-F238E27FC236}">
                <a16:creationId xmlns:a16="http://schemas.microsoft.com/office/drawing/2014/main" id="{17759FDA-81BF-49C6-947C-BB452ECE1D96}"/>
              </a:ext>
            </a:extLst>
          </p:cNvPr>
          <p:cNvSpPr txBox="1">
            <a:spLocks/>
          </p:cNvSpPr>
          <p:nvPr/>
        </p:nvSpPr>
        <p:spPr>
          <a:xfrm>
            <a:off x="509903" y="6419808"/>
            <a:ext cx="3153081"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16" name="TextBox 115">
            <a:extLst>
              <a:ext uri="{FF2B5EF4-FFF2-40B4-BE49-F238E27FC236}">
                <a16:creationId xmlns:a16="http://schemas.microsoft.com/office/drawing/2014/main" id="{80E22D81-2557-4E6F-9BE1-BA3965FCA9D9}"/>
              </a:ext>
            </a:extLst>
          </p:cNvPr>
          <p:cNvSpPr txBox="1">
            <a:spLocks/>
          </p:cNvSpPr>
          <p:nvPr/>
        </p:nvSpPr>
        <p:spPr>
          <a:xfrm>
            <a:off x="509903" y="6856170"/>
            <a:ext cx="3153081"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17" name="TextBox 116">
            <a:extLst>
              <a:ext uri="{FF2B5EF4-FFF2-40B4-BE49-F238E27FC236}">
                <a16:creationId xmlns:a16="http://schemas.microsoft.com/office/drawing/2014/main" id="{2FBF0121-2F8F-42C3-B307-15A5C6CF7313}"/>
              </a:ext>
            </a:extLst>
          </p:cNvPr>
          <p:cNvSpPr txBox="1">
            <a:spLocks/>
          </p:cNvSpPr>
          <p:nvPr/>
        </p:nvSpPr>
        <p:spPr>
          <a:xfrm>
            <a:off x="509903" y="7292533"/>
            <a:ext cx="3153081"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cxnSp>
        <p:nvCxnSpPr>
          <p:cNvPr id="63" name="Straight Connector 62">
            <a:extLst>
              <a:ext uri="{FF2B5EF4-FFF2-40B4-BE49-F238E27FC236}">
                <a16:creationId xmlns:a16="http://schemas.microsoft.com/office/drawing/2014/main" id="{76D4FDC9-E89C-495E-A8FC-F70E5D15DA71}"/>
              </a:ext>
            </a:extLst>
          </p:cNvPr>
          <p:cNvCxnSpPr>
            <a:cxnSpLocks/>
          </p:cNvCxnSpPr>
          <p:nvPr/>
        </p:nvCxnSpPr>
        <p:spPr bwMode="gray">
          <a:xfrm>
            <a:off x="509903" y="8703169"/>
            <a:ext cx="3175094"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22FE828-2E0A-4843-82C7-EAA5E18DAC7C}"/>
              </a:ext>
            </a:extLst>
          </p:cNvPr>
          <p:cNvSpPr txBox="1">
            <a:spLocks/>
          </p:cNvSpPr>
          <p:nvPr/>
        </p:nvSpPr>
        <p:spPr>
          <a:xfrm>
            <a:off x="509903" y="7644142"/>
            <a:ext cx="3008837" cy="3693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Insight (the customer says they need X but really they need Y)</a:t>
            </a:r>
          </a:p>
        </p:txBody>
      </p:sp>
      <p:sp>
        <p:nvSpPr>
          <p:cNvPr id="65" name="TextBox 64">
            <a:extLst>
              <a:ext uri="{FF2B5EF4-FFF2-40B4-BE49-F238E27FC236}">
                <a16:creationId xmlns:a16="http://schemas.microsoft.com/office/drawing/2014/main" id="{EBF95FCF-F873-43FF-BE53-02C837CE90BF}"/>
              </a:ext>
            </a:extLst>
          </p:cNvPr>
          <p:cNvSpPr txBox="1">
            <a:spLocks/>
          </p:cNvSpPr>
          <p:nvPr/>
        </p:nvSpPr>
        <p:spPr>
          <a:xfrm>
            <a:off x="509903" y="8351560"/>
            <a:ext cx="3175094"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67" name="TextBox 66">
            <a:extLst>
              <a:ext uri="{FF2B5EF4-FFF2-40B4-BE49-F238E27FC236}">
                <a16:creationId xmlns:a16="http://schemas.microsoft.com/office/drawing/2014/main" id="{39D211C3-5AEA-4601-A06A-BA9F8898EAF7}"/>
              </a:ext>
            </a:extLst>
          </p:cNvPr>
          <p:cNvSpPr txBox="1">
            <a:spLocks/>
          </p:cNvSpPr>
          <p:nvPr/>
        </p:nvSpPr>
        <p:spPr>
          <a:xfrm>
            <a:off x="509903" y="8787934"/>
            <a:ext cx="3175094" cy="26685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93" name="TextBox 92">
            <a:extLst>
              <a:ext uri="{FF2B5EF4-FFF2-40B4-BE49-F238E27FC236}">
                <a16:creationId xmlns:a16="http://schemas.microsoft.com/office/drawing/2014/main" id="{75480FFE-8854-48E9-863D-1549D429BAF4}"/>
              </a:ext>
            </a:extLst>
          </p:cNvPr>
          <p:cNvSpPr txBox="1">
            <a:spLocks/>
          </p:cNvSpPr>
          <p:nvPr/>
        </p:nvSpPr>
        <p:spPr>
          <a:xfrm>
            <a:off x="4025574" y="5825544"/>
            <a:ext cx="3238826" cy="322392"/>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Reframe problem statement</a:t>
            </a:r>
          </a:p>
        </p:txBody>
      </p:sp>
      <p:sp>
        <p:nvSpPr>
          <p:cNvPr id="94" name="TextBox 93">
            <a:extLst>
              <a:ext uri="{FF2B5EF4-FFF2-40B4-BE49-F238E27FC236}">
                <a16:creationId xmlns:a16="http://schemas.microsoft.com/office/drawing/2014/main" id="{AD6E1A17-7FFD-46D3-B344-F600EA2C152F}"/>
              </a:ext>
            </a:extLst>
          </p:cNvPr>
          <p:cNvSpPr txBox="1">
            <a:spLocks/>
          </p:cNvSpPr>
          <p:nvPr/>
        </p:nvSpPr>
        <p:spPr>
          <a:xfrm>
            <a:off x="4025573" y="6267898"/>
            <a:ext cx="3238826" cy="322392"/>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is your group trying to solve?</a:t>
            </a:r>
          </a:p>
        </p:txBody>
      </p:sp>
      <p:cxnSp>
        <p:nvCxnSpPr>
          <p:cNvPr id="102" name="Straight Connector 101">
            <a:extLst>
              <a:ext uri="{FF2B5EF4-FFF2-40B4-BE49-F238E27FC236}">
                <a16:creationId xmlns:a16="http://schemas.microsoft.com/office/drawing/2014/main" id="{9E688752-FFC2-4ED4-B94D-BE883BFB8A8A}"/>
              </a:ext>
            </a:extLst>
          </p:cNvPr>
          <p:cNvCxnSpPr>
            <a:cxnSpLocks/>
          </p:cNvCxnSpPr>
          <p:nvPr/>
        </p:nvCxnSpPr>
        <p:spPr bwMode="gray">
          <a:xfrm>
            <a:off x="4025574" y="7106550"/>
            <a:ext cx="3238826"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204D87D-B8B9-465A-B0DF-C6A029D6F963}"/>
              </a:ext>
            </a:extLst>
          </p:cNvPr>
          <p:cNvCxnSpPr>
            <a:cxnSpLocks/>
          </p:cNvCxnSpPr>
          <p:nvPr/>
        </p:nvCxnSpPr>
        <p:spPr bwMode="gray">
          <a:xfrm>
            <a:off x="4025574" y="7622810"/>
            <a:ext cx="3238826"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5D7288F-D483-4AB8-8721-275EA709429F}"/>
              </a:ext>
            </a:extLst>
          </p:cNvPr>
          <p:cNvCxnSpPr>
            <a:cxnSpLocks/>
          </p:cNvCxnSpPr>
          <p:nvPr/>
        </p:nvCxnSpPr>
        <p:spPr bwMode="gray">
          <a:xfrm>
            <a:off x="4025574" y="8139071"/>
            <a:ext cx="3238826"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8B74F2F0-C884-475D-BE1D-5DA9B23B5CC0}"/>
              </a:ext>
            </a:extLst>
          </p:cNvPr>
          <p:cNvSpPr txBox="1">
            <a:spLocks/>
          </p:cNvSpPr>
          <p:nvPr/>
        </p:nvSpPr>
        <p:spPr>
          <a:xfrm>
            <a:off x="4025574" y="6710252"/>
            <a:ext cx="3238826" cy="27633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21" name="TextBox 120">
            <a:extLst>
              <a:ext uri="{FF2B5EF4-FFF2-40B4-BE49-F238E27FC236}">
                <a16:creationId xmlns:a16="http://schemas.microsoft.com/office/drawing/2014/main" id="{9DDEB0CB-04A0-48A6-961F-B8373E3A3FCD}"/>
              </a:ext>
            </a:extLst>
          </p:cNvPr>
          <p:cNvSpPr txBox="1">
            <a:spLocks/>
          </p:cNvSpPr>
          <p:nvPr/>
        </p:nvSpPr>
        <p:spPr>
          <a:xfrm>
            <a:off x="4025574" y="7226513"/>
            <a:ext cx="3238826" cy="27633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22" name="TextBox 121">
            <a:extLst>
              <a:ext uri="{FF2B5EF4-FFF2-40B4-BE49-F238E27FC236}">
                <a16:creationId xmlns:a16="http://schemas.microsoft.com/office/drawing/2014/main" id="{2609E3DF-6053-475F-8501-0D2DC2C58E47}"/>
              </a:ext>
            </a:extLst>
          </p:cNvPr>
          <p:cNvSpPr txBox="1">
            <a:spLocks/>
          </p:cNvSpPr>
          <p:nvPr/>
        </p:nvSpPr>
        <p:spPr>
          <a:xfrm>
            <a:off x="4025574" y="7742773"/>
            <a:ext cx="3238826" cy="27633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23" name="TextBox 122">
            <a:extLst>
              <a:ext uri="{FF2B5EF4-FFF2-40B4-BE49-F238E27FC236}">
                <a16:creationId xmlns:a16="http://schemas.microsoft.com/office/drawing/2014/main" id="{A19FA966-6939-4F54-AB44-FE1CAAF45929}"/>
              </a:ext>
            </a:extLst>
          </p:cNvPr>
          <p:cNvSpPr txBox="1">
            <a:spLocks/>
          </p:cNvSpPr>
          <p:nvPr/>
        </p:nvSpPr>
        <p:spPr>
          <a:xfrm>
            <a:off x="4025574" y="8259041"/>
            <a:ext cx="3238826" cy="27633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68" name="TextBox 67">
            <a:extLst>
              <a:ext uri="{FF2B5EF4-FFF2-40B4-BE49-F238E27FC236}">
                <a16:creationId xmlns:a16="http://schemas.microsoft.com/office/drawing/2014/main" id="{9C78FE51-2971-4D88-8240-607BFEAD90F0}"/>
              </a:ext>
            </a:extLst>
          </p:cNvPr>
          <p:cNvSpPr txBox="1">
            <a:spLocks/>
          </p:cNvSpPr>
          <p:nvPr/>
        </p:nvSpPr>
        <p:spPr>
          <a:xfrm>
            <a:off x="4025572" y="2875794"/>
            <a:ext cx="3238826" cy="18466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Top p</a:t>
            </a:r>
            <a:r>
              <a:rPr kumimoji="0" lang="en-US" sz="1200" b="1" i="0" u="none" strike="noStrike" kern="1200" cap="none" spc="0" normalizeH="0" baseline="0" noProof="0" dirty="0" err="1">
                <a:ln>
                  <a:noFill/>
                </a:ln>
                <a:solidFill>
                  <a:srgbClr val="000000"/>
                </a:solidFill>
                <a:effectLst/>
                <a:uLnTx/>
                <a:uFillTx/>
                <a:latin typeface="Arial"/>
                <a:ea typeface="+mn-ea"/>
                <a:cs typeface="Arial" panose="020B0604020202020204" pitchFamily="34" charset="0"/>
              </a:rPr>
              <a:t>ain</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points</a:t>
            </a:r>
          </a:p>
        </p:txBody>
      </p:sp>
      <p:cxnSp>
        <p:nvCxnSpPr>
          <p:cNvPr id="70" name="Straight Connector 69">
            <a:extLst>
              <a:ext uri="{FF2B5EF4-FFF2-40B4-BE49-F238E27FC236}">
                <a16:creationId xmlns:a16="http://schemas.microsoft.com/office/drawing/2014/main" id="{C709E352-1ABD-40F2-BFEB-40619502E220}"/>
              </a:ext>
            </a:extLst>
          </p:cNvPr>
          <p:cNvCxnSpPr>
            <a:cxnSpLocks/>
          </p:cNvCxnSpPr>
          <p:nvPr/>
        </p:nvCxnSpPr>
        <p:spPr bwMode="gray">
          <a:xfrm>
            <a:off x="4025573" y="4156800"/>
            <a:ext cx="3238826"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17EC917-A6DA-4762-92AB-BC929D48B0D5}"/>
              </a:ext>
            </a:extLst>
          </p:cNvPr>
          <p:cNvCxnSpPr>
            <a:cxnSpLocks/>
          </p:cNvCxnSpPr>
          <p:nvPr/>
        </p:nvCxnSpPr>
        <p:spPr bwMode="gray">
          <a:xfrm>
            <a:off x="4025573" y="4673061"/>
            <a:ext cx="3238826"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F4C6F8A-EF62-4D31-9E4C-CD92921A7E85}"/>
              </a:ext>
            </a:extLst>
          </p:cNvPr>
          <p:cNvCxnSpPr>
            <a:cxnSpLocks/>
          </p:cNvCxnSpPr>
          <p:nvPr/>
        </p:nvCxnSpPr>
        <p:spPr bwMode="gray">
          <a:xfrm>
            <a:off x="4025573" y="5189321"/>
            <a:ext cx="3238826"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B2331D1-C7CB-43CB-B5B1-1F38E4FDE197}"/>
              </a:ext>
            </a:extLst>
          </p:cNvPr>
          <p:cNvSpPr txBox="1">
            <a:spLocks/>
          </p:cNvSpPr>
          <p:nvPr/>
        </p:nvSpPr>
        <p:spPr>
          <a:xfrm>
            <a:off x="4025573" y="3760503"/>
            <a:ext cx="3238826" cy="27633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74" name="TextBox 73">
            <a:extLst>
              <a:ext uri="{FF2B5EF4-FFF2-40B4-BE49-F238E27FC236}">
                <a16:creationId xmlns:a16="http://schemas.microsoft.com/office/drawing/2014/main" id="{0B2256AF-8F1B-404D-86A2-FE97D0AB2F6F}"/>
              </a:ext>
            </a:extLst>
          </p:cNvPr>
          <p:cNvSpPr txBox="1">
            <a:spLocks/>
          </p:cNvSpPr>
          <p:nvPr/>
        </p:nvSpPr>
        <p:spPr>
          <a:xfrm>
            <a:off x="4025573" y="4276761"/>
            <a:ext cx="128240" cy="18466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75" name="TextBox 74">
            <a:extLst>
              <a:ext uri="{FF2B5EF4-FFF2-40B4-BE49-F238E27FC236}">
                <a16:creationId xmlns:a16="http://schemas.microsoft.com/office/drawing/2014/main" id="{E7BDC93F-D7F4-445A-8A6F-23863B8CEDA4}"/>
              </a:ext>
            </a:extLst>
          </p:cNvPr>
          <p:cNvSpPr txBox="1">
            <a:spLocks/>
          </p:cNvSpPr>
          <p:nvPr/>
        </p:nvSpPr>
        <p:spPr>
          <a:xfrm>
            <a:off x="4025573" y="4793023"/>
            <a:ext cx="3238826" cy="27633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76" name="TextBox 75">
            <a:extLst>
              <a:ext uri="{FF2B5EF4-FFF2-40B4-BE49-F238E27FC236}">
                <a16:creationId xmlns:a16="http://schemas.microsoft.com/office/drawing/2014/main" id="{3CC59304-0360-46CE-8623-36165DD7665C}"/>
              </a:ext>
            </a:extLst>
          </p:cNvPr>
          <p:cNvSpPr txBox="1">
            <a:spLocks/>
          </p:cNvSpPr>
          <p:nvPr/>
        </p:nvSpPr>
        <p:spPr>
          <a:xfrm>
            <a:off x="4025573" y="5309283"/>
            <a:ext cx="3238826" cy="27633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cxnSp>
        <p:nvCxnSpPr>
          <p:cNvPr id="79" name="Straight Connector 78">
            <a:extLst>
              <a:ext uri="{FF2B5EF4-FFF2-40B4-BE49-F238E27FC236}">
                <a16:creationId xmlns:a16="http://schemas.microsoft.com/office/drawing/2014/main" id="{D2C2E823-D066-4FA2-9181-0D1CB6894C24}"/>
              </a:ext>
            </a:extLst>
          </p:cNvPr>
          <p:cNvCxnSpPr>
            <a:cxnSpLocks/>
          </p:cNvCxnSpPr>
          <p:nvPr/>
        </p:nvCxnSpPr>
        <p:spPr bwMode="gray">
          <a:xfrm>
            <a:off x="4025573" y="5705581"/>
            <a:ext cx="3238826"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28D1930-D630-4FCF-9921-2A48FD07B11A}"/>
              </a:ext>
            </a:extLst>
          </p:cNvPr>
          <p:cNvSpPr txBox="1">
            <a:spLocks/>
          </p:cNvSpPr>
          <p:nvPr/>
        </p:nvSpPr>
        <p:spPr>
          <a:xfrm>
            <a:off x="4025573" y="3318148"/>
            <a:ext cx="3238826" cy="3693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582930" rtl="0" eaLnBrk="1" fontAlgn="auto" latinLnBrk="0" hangingPunct="1">
              <a:lnSpc>
                <a:spcPct val="100000"/>
              </a:lnSpc>
              <a:spcBef>
                <a:spcPts val="191"/>
              </a:spcBef>
              <a:spcAft>
                <a:spcPts val="191"/>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are the most important pain points in the customer’s journey?</a:t>
            </a:r>
          </a:p>
        </p:txBody>
      </p:sp>
      <p:sp>
        <p:nvSpPr>
          <p:cNvPr id="57" name="2. Slide Title">
            <a:extLst>
              <a:ext uri="{FF2B5EF4-FFF2-40B4-BE49-F238E27FC236}">
                <a16:creationId xmlns:a16="http://schemas.microsoft.com/office/drawing/2014/main" id="{2BD6B984-B8CD-4B98-8B9C-B9FEBB20A0B7}"/>
              </a:ext>
            </a:extLst>
          </p:cNvPr>
          <p:cNvSpPr txBox="1">
            <a:spLocks/>
          </p:cNvSpPr>
          <p:nvPr>
            <p:custDataLst>
              <p:tags r:id="rId5"/>
            </p:custDataLst>
          </p:nvPr>
        </p:nvSpPr>
        <p:spPr>
          <a:xfrm>
            <a:off x="508000" y="495300"/>
            <a:ext cx="6756400" cy="33855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l" defTabSz="582930" rtl="0" eaLnBrk="1" latinLnBrk="0" hangingPunct="1">
              <a:lnSpc>
                <a:spcPct val="100000"/>
              </a:lnSpc>
              <a:spcBef>
                <a:spcPct val="0"/>
              </a:spcBef>
              <a:buNone/>
              <a:defRPr sz="28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w="6350" cap="flat">
                  <a:noFill/>
                  <a:miter lim="800000"/>
                </a:ln>
                <a:solidFill>
                  <a:srgbClr val="000000"/>
                </a:solidFill>
                <a:effectLst/>
                <a:uLnTx/>
                <a:uFillTx/>
                <a:latin typeface="Georgia"/>
                <a:ea typeface="+mj-ea"/>
                <a:cs typeface="+mj-cs"/>
              </a:rPr>
              <a:t>Think Forward Workshop</a:t>
            </a:r>
            <a:endParaRPr kumimoji="0" lang="en-US" sz="2800" b="1" i="0"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
        <p:nvSpPr>
          <p:cNvPr id="58" name="2. Slide Title">
            <a:extLst>
              <a:ext uri="{FF2B5EF4-FFF2-40B4-BE49-F238E27FC236}">
                <a16:creationId xmlns:a16="http://schemas.microsoft.com/office/drawing/2014/main" id="{ACEC2CBD-AC43-4C2D-9436-D0088B07926A}"/>
              </a:ext>
            </a:extLst>
          </p:cNvPr>
          <p:cNvSpPr txBox="1">
            <a:spLocks/>
          </p:cNvSpPr>
          <p:nvPr>
            <p:custDataLst>
              <p:tags r:id="rId6"/>
            </p:custDataLst>
          </p:nvPr>
        </p:nvSpPr>
        <p:spPr>
          <a:xfrm>
            <a:off x="508000" y="1013996"/>
            <a:ext cx="6756400" cy="27699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noAutofit/>
          </a:bodyPr>
          <a:lstStyle>
            <a:lvl1pPr algn="l" defTabSz="582930" rtl="0" eaLnBrk="1" latinLnBrk="0" hangingPunct="1">
              <a:lnSpc>
                <a:spcPct val="100000"/>
              </a:lnSpc>
              <a:spcBef>
                <a:spcPct val="0"/>
              </a:spcBef>
              <a:buNone/>
              <a:defRPr sz="22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Worksheet</a:t>
            </a:r>
            <a:r>
              <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rPr>
              <a:t>: </a:t>
            </a: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Reframe the Problem Statement </a:t>
            </a:r>
            <a:endPar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grpSp>
        <p:nvGrpSpPr>
          <p:cNvPr id="55" name="Group 54">
            <a:extLst>
              <a:ext uri="{FF2B5EF4-FFF2-40B4-BE49-F238E27FC236}">
                <a16:creationId xmlns:a16="http://schemas.microsoft.com/office/drawing/2014/main" id="{CC6811A8-A3C3-41AF-9402-68FAC3E805CE}"/>
              </a:ext>
            </a:extLst>
          </p:cNvPr>
          <p:cNvGrpSpPr>
            <a:grpSpLocks noChangeAspect="1"/>
          </p:cNvGrpSpPr>
          <p:nvPr/>
        </p:nvGrpSpPr>
        <p:grpSpPr>
          <a:xfrm>
            <a:off x="508000" y="2576672"/>
            <a:ext cx="621108" cy="621108"/>
            <a:chOff x="-532852" y="1338489"/>
            <a:chExt cx="914400" cy="914400"/>
          </a:xfrm>
        </p:grpSpPr>
        <p:sp>
          <p:nvSpPr>
            <p:cNvPr id="56" name="Oval 55">
              <a:extLst>
                <a:ext uri="{FF2B5EF4-FFF2-40B4-BE49-F238E27FC236}">
                  <a16:creationId xmlns:a16="http://schemas.microsoft.com/office/drawing/2014/main" id="{418770EE-C7B0-4188-850C-3F60BB379498}"/>
                </a:ext>
              </a:extLst>
            </p:cNvPr>
            <p:cNvSpPr/>
            <p:nvPr/>
          </p:nvSpPr>
          <p:spPr>
            <a:xfrm>
              <a:off x="-532852" y="1338489"/>
              <a:ext cx="914400" cy="91440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293" tIns="29146" rIns="58293" bIns="29146" numCol="1" spcCol="0" rtlCol="0" fromWordArt="0" anchor="ctr" anchorCtr="0" forceAA="0" compatLnSpc="1">
              <a:prstTxWarp prst="textNoShape">
                <a:avLst/>
              </a:prstTxWarp>
              <a:noAutofit/>
            </a:bodyPr>
            <a:lstStyle/>
            <a:p>
              <a:pPr marL="0" marR="0" lvl="0" indent="0" algn="ctr" defTabSz="582930" rtl="0" eaLnBrk="1" fontAlgn="auto" latinLnBrk="0" hangingPunct="1">
                <a:lnSpc>
                  <a:spcPct val="100000"/>
                </a:lnSpc>
                <a:spcBef>
                  <a:spcPts val="191"/>
                </a:spcBef>
                <a:spcAft>
                  <a:spcPts val="191"/>
                </a:spcAft>
                <a:buClrTx/>
                <a:buSzTx/>
                <a:buFontTx/>
                <a:buNone/>
                <a:tabLst/>
                <a:defRPr/>
              </a:pPr>
              <a:endParaRPr kumimoji="0" lang="en-US" sz="1020" b="0" i="0" u="none" strike="noStrike" kern="1200" cap="none" spc="0" normalizeH="0" baseline="0" noProof="0" dirty="0">
                <a:ln>
                  <a:noFill/>
                </a:ln>
                <a:solidFill>
                  <a:srgbClr val="FFFFFF"/>
                </a:solidFill>
                <a:effectLst/>
                <a:uLnTx/>
                <a:uFillTx/>
                <a:latin typeface="Arial"/>
                <a:ea typeface="+mn-ea"/>
                <a:cs typeface="+mn-cs"/>
              </a:endParaRPr>
            </a:p>
          </p:txBody>
        </p:sp>
        <p:pic>
          <p:nvPicPr>
            <p:cNvPr id="60" name="CustomIcon">
              <a:extLst>
                <a:ext uri="{FF2B5EF4-FFF2-40B4-BE49-F238E27FC236}">
                  <a16:creationId xmlns:a16="http://schemas.microsoft.com/office/drawing/2014/main" id="{B26BEB1A-41A6-4426-896E-F9801B80C398}"/>
                </a:ext>
              </a:extLst>
            </p:cNvPr>
            <p:cNvPicPr>
              <a:picLocks noChangeAspect="1"/>
            </p:cNvPicPr>
            <p:nvPr>
              <p:custDataLst>
                <p:tags r:id="rId7"/>
              </p:custDataLst>
            </p:nvPr>
          </p:nvPicPr>
          <p:blipFill>
            <a:blip r:embed="rId12">
              <a:extLst>
                <a:ext uri="{96DAC541-7B7A-43D3-8B79-37D633B846F1}">
                  <asvg:svgBlip xmlns:asvg="http://schemas.microsoft.com/office/drawing/2016/SVG/main" r:embed="rId13"/>
                </a:ext>
              </a:extLst>
            </a:blip>
            <a:stretch>
              <a:fillRect/>
            </a:stretch>
          </p:blipFill>
          <p:spPr>
            <a:xfrm>
              <a:off x="-350413" y="1520928"/>
              <a:ext cx="549523" cy="549523"/>
            </a:xfrm>
            <a:prstGeom prst="rect">
              <a:avLst/>
            </a:prstGeom>
          </p:spPr>
        </p:pic>
      </p:grpSp>
      <p:sp>
        <p:nvSpPr>
          <p:cNvPr id="54" name="TextBox 53">
            <a:extLst>
              <a:ext uri="{FF2B5EF4-FFF2-40B4-BE49-F238E27FC236}">
                <a16:creationId xmlns:a16="http://schemas.microsoft.com/office/drawing/2014/main" id="{4674FEDA-985E-4ACE-8DD4-0654388FF400}"/>
              </a:ext>
            </a:extLst>
          </p:cNvPr>
          <p:cNvSpPr txBox="1"/>
          <p:nvPr/>
        </p:nvSpPr>
        <p:spPr>
          <a:xfrm>
            <a:off x="544242" y="9486156"/>
            <a:ext cx="6647674" cy="430887"/>
          </a:xfrm>
          <a:prstGeom prst="rect">
            <a:avLst/>
          </a:prstGeom>
        </p:spPr>
        <p:txBody>
          <a:bodyPr vert="horz" wrap="square" lIns="0" tIns="0" rIns="0" bIns="0" rtlCol="0">
            <a:spAutoFit/>
          </a:bodyPr>
          <a:lstStyle>
            <a:lvl1pPr lvl="0" indent="0" defTabSz="582930">
              <a:lnSpc>
                <a:spcPct val="100000"/>
              </a:lnSpc>
              <a:spcBef>
                <a:spcPts val="191"/>
              </a:spcBef>
              <a:spcAft>
                <a:spcPts val="191"/>
              </a:spcAft>
              <a:buFont typeface="Segoe UI" panose="020B0502040204020203" pitchFamily="34" charset="0"/>
              <a:buChar char="​"/>
              <a:defRPr sz="1000">
                <a:cs typeface="Arial" panose="020B0604020202020204" pitchFamily="34" charset="0"/>
              </a:defRPr>
            </a:lvl1pPr>
            <a:lvl2pPr marL="145733" lvl="1" indent="-143708" defTabSz="582930">
              <a:lnSpc>
                <a:spcPct val="100000"/>
              </a:lnSpc>
              <a:spcBef>
                <a:spcPts val="0"/>
              </a:spcBef>
              <a:spcAft>
                <a:spcPts val="191"/>
              </a:spcAft>
              <a:buFont typeface="Wingdings" panose="05000000000000000000" pitchFamily="2" charset="2"/>
              <a:buChar char=""/>
              <a:defRPr sz="1000">
                <a:cs typeface="Arial" panose="020B0604020202020204" pitchFamily="34" charset="0"/>
              </a:defRPr>
            </a:lvl2pPr>
            <a:lvl3pPr marL="328910" lvl="2" indent="-183178" defTabSz="582930">
              <a:lnSpc>
                <a:spcPct val="100000"/>
              </a:lnSpc>
              <a:spcBef>
                <a:spcPts val="0"/>
              </a:spcBef>
              <a:spcAft>
                <a:spcPts val="191"/>
              </a:spcAft>
              <a:buFont typeface="Arial" panose="020B0604020202020204" pitchFamily="34" charset="0"/>
              <a:buChar char="—"/>
              <a:defRPr sz="1000">
                <a:cs typeface="Arial" panose="020B0604020202020204" pitchFamily="34" charset="0"/>
              </a:defRPr>
            </a:lvl3pPr>
            <a:lvl4pPr marL="473631" lvl="3" indent="-116384" defTabSz="582930">
              <a:lnSpc>
                <a:spcPct val="100000"/>
              </a:lnSpc>
              <a:spcBef>
                <a:spcPts val="0"/>
              </a:spcBef>
              <a:spcAft>
                <a:spcPts val="191"/>
              </a:spcAft>
              <a:buFont typeface="Arial" panose="020B0604020202020204" pitchFamily="34" charset="0"/>
              <a:buChar char="»"/>
              <a:defRPr sz="1000">
                <a:cs typeface="Arial" panose="020B0604020202020204" pitchFamily="34" charset="0"/>
              </a:defRPr>
            </a:lvl4pPr>
            <a:lvl5pPr marL="582930" lvl="4" indent="-87035"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5pPr>
            <a:lvl6pPr marL="692229" lvl="5"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6pPr>
            <a:lvl7pPr marL="692229" lvl="6"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7pPr>
            <a:lvl8pPr marL="692229" lvl="7"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8pPr>
            <a:lvl9pPr marL="692229" lvl="8" indent="-109299" defTabSz="582930">
              <a:lnSpc>
                <a:spcPct val="100000"/>
              </a:lnSpc>
              <a:spcBef>
                <a:spcPts val="0"/>
              </a:spcBef>
              <a:spcAft>
                <a:spcPts val="191"/>
              </a:spcAft>
              <a:buSzPct val="100000"/>
              <a:buFont typeface="Arial" panose="020B0604020202020204" pitchFamily="34" charset="0"/>
              <a:buChar char="▫"/>
              <a:defRPr sz="1000">
                <a:cs typeface="Arial" panose="020B0604020202020204" pitchFamily="34" charset="0"/>
              </a:defRPr>
            </a:lvl9pPr>
          </a:lstStyle>
          <a:p>
            <a:r>
              <a:rPr lang="tr-TR" sz="1400" i="1" dirty="0"/>
              <a:t>*</a:t>
            </a:r>
            <a:r>
              <a:rPr lang="en-GB" sz="1400" i="1" dirty="0">
                <a:solidFill>
                  <a:srgbClr val="000000"/>
                </a:solidFill>
              </a:rPr>
              <a:t> A ppt version of </a:t>
            </a:r>
            <a:r>
              <a:rPr lang="en-GB" sz="1400" i="1" dirty="0" err="1">
                <a:solidFill>
                  <a:srgbClr val="000000"/>
                </a:solidFill>
              </a:rPr>
              <a:t>th</a:t>
            </a:r>
            <a:r>
              <a:rPr lang="tr-TR" sz="1400" i="1" dirty="0">
                <a:solidFill>
                  <a:srgbClr val="000000"/>
                </a:solidFill>
              </a:rPr>
              <a:t>is page </a:t>
            </a:r>
            <a:r>
              <a:rPr lang="en-GB" sz="1400" i="1" dirty="0">
                <a:solidFill>
                  <a:srgbClr val="000000"/>
                </a:solidFill>
              </a:rPr>
              <a:t>can be downloaded from your Learning Platform</a:t>
            </a:r>
            <a:r>
              <a:rPr lang="tr-TR" sz="1400" i="1" dirty="0">
                <a:solidFill>
                  <a:srgbClr val="000000"/>
                </a:solidFill>
              </a:rPr>
              <a:t>, you will be using this during the workshop</a:t>
            </a:r>
            <a:endParaRPr lang="tr-TR" sz="1400" i="1" dirty="0"/>
          </a:p>
        </p:txBody>
      </p:sp>
    </p:spTree>
    <p:extLst>
      <p:ext uri="{BB962C8B-B14F-4D97-AF65-F5344CB8AC3E}">
        <p14:creationId xmlns:p14="http://schemas.microsoft.com/office/powerpoint/2010/main" val="192711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89C5D96D-EB0E-461C-BA88-98E8324E0EC4}"/>
              </a:ext>
            </a:extLst>
          </p:cNvPr>
          <p:cNvGraphicFramePr>
            <a:graphicFrameLocks noChangeAspect="1"/>
          </p:cNvGraphicFramePr>
          <p:nvPr>
            <p:custDataLst>
              <p:tags r:id="rId2"/>
            </p:custDataLst>
          </p:nvPr>
        </p:nvGraphicFramePr>
        <p:xfrm>
          <a:off x="1350" y="2844563"/>
          <a:ext cx="1350" cy="1350"/>
        </p:xfrm>
        <a:graphic>
          <a:graphicData uri="http://schemas.openxmlformats.org/presentationml/2006/ole">
            <mc:AlternateContent xmlns:mc="http://schemas.openxmlformats.org/markup-compatibility/2006">
              <mc:Choice xmlns:v="urn:schemas-microsoft-com:vml" Requires="v">
                <p:oleObj spid="_x0000_s323626" name="think-cell Slide" r:id="rId9" imgW="360" imgH="360" progId="TCLayout.ActiveDocument.1">
                  <p:embed/>
                </p:oleObj>
              </mc:Choice>
              <mc:Fallback>
                <p:oleObj name="think-cell Slide" r:id="rId9" imgW="360" imgH="360" progId="TCLayout.ActiveDocument.1">
                  <p:embed/>
                  <p:pic>
                    <p:nvPicPr>
                      <p:cNvPr id="10" name="Object 9" hidden="1">
                        <a:extLst>
                          <a:ext uri="{FF2B5EF4-FFF2-40B4-BE49-F238E27FC236}">
                            <a16:creationId xmlns:a16="http://schemas.microsoft.com/office/drawing/2014/main" id="{89C5D96D-EB0E-461C-BA88-98E8324E0EC4}"/>
                          </a:ext>
                        </a:extLst>
                      </p:cNvPr>
                      <p:cNvPicPr/>
                      <p:nvPr/>
                    </p:nvPicPr>
                    <p:blipFill>
                      <a:blip r:embed="rId10"/>
                      <a:stretch>
                        <a:fillRect/>
                      </a:stretch>
                    </p:blipFill>
                    <p:spPr>
                      <a:xfrm>
                        <a:off x="1350" y="2844563"/>
                        <a:ext cx="1350" cy="135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6E5CCE00-ADC7-4F0D-B539-58646C2C7FB4}"/>
              </a:ext>
            </a:extLst>
          </p:cNvPr>
          <p:cNvSpPr>
            <a:spLocks/>
          </p:cNvSpPr>
          <p:nvPr/>
        </p:nvSpPr>
        <p:spPr>
          <a:xfrm>
            <a:off x="0" y="1506968"/>
            <a:ext cx="7772400" cy="626632"/>
          </a:xfrm>
          <a:prstGeom prst="rect">
            <a:avLst/>
          </a:prstGeom>
          <a:solidFill>
            <a:srgbClr val="E6E6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2" name="Rectangle 1" hidden="1">
            <a:extLst>
              <a:ext uri="{FF2B5EF4-FFF2-40B4-BE49-F238E27FC236}">
                <a16:creationId xmlns:a16="http://schemas.microsoft.com/office/drawing/2014/main" id="{25960BFE-01F1-43CF-8F50-191917899AA5}"/>
              </a:ext>
            </a:extLst>
          </p:cNvPr>
          <p:cNvSpPr/>
          <p:nvPr>
            <p:custDataLst>
              <p:tags r:id="rId3"/>
            </p:custDataLst>
          </p:nvPr>
        </p:nvSpPr>
        <p:spPr>
          <a:xfrm>
            <a:off x="0" y="2843213"/>
            <a:ext cx="101203" cy="101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582930" rtl="0" eaLnBrk="1" fontAlgn="auto" latinLnBrk="0" hangingPunct="1">
              <a:lnSpc>
                <a:spcPct val="100000"/>
              </a:lnSpc>
              <a:spcBef>
                <a:spcPct val="0"/>
              </a:spcBef>
              <a:spcAft>
                <a:spcPct val="0"/>
              </a:spcAft>
              <a:buClrTx/>
              <a:buSzTx/>
              <a:buFontTx/>
              <a:buNone/>
              <a:tabLst/>
              <a:defRPr/>
            </a:pPr>
            <a:endParaRPr kumimoji="0" lang="en-US" sz="1913" b="0" i="0" u="none" strike="noStrike" kern="1200" cap="none" spc="0" normalizeH="0" baseline="0" noProof="0" dirty="0">
              <a:ln>
                <a:noFill/>
              </a:ln>
              <a:solidFill>
                <a:prstClr val="white"/>
              </a:solidFill>
              <a:effectLst/>
              <a:uLnTx/>
              <a:uFillTx/>
              <a:latin typeface="NHaasGroteskDSStd-75Bd" panose="020B0804020202020204" pitchFamily="34" charset="0"/>
              <a:ea typeface="+mn-ea"/>
              <a:cs typeface="+mn-cs"/>
              <a:sym typeface="NHaasGroteskDSStd-75Bd" panose="020B0804020202020204" pitchFamily="34" charset="0"/>
            </a:endParaRPr>
          </a:p>
        </p:txBody>
      </p:sp>
      <p:sp>
        <p:nvSpPr>
          <p:cNvPr id="4" name="3. Subtitle">
            <a:extLst>
              <a:ext uri="{FF2B5EF4-FFF2-40B4-BE49-F238E27FC236}">
                <a16:creationId xmlns:a16="http://schemas.microsoft.com/office/drawing/2014/main" id="{5CC69D03-6C14-44F4-BE15-39FA9F93F075}"/>
              </a:ext>
            </a:extLst>
          </p:cNvPr>
          <p:cNvSpPr>
            <a:spLocks noGrp="1"/>
          </p:cNvSpPr>
          <p:nvPr>
            <p:ph type="subTitle" idx="1"/>
            <p:custDataLst>
              <p:tags r:id="rId4"/>
            </p:custDataLst>
          </p:nvPr>
        </p:nvSpPr>
        <p:spPr>
          <a:xfrm>
            <a:off x="508000" y="1543285"/>
            <a:ext cx="6756400" cy="553998"/>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US" sz="1800" b="1" dirty="0"/>
              <a:t>Feel free to use this white space to sketch or describe solutions</a:t>
            </a:r>
            <a:r>
              <a:rPr lang="tr-TR" sz="1800" b="1" dirty="0"/>
              <a:t> as a group</a:t>
            </a:r>
            <a:endParaRPr lang="en-US" sz="1800" b="1" dirty="0"/>
          </a:p>
        </p:txBody>
      </p:sp>
      <p:sp>
        <p:nvSpPr>
          <p:cNvPr id="14" name="2. Slide Title">
            <a:extLst>
              <a:ext uri="{FF2B5EF4-FFF2-40B4-BE49-F238E27FC236}">
                <a16:creationId xmlns:a16="http://schemas.microsoft.com/office/drawing/2014/main" id="{6C6D7EA0-4E8C-4DDB-85B5-7D2C7D76B8E1}"/>
              </a:ext>
            </a:extLst>
          </p:cNvPr>
          <p:cNvSpPr txBox="1">
            <a:spLocks/>
          </p:cNvSpPr>
          <p:nvPr>
            <p:custDataLst>
              <p:tags r:id="rId5"/>
            </p:custDataLst>
          </p:nvPr>
        </p:nvSpPr>
        <p:spPr>
          <a:xfrm>
            <a:off x="508000" y="495300"/>
            <a:ext cx="6756400" cy="33855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lgn="l" defTabSz="582930" rtl="0" eaLnBrk="1" latinLnBrk="0" hangingPunct="1">
              <a:lnSpc>
                <a:spcPct val="100000"/>
              </a:lnSpc>
              <a:spcBef>
                <a:spcPct val="0"/>
              </a:spcBef>
              <a:buNone/>
              <a:defRPr sz="28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w="6350" cap="flat">
                  <a:noFill/>
                  <a:miter lim="800000"/>
                </a:ln>
                <a:solidFill>
                  <a:srgbClr val="000000"/>
                </a:solidFill>
                <a:effectLst/>
                <a:uLnTx/>
                <a:uFillTx/>
                <a:latin typeface="Georgia"/>
                <a:ea typeface="+mj-ea"/>
                <a:cs typeface="+mj-cs"/>
              </a:rPr>
              <a:t>Think Forward Workshop</a:t>
            </a:r>
            <a:endParaRPr kumimoji="0" lang="en-US" sz="2800" b="1" i="0"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
        <p:nvSpPr>
          <p:cNvPr id="16" name="2. Slide Title">
            <a:extLst>
              <a:ext uri="{FF2B5EF4-FFF2-40B4-BE49-F238E27FC236}">
                <a16:creationId xmlns:a16="http://schemas.microsoft.com/office/drawing/2014/main" id="{DC6B37DA-9290-4FBA-B42E-E2CBE753D867}"/>
              </a:ext>
            </a:extLst>
          </p:cNvPr>
          <p:cNvSpPr txBox="1">
            <a:spLocks/>
          </p:cNvSpPr>
          <p:nvPr>
            <p:custDataLst>
              <p:tags r:id="rId6"/>
            </p:custDataLst>
          </p:nvPr>
        </p:nvSpPr>
        <p:spPr>
          <a:xfrm>
            <a:off x="508000" y="1013996"/>
            <a:ext cx="6756400" cy="27699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noAutofit/>
          </a:bodyPr>
          <a:lstStyle>
            <a:lvl1pPr algn="l" defTabSz="582930" rtl="0" eaLnBrk="1" latinLnBrk="0" hangingPunct="1">
              <a:lnSpc>
                <a:spcPct val="100000"/>
              </a:lnSpc>
              <a:spcBef>
                <a:spcPct val="0"/>
              </a:spcBef>
              <a:buNone/>
              <a:defRPr sz="2200" b="1" kern="1200" spc="0" baseline="0">
                <a:ln w="6350" cap="flat">
                  <a:noFill/>
                  <a:miter lim="800000"/>
                </a:ln>
                <a:solidFill>
                  <a:schemeClr val="tx1"/>
                </a:solidFill>
                <a:latin typeface="+mj-lt"/>
                <a:ea typeface="+mj-ea"/>
                <a:cs typeface="+mj-cs"/>
              </a:defRPr>
            </a:lvl1pPr>
          </a:lstStyle>
          <a:p>
            <a:pPr marL="0" marR="0" lvl="0" indent="0" algn="l" defTabSz="582930" rtl="0" eaLnBrk="1" fontAlgn="auto" latinLnBrk="0" hangingPunct="1">
              <a:lnSpc>
                <a:spcPct val="100000"/>
              </a:lnSpc>
              <a:spcBef>
                <a:spcPct val="0"/>
              </a:spcBef>
              <a:spcAft>
                <a:spcPts val="0"/>
              </a:spcAft>
              <a:buClrTx/>
              <a:buSzTx/>
              <a:buFontTx/>
              <a:buNone/>
              <a:tabLst/>
              <a:defRPr/>
            </a:pP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Worksheet</a:t>
            </a:r>
            <a:r>
              <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rPr>
              <a:t>: </a:t>
            </a:r>
            <a:r>
              <a:rPr kumimoji="0" lang="tr-TR" sz="1800" b="0" i="1" u="none" strike="noStrike" kern="1200" cap="none" spc="0" normalizeH="0" baseline="0" noProof="0" dirty="0">
                <a:ln w="6350" cap="flat">
                  <a:noFill/>
                  <a:miter lim="800000"/>
                </a:ln>
                <a:solidFill>
                  <a:srgbClr val="000000"/>
                </a:solidFill>
                <a:effectLst/>
                <a:uLnTx/>
                <a:uFillTx/>
                <a:latin typeface="Georgia"/>
                <a:ea typeface="+mj-ea"/>
                <a:cs typeface="+mj-cs"/>
              </a:rPr>
              <a:t>Solutions</a:t>
            </a:r>
            <a:endParaRPr kumimoji="0" lang="en-US" sz="1800" b="0" i="1" u="none" strike="noStrike" kern="1200" cap="none" spc="0" normalizeH="0" baseline="0" noProof="0" dirty="0">
              <a:ln w="6350" cap="flat">
                <a:noFill/>
                <a:miter lim="800000"/>
              </a:ln>
              <a:solidFill>
                <a:srgbClr val="000000"/>
              </a:solidFill>
              <a:effectLst/>
              <a:uLnTx/>
              <a:uFillTx/>
              <a:latin typeface="Georgia"/>
              <a:ea typeface="+mj-ea"/>
              <a:cs typeface="+mj-cs"/>
            </a:endParaRPr>
          </a:p>
        </p:txBody>
      </p:sp>
    </p:spTree>
    <p:extLst>
      <p:ext uri="{BB962C8B-B14F-4D97-AF65-F5344CB8AC3E}">
        <p14:creationId xmlns:p14="http://schemas.microsoft.com/office/powerpoint/2010/main" val="30327562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TEMPLATELASTEDITED" val="2019-05-24 06:40 PM"/>
  <p:tag name="BLUEONEFOURTHTITLEFONTCOLORFIXED" val="true"/>
  <p:tag name="DARKLAYOUTNAMESCHANGEDTOCONTRAST" val="true"/>
  <p:tag name="ICONLINEFILL" val="Color [A=255, R=0, G=0, B=0]"/>
  <p:tag name="ICONLINEFILLTHEME" val="Text 1"/>
  <p:tag name="ICONENCLOSURE"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1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4. Footnote"/>
</p:tagLst>
</file>

<file path=ppt/tags/tag111.xml><?xml version="1.0" encoding="utf-8"?>
<p:tagLst xmlns:a="http://schemas.openxmlformats.org/drawingml/2006/main" xmlns:r="http://schemas.openxmlformats.org/officeDocument/2006/relationships" xmlns:p="http://schemas.openxmlformats.org/presentationml/2006/main">
  <p:tag name="SHAPENAME" val="Sticker"/>
</p:tagLst>
</file>

<file path=ppt/tags/tag1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3.xml><?xml version="1.0" encoding="utf-8"?>
<p:tagLst xmlns:a="http://schemas.openxmlformats.org/drawingml/2006/main" xmlns:r="http://schemas.openxmlformats.org/officeDocument/2006/relationships" xmlns:p="http://schemas.openxmlformats.org/presentationml/2006/main">
  <p:tag name="SHAPENAME" val="5. Source"/>
</p:tagLst>
</file>

<file path=ppt/tags/tag1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11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2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2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8.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3.xml><?xml version="1.0" encoding="utf-8"?>
<p:tagLst xmlns:a="http://schemas.openxmlformats.org/drawingml/2006/main" xmlns:r="http://schemas.openxmlformats.org/officeDocument/2006/relationships" xmlns:p="http://schemas.openxmlformats.org/presentationml/2006/main">
  <p:tag name="SHAPENAME" val="BottomLine"/>
</p:tagLst>
</file>

<file path=ppt/tags/tag134.xml><?xml version="1.0" encoding="utf-8"?>
<p:tagLst xmlns:a="http://schemas.openxmlformats.org/drawingml/2006/main" xmlns:r="http://schemas.openxmlformats.org/officeDocument/2006/relationships" xmlns:p="http://schemas.openxmlformats.org/presentationml/2006/main">
  <p:tag name="SHAPENAME" val="TopLine"/>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8.xml><?xml version="1.0" encoding="utf-8"?>
<p:tagLst xmlns:a="http://schemas.openxmlformats.org/drawingml/2006/main" xmlns:r="http://schemas.openxmlformats.org/officeDocument/2006/relationships" xmlns:p="http://schemas.openxmlformats.org/presentationml/2006/main">
  <p:tag name="SHAPENAME" val="5. Source"/>
</p:tagLst>
</file>

<file path=ppt/tags/tag1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xml><?xml version="1.0" encoding="utf-8"?>
<p:tagLst xmlns:a="http://schemas.openxmlformats.org/drawingml/2006/main" xmlns:r="http://schemas.openxmlformats.org/officeDocument/2006/relationships" xmlns:p="http://schemas.openxmlformats.org/presentationml/2006/main">
  <p:tag name="ANGLE" val="5"/>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4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1.xml><?xml version="1.0" encoding="utf-8"?>
<p:tagLst xmlns:a="http://schemas.openxmlformats.org/drawingml/2006/main" xmlns:r="http://schemas.openxmlformats.org/officeDocument/2006/relationships" xmlns:p="http://schemas.openxmlformats.org/presentationml/2006/main">
  <p:tag name="SHAPENAME" val="5. Source"/>
</p:tagLst>
</file>

<file path=ppt/tags/tag1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7.xml><?xml version="1.0" encoding="utf-8"?>
<p:tagLst xmlns:a="http://schemas.openxmlformats.org/drawingml/2006/main" xmlns:r="http://schemas.openxmlformats.org/officeDocument/2006/relationships" xmlns:p="http://schemas.openxmlformats.org/presentationml/2006/main">
  <p:tag name="SHAPENAME" val="5. Source"/>
</p:tagLst>
</file>

<file path=ppt/tags/tag15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ANGLE" val="4"/>
</p:tagLst>
</file>

<file path=ppt/tags/tag16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63.xml><?xml version="1.0" encoding="utf-8"?>
<p:tagLst xmlns:a="http://schemas.openxmlformats.org/drawingml/2006/main" xmlns:r="http://schemas.openxmlformats.org/officeDocument/2006/relationships" xmlns:p="http://schemas.openxmlformats.org/presentationml/2006/main">
  <p:tag name="SHAPENAME" val="5. Source"/>
</p:tagLst>
</file>

<file path=ppt/tags/tag1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1.xml><?xml version="1.0" encoding="utf-8"?>
<p:tagLst xmlns:a="http://schemas.openxmlformats.org/drawingml/2006/main" xmlns:r="http://schemas.openxmlformats.org/officeDocument/2006/relationships" xmlns:p="http://schemas.openxmlformats.org/presentationml/2006/main">
  <p:tag name="SHAPENAME" val="5. Source"/>
</p:tagLst>
</file>

<file path=ppt/tags/tag1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17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6.xml><?xml version="1.0" encoding="utf-8"?>
<p:tagLst xmlns:a="http://schemas.openxmlformats.org/drawingml/2006/main" xmlns:r="http://schemas.openxmlformats.org/officeDocument/2006/relationships" xmlns:p="http://schemas.openxmlformats.org/presentationml/2006/main">
  <p:tag name="SHAPENAME" val="BottomLine"/>
</p:tagLst>
</file>

<file path=ppt/tags/tag177.xml><?xml version="1.0" encoding="utf-8"?>
<p:tagLst xmlns:a="http://schemas.openxmlformats.org/drawingml/2006/main" xmlns:r="http://schemas.openxmlformats.org/officeDocument/2006/relationships" xmlns:p="http://schemas.openxmlformats.org/presentationml/2006/main">
  <p:tag name="SHAPENAME" val="TopLine"/>
</p:tagLst>
</file>

<file path=ppt/tags/tag178.xml><?xml version="1.0" encoding="utf-8"?>
<p:tagLst xmlns:a="http://schemas.openxmlformats.org/drawingml/2006/main" xmlns:r="http://schemas.openxmlformats.org/officeDocument/2006/relationships" xmlns:p="http://schemas.openxmlformats.org/presentationml/2006/main">
  <p:tag name="SHAPENAME" val="4. Footnote"/>
</p:tagLst>
</file>

<file path=ppt/tags/tag1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xml><?xml version="1.0" encoding="utf-8"?>
<p:tagLst xmlns:a="http://schemas.openxmlformats.org/drawingml/2006/main" xmlns:r="http://schemas.openxmlformats.org/officeDocument/2006/relationships" xmlns:p="http://schemas.openxmlformats.org/presentationml/2006/main">
  <p:tag name="ANGLE" val="3"/>
</p:tagLst>
</file>

<file path=ppt/tags/tag180.xml><?xml version="1.0" encoding="utf-8"?>
<p:tagLst xmlns:a="http://schemas.openxmlformats.org/drawingml/2006/main" xmlns:r="http://schemas.openxmlformats.org/officeDocument/2006/relationships" xmlns:p="http://schemas.openxmlformats.org/presentationml/2006/main">
  <p:tag name="SHAPENAME" val="Grid"/>
</p:tagLst>
</file>

<file path=ppt/tags/tag181.xml><?xml version="1.0" encoding="utf-8"?>
<p:tagLst xmlns:a="http://schemas.openxmlformats.org/drawingml/2006/main" xmlns:r="http://schemas.openxmlformats.org/officeDocument/2006/relationships" xmlns:p="http://schemas.openxmlformats.org/presentationml/2006/main">
  <p:tag name="NAME" val="Moon"/>
</p:tagLst>
</file>

<file path=ppt/tags/tag182.xml><?xml version="1.0" encoding="utf-8"?>
<p:tagLst xmlns:a="http://schemas.openxmlformats.org/drawingml/2006/main" xmlns:r="http://schemas.openxmlformats.org/officeDocument/2006/relationships" xmlns:p="http://schemas.openxmlformats.org/presentationml/2006/main">
  <p:tag name="NAME" val="Moon"/>
</p:tagLst>
</file>

<file path=ppt/tags/tag183.xml><?xml version="1.0" encoding="utf-8"?>
<p:tagLst xmlns:a="http://schemas.openxmlformats.org/drawingml/2006/main" xmlns:r="http://schemas.openxmlformats.org/officeDocument/2006/relationships" xmlns:p="http://schemas.openxmlformats.org/presentationml/2006/main">
  <p:tag name="NAME" val="Moon"/>
</p:tagLst>
</file>

<file path=ppt/tags/tag184.xml><?xml version="1.0" encoding="utf-8"?>
<p:tagLst xmlns:a="http://schemas.openxmlformats.org/drawingml/2006/main" xmlns:r="http://schemas.openxmlformats.org/officeDocument/2006/relationships" xmlns:p="http://schemas.openxmlformats.org/presentationml/2006/main">
  <p:tag name="NAME" val="Moon"/>
</p:tagLst>
</file>

<file path=ppt/tags/tag185.xml><?xml version="1.0" encoding="utf-8"?>
<p:tagLst xmlns:a="http://schemas.openxmlformats.org/drawingml/2006/main" xmlns:r="http://schemas.openxmlformats.org/officeDocument/2006/relationships" xmlns:p="http://schemas.openxmlformats.org/presentationml/2006/main">
  <p:tag name="NAME" val="Moon"/>
</p:tagLst>
</file>

<file path=ppt/tags/tag186.xml><?xml version="1.0" encoding="utf-8"?>
<p:tagLst xmlns:a="http://schemas.openxmlformats.org/drawingml/2006/main" xmlns:r="http://schemas.openxmlformats.org/officeDocument/2006/relationships" xmlns:p="http://schemas.openxmlformats.org/presentationml/2006/main">
  <p:tag name="ANGLE" val="5"/>
</p:tagLst>
</file>

<file path=ppt/tags/tag187.xml><?xml version="1.0" encoding="utf-8"?>
<p:tagLst xmlns:a="http://schemas.openxmlformats.org/drawingml/2006/main" xmlns:r="http://schemas.openxmlformats.org/officeDocument/2006/relationships" xmlns:p="http://schemas.openxmlformats.org/presentationml/2006/main">
  <p:tag name="ANGLE" val="5"/>
</p:tagLst>
</file>

<file path=ppt/tags/tag188.xml><?xml version="1.0" encoding="utf-8"?>
<p:tagLst xmlns:a="http://schemas.openxmlformats.org/drawingml/2006/main" xmlns:r="http://schemas.openxmlformats.org/officeDocument/2006/relationships" xmlns:p="http://schemas.openxmlformats.org/presentationml/2006/main">
  <p:tag name="ANGLE" val="4"/>
</p:tagLst>
</file>

<file path=ppt/tags/tag189.xml><?xml version="1.0" encoding="utf-8"?>
<p:tagLst xmlns:a="http://schemas.openxmlformats.org/drawingml/2006/main" xmlns:r="http://schemas.openxmlformats.org/officeDocument/2006/relationships" xmlns:p="http://schemas.openxmlformats.org/presentationml/2006/main">
  <p:tag name="ANGLE" val="4"/>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ANGLE" val="3"/>
</p:tagLst>
</file>

<file path=ppt/tags/tag191.xml><?xml version="1.0" encoding="utf-8"?>
<p:tagLst xmlns:a="http://schemas.openxmlformats.org/drawingml/2006/main" xmlns:r="http://schemas.openxmlformats.org/officeDocument/2006/relationships" xmlns:p="http://schemas.openxmlformats.org/presentationml/2006/main">
  <p:tag name="ANGLE" val="3"/>
</p:tagLst>
</file>

<file path=ppt/tags/tag192.xml><?xml version="1.0" encoding="utf-8"?>
<p:tagLst xmlns:a="http://schemas.openxmlformats.org/drawingml/2006/main" xmlns:r="http://schemas.openxmlformats.org/officeDocument/2006/relationships" xmlns:p="http://schemas.openxmlformats.org/presentationml/2006/main">
  <p:tag name="ANGLE" val="2"/>
</p:tagLst>
</file>

<file path=ppt/tags/tag193.xml><?xml version="1.0" encoding="utf-8"?>
<p:tagLst xmlns:a="http://schemas.openxmlformats.org/drawingml/2006/main" xmlns:r="http://schemas.openxmlformats.org/officeDocument/2006/relationships" xmlns:p="http://schemas.openxmlformats.org/presentationml/2006/main">
  <p:tag name="ANGLE" val="2"/>
</p:tagLst>
</file>

<file path=ppt/tags/tag194.xml><?xml version="1.0" encoding="utf-8"?>
<p:tagLst xmlns:a="http://schemas.openxmlformats.org/drawingml/2006/main" xmlns:r="http://schemas.openxmlformats.org/officeDocument/2006/relationships" xmlns:p="http://schemas.openxmlformats.org/presentationml/2006/main">
  <p:tag name="ANGLE" val="1"/>
</p:tagLst>
</file>

<file path=ppt/tags/tag195.xml><?xml version="1.0" encoding="utf-8"?>
<p:tagLst xmlns:a="http://schemas.openxmlformats.org/drawingml/2006/main" xmlns:r="http://schemas.openxmlformats.org/officeDocument/2006/relationships" xmlns:p="http://schemas.openxmlformats.org/presentationml/2006/main">
  <p:tag name="ANGLE" val="1"/>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198.xml><?xml version="1.0" encoding="utf-8"?>
<p:tagLst xmlns:a="http://schemas.openxmlformats.org/drawingml/2006/main" xmlns:r="http://schemas.openxmlformats.org/officeDocument/2006/relationships" xmlns:p="http://schemas.openxmlformats.org/presentationml/2006/main">
  <p:tag name="SHAPENAME" val="LogoImage"/>
</p:tagLst>
</file>

<file path=ppt/tags/tag199.xml><?xml version="1.0" encoding="utf-8"?>
<p:tagLst xmlns:a="http://schemas.openxmlformats.org/drawingml/2006/main" xmlns:r="http://schemas.openxmlformats.org/officeDocument/2006/relationships" xmlns:p="http://schemas.openxmlformats.org/presentationml/2006/main">
  <p:tag name="SHAPENAME" val="ClientLogo"/>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2"/>
</p:tagLst>
</file>

<file path=ppt/tags/tag20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01.xml><?xml version="1.0" encoding="utf-8"?>
<p:tagLst xmlns:a="http://schemas.openxmlformats.org/drawingml/2006/main" xmlns:r="http://schemas.openxmlformats.org/officeDocument/2006/relationships" xmlns:p="http://schemas.openxmlformats.org/presentationml/2006/main">
  <p:tag name="SHAPENAME" val="Subtitle"/>
</p:tagLst>
</file>

<file path=ppt/tags/tag202.xml><?xml version="1.0" encoding="utf-8"?>
<p:tagLst xmlns:a="http://schemas.openxmlformats.org/drawingml/2006/main" xmlns:r="http://schemas.openxmlformats.org/officeDocument/2006/relationships" xmlns:p="http://schemas.openxmlformats.org/presentationml/2006/main">
  <p:tag name="SHAPENAME" val="Title"/>
</p:tagLst>
</file>

<file path=ppt/tags/tag203.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2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8.xml><?xml version="1.0" encoding="utf-8"?>
<p:tagLst xmlns:a="http://schemas.openxmlformats.org/drawingml/2006/main" xmlns:r="http://schemas.openxmlformats.org/officeDocument/2006/relationships" xmlns:p="http://schemas.openxmlformats.org/presentationml/2006/main">
  <p:tag name="SHAPENAME" val="5. Source"/>
</p:tagLst>
</file>

<file path=ppt/tags/tag2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UorzLkm9cwvA5sJef76YQ"/>
</p:tagLst>
</file>

<file path=ppt/tags/tag2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5.xml><?xml version="1.0" encoding="utf-8"?>
<p:tagLst xmlns:a="http://schemas.openxmlformats.org/drawingml/2006/main" xmlns:r="http://schemas.openxmlformats.org/officeDocument/2006/relationships" xmlns:p="http://schemas.openxmlformats.org/presentationml/2006/main">
  <p:tag name="SHAPENAME" val="5. Source"/>
</p:tagLst>
</file>

<file path=ppt/tags/tag2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CRvCDQeQDeuDVXNyjNLN6A"/>
</p:tagLst>
</file>

<file path=ppt/tags/tag21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xml><?xml version="1.0" encoding="utf-8"?>
<p:tagLst xmlns:a="http://schemas.openxmlformats.org/drawingml/2006/main" xmlns:r="http://schemas.openxmlformats.org/officeDocument/2006/relationships" xmlns:p="http://schemas.openxmlformats.org/presentationml/2006/main">
  <p:tag name="ANGLE" val="1"/>
</p:tagLst>
</file>

<file path=ppt/tags/tag2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1.xml><?xml version="1.0" encoding="utf-8"?>
<p:tagLst xmlns:a="http://schemas.openxmlformats.org/drawingml/2006/main" xmlns:r="http://schemas.openxmlformats.org/officeDocument/2006/relationships" xmlns:p="http://schemas.openxmlformats.org/presentationml/2006/main">
  <p:tag name="SHAPENAME" val="5. Source"/>
</p:tagLst>
</file>

<file path=ppt/tags/tag22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2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7.xml><?xml version="1.0" encoding="utf-8"?>
<p:tagLst xmlns:a="http://schemas.openxmlformats.org/drawingml/2006/main" xmlns:r="http://schemas.openxmlformats.org/officeDocument/2006/relationships" xmlns:p="http://schemas.openxmlformats.org/presentationml/2006/main">
  <p:tag name="SHAPENAME" val="5. Source"/>
</p:tagLst>
</file>

<file path=ppt/tags/tag22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2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4.xml><?xml version="1.0" encoding="utf-8"?>
<p:tagLst xmlns:a="http://schemas.openxmlformats.org/drawingml/2006/main" xmlns:r="http://schemas.openxmlformats.org/officeDocument/2006/relationships" xmlns:p="http://schemas.openxmlformats.org/presentationml/2006/main">
  <p:tag name="SHAPENAME" val="5. Source"/>
</p:tagLst>
</file>

<file path=ppt/tags/tag2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23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3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7.xml><?xml version="1.0" encoding="utf-8"?>
<p:tagLst xmlns:a="http://schemas.openxmlformats.org/drawingml/2006/main" xmlns:r="http://schemas.openxmlformats.org/officeDocument/2006/relationships" xmlns:p="http://schemas.openxmlformats.org/presentationml/2006/main">
  <p:tag name="SHAPENAME" val="5. Source"/>
</p:tagLst>
</file>

<file path=ppt/tags/tag2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25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9.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60.xml><?xml version="1.0" encoding="utf-8"?>
<p:tagLst xmlns:a="http://schemas.openxmlformats.org/drawingml/2006/main" xmlns:r="http://schemas.openxmlformats.org/officeDocument/2006/relationships" xmlns:p="http://schemas.openxmlformats.org/presentationml/2006/main">
  <p:tag name="SHAPENAME" val="5. Source"/>
</p:tagLst>
</file>

<file path=ppt/tags/tag26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26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6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6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6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xml><?xml version="1.0" encoding="utf-8"?>
<p:tagLst xmlns:a="http://schemas.openxmlformats.org/drawingml/2006/main" xmlns:r="http://schemas.openxmlformats.org/officeDocument/2006/relationships" xmlns:p="http://schemas.openxmlformats.org/presentationml/2006/main">
  <p:tag name="SHAPENAME" val="Subtitle"/>
</p:tagLst>
</file>

<file path=ppt/tags/tag27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1.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272.xml><?xml version="1.0" encoding="utf-8"?>
<p:tagLst xmlns:a="http://schemas.openxmlformats.org/drawingml/2006/main" xmlns:r="http://schemas.openxmlformats.org/officeDocument/2006/relationships" xmlns:p="http://schemas.openxmlformats.org/presentationml/2006/main">
  <p:tag name="SHAPENAME" val="5. Source"/>
</p:tagLst>
</file>

<file path=ppt/tags/tag2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5.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27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7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xml><?xml version="1.0" encoding="utf-8"?>
<p:tagLst xmlns:a="http://schemas.openxmlformats.org/drawingml/2006/main" xmlns:r="http://schemas.openxmlformats.org/officeDocument/2006/relationships" xmlns:p="http://schemas.openxmlformats.org/presentationml/2006/main">
  <p:tag name="SHAPENAME" val="Title"/>
</p:tagLst>
</file>

<file path=ppt/tags/tag28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5.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286.xml><?xml version="1.0" encoding="utf-8"?>
<p:tagLst xmlns:a="http://schemas.openxmlformats.org/drawingml/2006/main" xmlns:r="http://schemas.openxmlformats.org/officeDocument/2006/relationships" xmlns:p="http://schemas.openxmlformats.org/presentationml/2006/main">
  <p:tag name="SHAPENAME" val="5. Source"/>
</p:tagLst>
</file>

<file path=ppt/tags/tag2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2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9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9.xml><?xml version="1.0" encoding="utf-8"?>
<p:tagLst xmlns:a="http://schemas.openxmlformats.org/drawingml/2006/main" xmlns:r="http://schemas.openxmlformats.org/officeDocument/2006/relationships" xmlns:p="http://schemas.openxmlformats.org/presentationml/2006/main">
  <p:tag name="SHAPENAME" val="5. Sourc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3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2.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wSpkfLYEfOjUibVldrAYPQ"/>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5.xml><?xml version="1.0" encoding="utf-8"?>
<p:tagLst xmlns:a="http://schemas.openxmlformats.org/drawingml/2006/main" xmlns:r="http://schemas.openxmlformats.org/officeDocument/2006/relationships" xmlns:p="http://schemas.openxmlformats.org/presentationml/2006/main">
  <p:tag name="SHAPENAME" val="5. Source"/>
</p:tagLst>
</file>

<file path=ppt/tags/tag3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SHAPENAME" val="LogoImage"/>
</p:tagLst>
</file>

<file path=ppt/tags/tag319.xml><?xml version="1.0" encoding="utf-8"?>
<p:tagLst xmlns:a="http://schemas.openxmlformats.org/drawingml/2006/main" xmlns:r="http://schemas.openxmlformats.org/officeDocument/2006/relationships" xmlns:p="http://schemas.openxmlformats.org/presentationml/2006/main">
  <p:tag name="SHAPENAME" val="5. Source"/>
</p:tagLst>
</file>

<file path=ppt/tags/tag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2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4.xml><?xml version="1.0" encoding="utf-8"?>
<p:tagLst xmlns:a="http://schemas.openxmlformats.org/drawingml/2006/main" xmlns:r="http://schemas.openxmlformats.org/officeDocument/2006/relationships" xmlns:p="http://schemas.openxmlformats.org/presentationml/2006/main">
  <p:tag name="SHAPENAME" val="5. Source"/>
</p:tagLst>
</file>

<file path=ppt/tags/tag3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30.xml><?xml version="1.0" encoding="utf-8"?>
<p:tagLst xmlns:a="http://schemas.openxmlformats.org/drawingml/2006/main" xmlns:r="http://schemas.openxmlformats.org/officeDocument/2006/relationships" xmlns:p="http://schemas.openxmlformats.org/presentationml/2006/main">
  <p:tag name="SHAPENAME" val="5. Source"/>
</p:tagLst>
</file>

<file path=ppt/tags/tag3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k7QicxoTRqKhjsbR7wJ6fQ"/>
</p:tagLst>
</file>

<file path=ppt/tags/tag3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7.xml><?xml version="1.0" encoding="utf-8"?>
<p:tagLst xmlns:a="http://schemas.openxmlformats.org/drawingml/2006/main" xmlns:r="http://schemas.openxmlformats.org/officeDocument/2006/relationships" xmlns:p="http://schemas.openxmlformats.org/presentationml/2006/main">
  <p:tag name="SHAPENAME" val="5. Sourc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ticker"/>
</p:tagLst>
</file>

<file path=ppt/tags/tag3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41.xml><?xml version="1.0" encoding="utf-8"?>
<p:tagLst xmlns:a="http://schemas.openxmlformats.org/drawingml/2006/main" xmlns:r="http://schemas.openxmlformats.org/officeDocument/2006/relationships" xmlns:p="http://schemas.openxmlformats.org/presentationml/2006/main">
  <p:tag name="SHAPENAME" val="5. Source"/>
</p:tagLst>
</file>

<file path=ppt/tags/tag3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3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48.xml><?xml version="1.0" encoding="utf-8"?>
<p:tagLst xmlns:a="http://schemas.openxmlformats.org/drawingml/2006/main" xmlns:r="http://schemas.openxmlformats.org/officeDocument/2006/relationships" xmlns:p="http://schemas.openxmlformats.org/presentationml/2006/main">
  <p:tag name="SHAPENAME" val="5. Source"/>
</p:tagLst>
</file>

<file path=ppt/tags/tag3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54.xml><?xml version="1.0" encoding="utf-8"?>
<p:tagLst xmlns:a="http://schemas.openxmlformats.org/drawingml/2006/main" xmlns:r="http://schemas.openxmlformats.org/officeDocument/2006/relationships" xmlns:p="http://schemas.openxmlformats.org/presentationml/2006/main">
  <p:tag name="SHAPENAME" val="5. Source"/>
</p:tagLst>
</file>

<file path=ppt/tags/tag3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35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5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6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6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6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65.xml><?xml version="1.0" encoding="utf-8"?>
<p:tagLst xmlns:a="http://schemas.openxmlformats.org/drawingml/2006/main" xmlns:r="http://schemas.openxmlformats.org/officeDocument/2006/relationships" xmlns:p="http://schemas.openxmlformats.org/presentationml/2006/main">
  <p:tag name="SHAPENAME" val="5. Source"/>
</p:tagLst>
</file>

<file path=ppt/tags/tag3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7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72.xml><?xml version="1.0" encoding="utf-8"?>
<p:tagLst xmlns:a="http://schemas.openxmlformats.org/drawingml/2006/main" xmlns:r="http://schemas.openxmlformats.org/officeDocument/2006/relationships" xmlns:p="http://schemas.openxmlformats.org/presentationml/2006/main">
  <p:tag name="SHAPENAME" val="BottomLine"/>
</p:tagLst>
</file>

<file path=ppt/tags/tag373.xml><?xml version="1.0" encoding="utf-8"?>
<p:tagLst xmlns:a="http://schemas.openxmlformats.org/drawingml/2006/main" xmlns:r="http://schemas.openxmlformats.org/officeDocument/2006/relationships" xmlns:p="http://schemas.openxmlformats.org/presentationml/2006/main">
  <p:tag name="SHAPENAME" val="TopLine"/>
</p:tagLst>
</file>

<file path=ppt/tags/tag374.xml><?xml version="1.0" encoding="utf-8"?>
<p:tagLst xmlns:a="http://schemas.openxmlformats.org/drawingml/2006/main" xmlns:r="http://schemas.openxmlformats.org/officeDocument/2006/relationships" xmlns:p="http://schemas.openxmlformats.org/presentationml/2006/main">
  <p:tag name="SHAPENAME" val="4. Footnote"/>
</p:tagLst>
</file>

<file path=ppt/tags/tag3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6.xml><?xml version="1.0" encoding="utf-8"?>
<p:tagLst xmlns:a="http://schemas.openxmlformats.org/drawingml/2006/main" xmlns:r="http://schemas.openxmlformats.org/officeDocument/2006/relationships" xmlns:p="http://schemas.openxmlformats.org/presentationml/2006/main">
  <p:tag name="SHAPENAME" val="Grid"/>
</p:tagLst>
</file>

<file path=ppt/tags/tag377.xml><?xml version="1.0" encoding="utf-8"?>
<p:tagLst xmlns:a="http://schemas.openxmlformats.org/drawingml/2006/main" xmlns:r="http://schemas.openxmlformats.org/officeDocument/2006/relationships" xmlns:p="http://schemas.openxmlformats.org/presentationml/2006/main">
  <p:tag name="NAME" val="Moon"/>
</p:tagLst>
</file>

<file path=ppt/tags/tag378.xml><?xml version="1.0" encoding="utf-8"?>
<p:tagLst xmlns:a="http://schemas.openxmlformats.org/drawingml/2006/main" xmlns:r="http://schemas.openxmlformats.org/officeDocument/2006/relationships" xmlns:p="http://schemas.openxmlformats.org/presentationml/2006/main">
  <p:tag name="NAME" val="Moon"/>
</p:tagLst>
</file>

<file path=ppt/tags/tag379.xml><?xml version="1.0" encoding="utf-8"?>
<p:tagLst xmlns:a="http://schemas.openxmlformats.org/drawingml/2006/main" xmlns:r="http://schemas.openxmlformats.org/officeDocument/2006/relationships" xmlns:p="http://schemas.openxmlformats.org/presentationml/2006/main">
  <p:tag name="NAME" val="Moon"/>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0.xml><?xml version="1.0" encoding="utf-8"?>
<p:tagLst xmlns:a="http://schemas.openxmlformats.org/drawingml/2006/main" xmlns:r="http://schemas.openxmlformats.org/officeDocument/2006/relationships" xmlns:p="http://schemas.openxmlformats.org/presentationml/2006/main">
  <p:tag name="NAME" val="Moon"/>
</p:tagLst>
</file>

<file path=ppt/tags/tag381.xml><?xml version="1.0" encoding="utf-8"?>
<p:tagLst xmlns:a="http://schemas.openxmlformats.org/drawingml/2006/main" xmlns:r="http://schemas.openxmlformats.org/officeDocument/2006/relationships" xmlns:p="http://schemas.openxmlformats.org/presentationml/2006/main">
  <p:tag name="NAME" val="Moon"/>
</p:tagLst>
</file>

<file path=ppt/tags/tag382.xml><?xml version="1.0" encoding="utf-8"?>
<p:tagLst xmlns:a="http://schemas.openxmlformats.org/drawingml/2006/main" xmlns:r="http://schemas.openxmlformats.org/officeDocument/2006/relationships" xmlns:p="http://schemas.openxmlformats.org/presentationml/2006/main">
  <p:tag name="ANGLE" val="5"/>
</p:tagLst>
</file>

<file path=ppt/tags/tag383.xml><?xml version="1.0" encoding="utf-8"?>
<p:tagLst xmlns:a="http://schemas.openxmlformats.org/drawingml/2006/main" xmlns:r="http://schemas.openxmlformats.org/officeDocument/2006/relationships" xmlns:p="http://schemas.openxmlformats.org/presentationml/2006/main">
  <p:tag name="ANGLE" val="5"/>
</p:tagLst>
</file>

<file path=ppt/tags/tag384.xml><?xml version="1.0" encoding="utf-8"?>
<p:tagLst xmlns:a="http://schemas.openxmlformats.org/drawingml/2006/main" xmlns:r="http://schemas.openxmlformats.org/officeDocument/2006/relationships" xmlns:p="http://schemas.openxmlformats.org/presentationml/2006/main">
  <p:tag name="ANGLE" val="4"/>
</p:tagLst>
</file>

<file path=ppt/tags/tag385.xml><?xml version="1.0" encoding="utf-8"?>
<p:tagLst xmlns:a="http://schemas.openxmlformats.org/drawingml/2006/main" xmlns:r="http://schemas.openxmlformats.org/officeDocument/2006/relationships" xmlns:p="http://schemas.openxmlformats.org/presentationml/2006/main">
  <p:tag name="ANGLE" val="4"/>
</p:tagLst>
</file>

<file path=ppt/tags/tag386.xml><?xml version="1.0" encoding="utf-8"?>
<p:tagLst xmlns:a="http://schemas.openxmlformats.org/drawingml/2006/main" xmlns:r="http://schemas.openxmlformats.org/officeDocument/2006/relationships" xmlns:p="http://schemas.openxmlformats.org/presentationml/2006/main">
  <p:tag name="ANGLE" val="3"/>
</p:tagLst>
</file>

<file path=ppt/tags/tag387.xml><?xml version="1.0" encoding="utf-8"?>
<p:tagLst xmlns:a="http://schemas.openxmlformats.org/drawingml/2006/main" xmlns:r="http://schemas.openxmlformats.org/officeDocument/2006/relationships" xmlns:p="http://schemas.openxmlformats.org/presentationml/2006/main">
  <p:tag name="ANGLE" val="3"/>
</p:tagLst>
</file>

<file path=ppt/tags/tag388.xml><?xml version="1.0" encoding="utf-8"?>
<p:tagLst xmlns:a="http://schemas.openxmlformats.org/drawingml/2006/main" xmlns:r="http://schemas.openxmlformats.org/officeDocument/2006/relationships" xmlns:p="http://schemas.openxmlformats.org/presentationml/2006/main">
  <p:tag name="ANGLE" val="2"/>
</p:tagLst>
</file>

<file path=ppt/tags/tag389.xml><?xml version="1.0" encoding="utf-8"?>
<p:tagLst xmlns:a="http://schemas.openxmlformats.org/drawingml/2006/main" xmlns:r="http://schemas.openxmlformats.org/officeDocument/2006/relationships" xmlns:p="http://schemas.openxmlformats.org/presentationml/2006/main">
  <p:tag name="ANGLE" val="2"/>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390.xml><?xml version="1.0" encoding="utf-8"?>
<p:tagLst xmlns:a="http://schemas.openxmlformats.org/drawingml/2006/main" xmlns:r="http://schemas.openxmlformats.org/officeDocument/2006/relationships" xmlns:p="http://schemas.openxmlformats.org/presentationml/2006/main">
  <p:tag name="ANGLE" val="1"/>
</p:tagLst>
</file>

<file path=ppt/tags/tag391.xml><?xml version="1.0" encoding="utf-8"?>
<p:tagLst xmlns:a="http://schemas.openxmlformats.org/drawingml/2006/main" xmlns:r="http://schemas.openxmlformats.org/officeDocument/2006/relationships" xmlns:p="http://schemas.openxmlformats.org/presentationml/2006/main">
  <p:tag name="ANGLE" val="1"/>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394.xml><?xml version="1.0" encoding="utf-8"?>
<p:tagLst xmlns:a="http://schemas.openxmlformats.org/drawingml/2006/main" xmlns:r="http://schemas.openxmlformats.org/officeDocument/2006/relationships" xmlns:p="http://schemas.openxmlformats.org/presentationml/2006/main">
  <p:tag name="SHAPENAME" val="LogoImage"/>
</p:tagLst>
</file>

<file path=ppt/tags/tag395.xml><?xml version="1.0" encoding="utf-8"?>
<p:tagLst xmlns:a="http://schemas.openxmlformats.org/drawingml/2006/main" xmlns:r="http://schemas.openxmlformats.org/officeDocument/2006/relationships" xmlns:p="http://schemas.openxmlformats.org/presentationml/2006/main">
  <p:tag name="SHAPENAME" val="ClientLogo"/>
</p:tagLst>
</file>

<file path=ppt/tags/tag396.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97.xml><?xml version="1.0" encoding="utf-8"?>
<p:tagLst xmlns:a="http://schemas.openxmlformats.org/drawingml/2006/main" xmlns:r="http://schemas.openxmlformats.org/officeDocument/2006/relationships" xmlns:p="http://schemas.openxmlformats.org/presentationml/2006/main">
  <p:tag name="SHAPENAME" val="Subtitle"/>
</p:tagLst>
</file>

<file path=ppt/tags/tag398.xml><?xml version="1.0" encoding="utf-8"?>
<p:tagLst xmlns:a="http://schemas.openxmlformats.org/drawingml/2006/main" xmlns:r="http://schemas.openxmlformats.org/officeDocument/2006/relationships" xmlns:p="http://schemas.openxmlformats.org/presentationml/2006/main">
  <p:tag name="SHAPENAME" val="Title"/>
</p:tagLst>
</file>

<file path=ppt/tags/tag399.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4.xml><?xml version="1.0" encoding="utf-8"?>
<p:tagLst xmlns:a="http://schemas.openxmlformats.org/drawingml/2006/main" xmlns:r="http://schemas.openxmlformats.org/officeDocument/2006/relationships" xmlns:p="http://schemas.openxmlformats.org/presentationml/2006/main">
  <p:tag name="SHAPENAME" val="4. Footnote"/>
</p:tagLst>
</file>

<file path=ppt/tags/tag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4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4.xml><?xml version="1.0" encoding="utf-8"?>
<p:tagLst xmlns:a="http://schemas.openxmlformats.org/drawingml/2006/main" xmlns:r="http://schemas.openxmlformats.org/officeDocument/2006/relationships" xmlns:p="http://schemas.openxmlformats.org/presentationml/2006/main">
  <p:tag name="SHAPENAME" val="5. Source"/>
</p:tagLst>
</file>

<file path=ppt/tags/tag4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6.xml><?xml version="1.0" encoding="utf-8"?>
<p:tagLst xmlns:a="http://schemas.openxmlformats.org/drawingml/2006/main" xmlns:r="http://schemas.openxmlformats.org/officeDocument/2006/relationships" xmlns:p="http://schemas.openxmlformats.org/presentationml/2006/main">
  <p:tag name="SHAPENAME" val="3. Subtitle"/>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TUorzLkm9cwvA5sJef76YQ"/>
</p:tagLst>
</file>

<file path=ppt/tags/tag4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1.xml><?xml version="1.0" encoding="utf-8"?>
<p:tagLst xmlns:a="http://schemas.openxmlformats.org/drawingml/2006/main" xmlns:r="http://schemas.openxmlformats.org/officeDocument/2006/relationships" xmlns:p="http://schemas.openxmlformats.org/presentationml/2006/main">
  <p:tag name="SHAPENAME" val="5. Source"/>
</p:tagLst>
</file>

<file path=ppt/tags/tag4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CRvCDQeQDeuDVXNyjNLN6A"/>
</p:tagLst>
</file>

<file path=ppt/tags/tag4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7.xml><?xml version="1.0" encoding="utf-8"?>
<p:tagLst xmlns:a="http://schemas.openxmlformats.org/drawingml/2006/main" xmlns:r="http://schemas.openxmlformats.org/officeDocument/2006/relationships" xmlns:p="http://schemas.openxmlformats.org/presentationml/2006/main">
  <p:tag name="SHAPENAME" val="5. Source"/>
</p:tagLst>
</file>

<file path=ppt/tags/tag4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SHAPENAME" val="4. Footnot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42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3.xml><?xml version="1.0" encoding="utf-8"?>
<p:tagLst xmlns:a="http://schemas.openxmlformats.org/drawingml/2006/main" xmlns:r="http://schemas.openxmlformats.org/officeDocument/2006/relationships" xmlns:p="http://schemas.openxmlformats.org/presentationml/2006/main">
  <p:tag name="SHAPENAME" val="5. Source"/>
</p:tagLst>
</file>

<file path=ppt/tags/tag42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4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xml><?xml version="1.0" encoding="utf-8"?>
<p:tagLst xmlns:a="http://schemas.openxmlformats.org/drawingml/2006/main" xmlns:r="http://schemas.openxmlformats.org/officeDocument/2006/relationships" xmlns:p="http://schemas.openxmlformats.org/presentationml/2006/main">
  <p:tag name="SHAPENAME" val="Sticker"/>
</p:tagLst>
</file>

<file path=ppt/tags/tag430.xml><?xml version="1.0" encoding="utf-8"?>
<p:tagLst xmlns:a="http://schemas.openxmlformats.org/drawingml/2006/main" xmlns:r="http://schemas.openxmlformats.org/officeDocument/2006/relationships" xmlns:p="http://schemas.openxmlformats.org/presentationml/2006/main">
  <p:tag name="SHAPENAME" val="5. Source"/>
</p:tagLst>
</file>

<file path=ppt/tags/tag4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43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3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2.xml><?xml version="1.0" encoding="utf-8"?>
<p:tagLst xmlns:a="http://schemas.openxmlformats.org/drawingml/2006/main" xmlns:r="http://schemas.openxmlformats.org/officeDocument/2006/relationships" xmlns:p="http://schemas.openxmlformats.org/presentationml/2006/main">
  <p:tag name="SHAPENAME" val="3. Subtitle"/>
</p:tagLst>
</file>

<file path=ppt/tags/tag443.xml><?xml version="1.0" encoding="utf-8"?>
<p:tagLst xmlns:a="http://schemas.openxmlformats.org/drawingml/2006/main" xmlns:r="http://schemas.openxmlformats.org/officeDocument/2006/relationships" xmlns:p="http://schemas.openxmlformats.org/presentationml/2006/main">
  <p:tag name="SHAPENAME" val="5. Source"/>
</p:tagLst>
</file>

<file path=ppt/tags/tag4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44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4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SHAPENAME" val="5. Source"/>
</p:tagLst>
</file>

<file path=ppt/tags/tag45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5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5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6.xml><?xml version="1.0" encoding="utf-8"?>
<p:tagLst xmlns:a="http://schemas.openxmlformats.org/drawingml/2006/main" xmlns:r="http://schemas.openxmlformats.org/officeDocument/2006/relationships" xmlns:p="http://schemas.openxmlformats.org/presentationml/2006/main">
  <p:tag name="SHAPENAME" val="5. Source"/>
</p:tagLst>
</file>

<file path=ppt/tags/tag4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6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6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6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7.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468.xml><?xml version="1.0" encoding="utf-8"?>
<p:tagLst xmlns:a="http://schemas.openxmlformats.org/drawingml/2006/main" xmlns:r="http://schemas.openxmlformats.org/officeDocument/2006/relationships" xmlns:p="http://schemas.openxmlformats.org/presentationml/2006/main">
  <p:tag name="SHAPENAME" val="5. Source"/>
</p:tagLst>
</file>

<file path=ppt/tags/tag4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47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7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7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7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48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81.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482.xml><?xml version="1.0" encoding="utf-8"?>
<p:tagLst xmlns:a="http://schemas.openxmlformats.org/drawingml/2006/main" xmlns:r="http://schemas.openxmlformats.org/officeDocument/2006/relationships" xmlns:p="http://schemas.openxmlformats.org/presentationml/2006/main">
  <p:tag name="SHAPENAME" val="5. Source"/>
</p:tagLst>
</file>

<file path=ppt/tags/tag4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48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48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8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9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95.xml><?xml version="1.0" encoding="utf-8"?>
<p:tagLst xmlns:a="http://schemas.openxmlformats.org/drawingml/2006/main" xmlns:r="http://schemas.openxmlformats.org/officeDocument/2006/relationships" xmlns:p="http://schemas.openxmlformats.org/presentationml/2006/main">
  <p:tag name="SHAPENAME" val="5. Source"/>
</p:tagLst>
</file>

<file path=ppt/tags/tag4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wSpkfLYEfOjUibVldrAYPQ"/>
</p:tagLst>
</file>

<file path=ppt/tags/tag501.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2.xml><?xml version="1.0" encoding="utf-8"?>
<p:tagLst xmlns:a="http://schemas.openxmlformats.org/drawingml/2006/main" xmlns:r="http://schemas.openxmlformats.org/officeDocument/2006/relationships" xmlns:p="http://schemas.openxmlformats.org/presentationml/2006/main">
  <p:tag name="SHAPENAME" val="TopLine"/>
</p:tagLst>
</file>

<file path=ppt/tags/tag50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0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6.xml><?xml version="1.0" encoding="utf-8"?>
<p:tagLst xmlns:a="http://schemas.openxmlformats.org/drawingml/2006/main" xmlns:r="http://schemas.openxmlformats.org/officeDocument/2006/relationships" xmlns:p="http://schemas.openxmlformats.org/presentationml/2006/main">
  <p:tag name="SHAPENAME" val="5. Source"/>
</p:tagLst>
</file>

<file path=ppt/tags/tag5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1.xml><?xml version="1.0" encoding="utf-8"?>
<p:tagLst xmlns:a="http://schemas.openxmlformats.org/drawingml/2006/main" xmlns:r="http://schemas.openxmlformats.org/officeDocument/2006/relationships" xmlns:p="http://schemas.openxmlformats.org/presentationml/2006/main">
  <p:tag name="SHAPENAME" val="4. Footnote"/>
</p:tagLst>
</file>

<file path=ppt/tags/tag5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1.xml><?xml version="1.0" encoding="utf-8"?>
<p:tagLst xmlns:a="http://schemas.openxmlformats.org/drawingml/2006/main" xmlns:r="http://schemas.openxmlformats.org/officeDocument/2006/relationships" xmlns:p="http://schemas.openxmlformats.org/presentationml/2006/main">
  <p:tag name="SHAPENAME" val="5. Source"/>
</p:tagLst>
</file>

<file path=ppt/tags/tag5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4.xml><?xml version="1.0" encoding="utf-8"?>
<p:tagLst xmlns:a="http://schemas.openxmlformats.org/drawingml/2006/main" xmlns:r="http://schemas.openxmlformats.org/officeDocument/2006/relationships" xmlns:p="http://schemas.openxmlformats.org/presentationml/2006/main">
  <p:tag name="SHAPENAME" val="LogoImage"/>
</p:tagLst>
</file>

<file path=ppt/tags/tag515.xml><?xml version="1.0" encoding="utf-8"?>
<p:tagLst xmlns:a="http://schemas.openxmlformats.org/drawingml/2006/main" xmlns:r="http://schemas.openxmlformats.org/officeDocument/2006/relationships" xmlns:p="http://schemas.openxmlformats.org/presentationml/2006/main">
  <p:tag name="SHAPENAME" val="5. Source"/>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5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9.xml><?xml version="1.0" encoding="utf-8"?>
<p:tagLst xmlns:a="http://schemas.openxmlformats.org/drawingml/2006/main" xmlns:r="http://schemas.openxmlformats.org/officeDocument/2006/relationships" xmlns:p="http://schemas.openxmlformats.org/presentationml/2006/main">
  <p:tag name="SHAPENAME" val="3. Subtitle"/>
</p:tagLst>
</file>

<file path=ppt/tags/tag52.xml><?xml version="1.0" encoding="utf-8"?>
<p:tagLst xmlns:a="http://schemas.openxmlformats.org/drawingml/2006/main" xmlns:r="http://schemas.openxmlformats.org/officeDocument/2006/relationships" xmlns:p="http://schemas.openxmlformats.org/presentationml/2006/main">
  <p:tag name="SHAPENAME" val="Sticker"/>
</p:tagLst>
</file>

<file path=ppt/tags/tag520.xml><?xml version="1.0" encoding="utf-8"?>
<p:tagLst xmlns:a="http://schemas.openxmlformats.org/drawingml/2006/main" xmlns:r="http://schemas.openxmlformats.org/officeDocument/2006/relationships" xmlns:p="http://schemas.openxmlformats.org/presentationml/2006/main">
  <p:tag name="SHAPENAME" val="5. Source"/>
</p:tagLst>
</file>

<file path=ppt/tags/tag5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52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5.xml><?xml version="1.0" encoding="utf-8"?>
<p:tagLst xmlns:a="http://schemas.openxmlformats.org/drawingml/2006/main" xmlns:r="http://schemas.openxmlformats.org/officeDocument/2006/relationships" xmlns:p="http://schemas.openxmlformats.org/presentationml/2006/main">
  <p:tag name="SHAPENAME" val="3. Subtitle"/>
</p:tagLst>
</file>

<file path=ppt/tags/tag526.xml><?xml version="1.0" encoding="utf-8"?>
<p:tagLst xmlns:a="http://schemas.openxmlformats.org/drawingml/2006/main" xmlns:r="http://schemas.openxmlformats.org/officeDocument/2006/relationships" xmlns:p="http://schemas.openxmlformats.org/presentationml/2006/main">
  <p:tag name="SHAPENAME" val="5. Source"/>
</p:tagLst>
</file>

<file path=ppt/tags/tag5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k7QicxoTRqKhjsbR7wJ6fQ"/>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3.xml><?xml version="1.0" encoding="utf-8"?>
<p:tagLst xmlns:a="http://schemas.openxmlformats.org/drawingml/2006/main" xmlns:r="http://schemas.openxmlformats.org/officeDocument/2006/relationships" xmlns:p="http://schemas.openxmlformats.org/presentationml/2006/main">
  <p:tag name="SHAPENAME" val="5. Source"/>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7.xml><?xml version="1.0" encoding="utf-8"?>
<p:tagLst xmlns:a="http://schemas.openxmlformats.org/drawingml/2006/main" xmlns:r="http://schemas.openxmlformats.org/officeDocument/2006/relationships" xmlns:p="http://schemas.openxmlformats.org/presentationml/2006/main">
  <p:tag name="SHAPENAME" val="5. Source"/>
</p:tagLst>
</file>

<file path=ppt/tags/tag5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SHAPENAME" val="5. Source"/>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5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2.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4.xml><?xml version="1.0" encoding="utf-8"?>
<p:tagLst xmlns:a="http://schemas.openxmlformats.org/drawingml/2006/main" xmlns:r="http://schemas.openxmlformats.org/officeDocument/2006/relationships" xmlns:p="http://schemas.openxmlformats.org/presentationml/2006/main">
  <p:tag name="SHAPENAME" val="5. Source"/>
</p:tagLst>
</file>

<file path=ppt/tags/tag5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5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9.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0.xml><?xml version="1.0" encoding="utf-8"?>
<p:tagLst xmlns:a="http://schemas.openxmlformats.org/drawingml/2006/main" xmlns:r="http://schemas.openxmlformats.org/officeDocument/2006/relationships" xmlns:p="http://schemas.openxmlformats.org/presentationml/2006/main">
  <p:tag name="SHAPENAME" val="5. Source"/>
</p:tagLst>
</file>

<file path=ppt/tags/tag5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55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55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5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61.xml><?xml version="1.0" encoding="utf-8"?>
<p:tagLst xmlns:a="http://schemas.openxmlformats.org/drawingml/2006/main" xmlns:r="http://schemas.openxmlformats.org/officeDocument/2006/relationships" xmlns:p="http://schemas.openxmlformats.org/presentationml/2006/main">
  <p:tag name="SHAPENAME" val="5. Source"/>
</p:tagLst>
</file>

<file path=ppt/tags/tag5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YMnG5oV0TCa4RsqVOffSzw"/>
</p:tagLst>
</file>

<file path=ppt/tags/tag5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c0TYQ2P3CxdRB4lXux1e6g"/>
</p:tagLst>
</file>

<file path=ppt/tags/tag5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7.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578.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579.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0.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581.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582.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ITvUVTKCL_kzi6Kr_matgg"/>
</p:tagLst>
</file>

<file path=ppt/tags/tag585.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8.xml><?xml version="1.0" encoding="utf-8"?>
<p:tagLst xmlns:a="http://schemas.openxmlformats.org/drawingml/2006/main" xmlns:r="http://schemas.openxmlformats.org/officeDocument/2006/relationships" xmlns:p="http://schemas.openxmlformats.org/presentationml/2006/main">
  <p:tag name="NAME" val="CustomIcon"/>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YMnG5oV0TCa4RsqVOffSzw"/>
</p:tagLst>
</file>

<file path=ppt/tags/tag5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5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xml><?xml version="1.0" encoding="utf-8"?>
<p:tagLst xmlns:a="http://schemas.openxmlformats.org/drawingml/2006/main" xmlns:r="http://schemas.openxmlformats.org/officeDocument/2006/relationships" xmlns:p="http://schemas.openxmlformats.org/presentationml/2006/main">
  <p:tag name="SHAPENAME" val="Sticker"/>
</p:tagLst>
</file>

<file path=ppt/tags/tag60.xml><?xml version="1.0" encoding="utf-8"?>
<p:tagLst xmlns:a="http://schemas.openxmlformats.org/drawingml/2006/main" xmlns:r="http://schemas.openxmlformats.org/officeDocument/2006/relationships" xmlns:p="http://schemas.openxmlformats.org/presentationml/2006/main">
  <p:tag name="SHAPENAME" val="4. Footnote"/>
</p:tagLst>
</file>

<file path=ppt/tags/tag61.xml><?xml version="1.0" encoding="utf-8"?>
<p:tagLst xmlns:a="http://schemas.openxmlformats.org/drawingml/2006/main" xmlns:r="http://schemas.openxmlformats.org/officeDocument/2006/relationships" xmlns:p="http://schemas.openxmlformats.org/presentationml/2006/main">
  <p:tag name="SHAPENAME" val="Sticker"/>
</p:tagLst>
</file>

<file path=ppt/tags/tag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6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9.xml><?xml version="1.0" encoding="utf-8"?>
<p:tagLst xmlns:a="http://schemas.openxmlformats.org/drawingml/2006/main" xmlns:r="http://schemas.openxmlformats.org/officeDocument/2006/relationships" xmlns:p="http://schemas.openxmlformats.org/presentationml/2006/main">
  <p:tag name="SHAPENAME" val="4. Footnote"/>
</p:tagLst>
</file>

<file path=ppt/tags/tag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xml><?xml version="1.0" encoding="utf-8"?>
<p:tagLst xmlns:a="http://schemas.openxmlformats.org/drawingml/2006/main" xmlns:r="http://schemas.openxmlformats.org/officeDocument/2006/relationships" xmlns:p="http://schemas.openxmlformats.org/presentationml/2006/main">
  <p:tag name="SHAPENAME" val="Sticker"/>
</p:tagLst>
</file>

<file path=ppt/tags/tag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4. Footnote"/>
</p:tagLst>
</file>

<file path=ppt/tags/tag79.xml><?xml version="1.0" encoding="utf-8"?>
<p:tagLst xmlns:a="http://schemas.openxmlformats.org/drawingml/2006/main" xmlns:r="http://schemas.openxmlformats.org/officeDocument/2006/relationships" xmlns:p="http://schemas.openxmlformats.org/presentationml/2006/main">
  <p:tag name="SHAPENAME" val="Sticker"/>
</p:tagLst>
</file>

<file path=ppt/tags/tag8.xml><?xml version="1.0" encoding="utf-8"?>
<p:tagLst xmlns:a="http://schemas.openxmlformats.org/drawingml/2006/main" xmlns:r="http://schemas.openxmlformats.org/officeDocument/2006/relationships" xmlns:p="http://schemas.openxmlformats.org/presentationml/2006/main">
  <p:tag name="SHAPENAME" val="5. Source"/>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7.xml><?xml version="1.0" encoding="utf-8"?>
<p:tagLst xmlns:a="http://schemas.openxmlformats.org/drawingml/2006/main" xmlns:r="http://schemas.openxmlformats.org/officeDocument/2006/relationships" xmlns:p="http://schemas.openxmlformats.org/presentationml/2006/main">
  <p:tag name="SHAPENAME" val="4. Footnote"/>
</p:tagLst>
</file>

<file path=ppt/tags/tag88.xml><?xml version="1.0" encoding="utf-8"?>
<p:tagLst xmlns:a="http://schemas.openxmlformats.org/drawingml/2006/main" xmlns:r="http://schemas.openxmlformats.org/officeDocument/2006/relationships" xmlns:p="http://schemas.openxmlformats.org/presentationml/2006/main">
  <p:tag name="SHAPENAME" val="Sticker"/>
</p:tagLst>
</file>

<file path=ppt/tags/tag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SHAPENAME" val="5. Source"/>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u7_VNIng1ATioJQtDLPyLw"/>
</p:tagLst>
</file>

<file path=ppt/tags/tag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2.xml><?xml version="1.0" encoding="utf-8"?>
<a:theme xmlns:a="http://schemas.openxmlformats.org/drawingml/2006/main" name="1_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3.xml><?xml version="1.0" encoding="utf-8"?>
<a:theme xmlns:a="http://schemas.openxmlformats.org/drawingml/2006/main" name="2_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11657</TotalTime>
  <Words>664</Words>
  <Application>Microsoft Office PowerPoint</Application>
  <PresentationFormat>Custom</PresentationFormat>
  <Paragraphs>102</Paragraphs>
  <Slides>5</Slides>
  <Notes>5</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15" baseType="lpstr">
      <vt:lpstr>Arial</vt:lpstr>
      <vt:lpstr>Georgia</vt:lpstr>
      <vt:lpstr>NeueHaasGroteskDisp Std</vt:lpstr>
      <vt:lpstr>NHaasGroteskDSStd-75Bd</vt:lpstr>
      <vt:lpstr>Segoe UI</vt:lpstr>
      <vt:lpstr>Wingdings</vt:lpstr>
      <vt:lpstr>White</vt:lpstr>
      <vt:lpstr>1_White</vt:lpstr>
      <vt:lpstr>2_White</vt:lpstr>
      <vt:lpstr>think-cell Slide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Gaby Herrera</dc:creator>
  <cp:keywords/>
  <dc:description/>
  <cp:lastModifiedBy>Beliz Eker</cp:lastModifiedBy>
  <cp:revision>446</cp:revision>
  <cp:lastPrinted>2018-10-30T20:37:12Z</cp:lastPrinted>
  <dcterms:created xsi:type="dcterms:W3CDTF">2019-06-13T17:11:01Z</dcterms:created>
  <dcterms:modified xsi:type="dcterms:W3CDTF">2021-06-16T11:54:48Z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3</vt:lpwstr>
  </property>
  <property fmtid="{D5CDD505-2E9C-101B-9397-08002B2CF9AE}" pid="7" name="TemplateLastEdited">
    <vt:lpwstr>2019-05-24 06:40 PM</vt:lpwstr>
  </property>
  <property fmtid="{D5CDD505-2E9C-101B-9397-08002B2CF9AE}" pid="8" name="TemplateCreated">
    <vt:lpwstr>2019-02-27 01:18 PM</vt:lpwstr>
  </property>
</Properties>
</file>