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notesSlides/notesSlide1.xml" ContentType="application/vnd.openxmlformats-officedocument.presentationml.notesSlide+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 id="2147483883" r:id="rId2"/>
  </p:sldMasterIdLst>
  <p:notesMasterIdLst>
    <p:notesMasterId r:id="rId6"/>
  </p:notesMasterIdLst>
  <p:handoutMasterIdLst>
    <p:handoutMasterId r:id="rId7"/>
  </p:handoutMasterIdLst>
  <p:sldIdLst>
    <p:sldId id="3691" r:id="rId3"/>
    <p:sldId id="2134804111" r:id="rId4"/>
    <p:sldId id="2134804074" r:id="rId5"/>
  </p:sldIdLst>
  <p:sldSz cx="12192000" cy="6858000"/>
  <p:notesSz cx="7102475" cy="9388475"/>
  <p:custDataLst>
    <p:tags r:id="rId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532" userDrawn="1">
          <p15:clr>
            <a:srgbClr val="A4A3A4"/>
          </p15:clr>
        </p15:guide>
        <p15:guide id="2" pos="3528"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0D0"/>
    <a:srgbClr val="051C2C"/>
    <a:srgbClr val="000000"/>
    <a:srgbClr val="7F7F7F"/>
    <a:srgbClr val="AFC3FF"/>
    <a:srgbClr val="0D3171"/>
    <a:srgbClr val="E6E6E6"/>
    <a:srgbClr val="4D4D4D"/>
    <a:srgbClr val="00A9F4"/>
    <a:srgbClr val="1F40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BFB4A7-C758-4D52-9302-CA037DF4A5C8}" v="199" dt="2020-10-01T20:54:06.106"/>
    <p1510:client id="{59D8A375-9F54-4D20-8E0A-B028DFE0E58D}" v="37" dt="2020-10-01T18:53:51.779"/>
    <p1510:client id="{63EC6512-1F1A-4FFB-BE6D-765EF52E98DA}" v="5575" dt="2020-09-29T05:23:06.679"/>
    <p1510:client id="{7E529936-6962-44F2-BB05-194A918F2174}" v="130" dt="2020-09-29T12:01:50.164"/>
    <p1510:client id="{C78BFD05-4912-41AD-A86C-B9D5CB79CCFB}" v="588" dt="2020-10-01T14:57:35.1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828" autoAdjust="0"/>
    <p:restoredTop sz="94621" autoAdjust="0"/>
  </p:normalViewPr>
  <p:slideViewPr>
    <p:cSldViewPr snapToGrid="0" snapToObjects="1">
      <p:cViewPr varScale="1">
        <p:scale>
          <a:sx n="80" d="100"/>
          <a:sy n="80" d="100"/>
        </p:scale>
        <p:origin x="412" y="44"/>
      </p:cViewPr>
      <p:guideLst>
        <p:guide pos="2532"/>
        <p:guide pos="3528"/>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p:scale>
          <a:sx n="250" d="100"/>
          <a:sy n="250" d="100"/>
        </p:scale>
        <p:origin x="1290" y="-37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handoutMaster" Target="handoutMasters/handoutMaster1.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commentAuthors" Target="commentAuthors.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4BC41E-EAC0-4D88-BA59-21A53C68F870}"/>
              </a:ext>
            </a:extLst>
          </p:cNvPr>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0B5C4BB-B13C-4942-8E14-023ED14A3DB8}"/>
              </a:ext>
            </a:extLst>
          </p:cNvPr>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A6BD5B6C-20AF-4F0F-889A-7AADC7535123}" type="datetime3">
              <a:rPr lang="en-US" smtClean="0"/>
              <a:t>4 November 2020</a:t>
            </a:fld>
            <a:endParaRPr lang="en-US" dirty="0"/>
          </a:p>
        </p:txBody>
      </p:sp>
      <p:sp>
        <p:nvSpPr>
          <p:cNvPr id="4" name="Footer Placeholder 3">
            <a:extLst>
              <a:ext uri="{FF2B5EF4-FFF2-40B4-BE49-F238E27FC236}">
                <a16:creationId xmlns:a16="http://schemas.microsoft.com/office/drawing/2014/main" id="{78221145-1027-4A39-B15A-DD84A26C2039}"/>
              </a:ext>
            </a:extLst>
          </p:cNvPr>
          <p:cNvSpPr>
            <a:spLocks noGrp="1"/>
          </p:cNvSpPr>
          <p:nvPr>
            <p:ph type="ftr" sz="quarter" idx="2"/>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A147719-50F5-4089-8123-86F5AF9C8847}"/>
              </a:ext>
            </a:extLst>
          </p:cNvPr>
          <p:cNvSpPr>
            <a:spLocks noGrp="1"/>
          </p:cNvSpPr>
          <p:nvPr>
            <p:ph type="sldNum" sz="quarter" idx="3"/>
          </p:nvPr>
        </p:nvSpPr>
        <p:spPr>
          <a:xfrm>
            <a:off x="4022725" y="8918575"/>
            <a:ext cx="3078163" cy="469900"/>
          </a:xfrm>
          <a:prstGeom prst="rect">
            <a:avLst/>
          </a:prstGeom>
        </p:spPr>
        <p:txBody>
          <a:bodyPr vert="horz" lIns="91440" tIns="45720" rIns="91440" bIns="45720" rtlCol="0" anchor="b"/>
          <a:lstStyle>
            <a:lvl1pPr algn="r">
              <a:defRPr sz="1200"/>
            </a:lvl1pPr>
          </a:lstStyle>
          <a:p>
            <a:fld id="{D2610F73-99D1-48E7-A408-B5EB5C8393F8}" type="slidenum">
              <a:rPr lang="en-US" smtClean="0"/>
              <a:t>‹#›</a:t>
            </a:fld>
            <a:endParaRPr lang="en-US" dirty="0"/>
          </a:p>
        </p:txBody>
      </p:sp>
    </p:spTree>
    <p:extLst>
      <p:ext uri="{BB962C8B-B14F-4D97-AF65-F5344CB8AC3E}">
        <p14:creationId xmlns:p14="http://schemas.microsoft.com/office/powerpoint/2010/main" val="24731965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14400" tIns="47114" rIns="94229" bIns="47114" rtlCol="0"/>
          <a:lstStyle>
            <a:lvl1pPr algn="l">
              <a:defRPr sz="900">
                <a:latin typeface="+mn-lt"/>
                <a:cs typeface="Arial" panose="020B0604020202020204" pitchFamily="34" charset="0"/>
              </a:defRPr>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14400" bIns="47114" rtlCol="0"/>
          <a:lstStyle>
            <a:lvl1pPr algn="r">
              <a:defRPr sz="900">
                <a:latin typeface="+mn-lt"/>
                <a:cs typeface="Arial" panose="020B0604020202020204" pitchFamily="34" charset="0"/>
              </a:defRPr>
            </a:lvl1pPr>
          </a:lstStyle>
          <a:p>
            <a:fld id="{1DF34805-1F01-4BDA-A8CA-FCEA2B4BC8D0}" type="datetime3">
              <a:rPr lang="en-US" smtClean="0"/>
              <a:pPr/>
              <a:t>4 November 2020</a:t>
            </a:fld>
            <a:endParaRPr lang="en-US"/>
          </a:p>
        </p:txBody>
      </p:sp>
      <p:sp>
        <p:nvSpPr>
          <p:cNvPr id="4" name="Slide Image Placeholder 3"/>
          <p:cNvSpPr>
            <a:spLocks noGrp="1" noRot="1" noChangeAspect="1"/>
          </p:cNvSpPr>
          <p:nvPr>
            <p:ph type="sldImg" idx="2"/>
          </p:nvPr>
        </p:nvSpPr>
        <p:spPr>
          <a:xfrm>
            <a:off x="735013" y="563563"/>
            <a:ext cx="5632450" cy="3168650"/>
          </a:xfrm>
          <a:prstGeom prst="rect">
            <a:avLst/>
          </a:prstGeom>
          <a:noFill/>
          <a:ln w="6350">
            <a:solidFill>
              <a:prstClr val="black"/>
            </a:solidFill>
          </a:ln>
        </p:spPr>
        <p:txBody>
          <a:bodyPr vert="horz" lIns="94229" tIns="47114" rIns="94229" bIns="47114" rtlCol="0" anchor="ctr"/>
          <a:lstStyle/>
          <a:p>
            <a:endParaRPr lang="en-US"/>
          </a:p>
        </p:txBody>
      </p:sp>
      <p:sp>
        <p:nvSpPr>
          <p:cNvPr id="6" name="Footer Placeholder 5"/>
          <p:cNvSpPr>
            <a:spLocks noGrp="1"/>
          </p:cNvSpPr>
          <p:nvPr>
            <p:ph type="ftr" sz="quarter" idx="4"/>
          </p:nvPr>
        </p:nvSpPr>
        <p:spPr>
          <a:xfrm>
            <a:off x="0" y="8917422"/>
            <a:ext cx="3077739" cy="471053"/>
          </a:xfrm>
          <a:prstGeom prst="rect">
            <a:avLst/>
          </a:prstGeom>
        </p:spPr>
        <p:txBody>
          <a:bodyPr vert="horz" lIns="914400" tIns="47114" rIns="94229" bIns="47114" rtlCol="0" anchor="b"/>
          <a:lstStyle>
            <a:lvl1pPr algn="l">
              <a:defRPr sz="900">
                <a:latin typeface="+mn-lt"/>
                <a:cs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14400" bIns="47114" rtlCol="0" anchor="b"/>
          <a:lstStyle>
            <a:lvl1pPr algn="r">
              <a:defRPr sz="900">
                <a:latin typeface="+mn-lt"/>
                <a:cs typeface="Arial" panose="020B0604020202020204" pitchFamily="34" charset="0"/>
              </a:defRPr>
            </a:lvl1pPr>
          </a:lstStyle>
          <a:p>
            <a:fld id="{CF5EBCF4-26FC-4F76-8DA1-52FDDC328D44}" type="slidenum">
              <a:rPr lang="en-US" smtClean="0"/>
              <a:pPr/>
              <a:t>‹#›</a:t>
            </a:fld>
            <a:endParaRPr lang="en-US"/>
          </a:p>
        </p:txBody>
      </p:sp>
      <p:sp>
        <p:nvSpPr>
          <p:cNvPr id="9" name="Notes Placeholder 8">
            <a:extLst>
              <a:ext uri="{FF2B5EF4-FFF2-40B4-BE49-F238E27FC236}">
                <a16:creationId xmlns:a16="http://schemas.microsoft.com/office/drawing/2014/main" id="{0CB7C52D-12F1-4B27-95B4-DB01358D59B9}"/>
              </a:ext>
            </a:extLst>
          </p:cNvPr>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0066646"/>
      </p:ext>
    </p:extLst>
  </p:cSld>
  <p:clrMap bg1="lt1" tx1="dk1" bg2="lt2" tx2="dk2" accent1="accent1" accent2="accent2" accent3="accent3" accent4="accent4" accent5="accent5" accent6="accent6" hlink="hlink" folHlink="folHlink"/>
  <p:hf hdr="0" ftr="0"/>
  <p:notesStyle>
    <a:lvl1pPr marL="0" algn="l" defTabSz="914400" rtl="0" eaLnBrk="1" latinLnBrk="0" hangingPunct="1">
      <a:lnSpc>
        <a:spcPct val="100000"/>
      </a:lnSpc>
      <a:spcBef>
        <a:spcPts val="400"/>
      </a:spcBef>
      <a:spcAft>
        <a:spcPts val="400"/>
      </a:spcAft>
      <a:defRPr lang="en-US" sz="1100" kern="1200">
        <a:solidFill>
          <a:schemeClr val="tx1"/>
        </a:solidFill>
        <a:latin typeface="+mn-lt"/>
        <a:ea typeface="+mn-ea"/>
        <a:cs typeface="Arial" panose="020B0604020202020204" pitchFamily="34" charset="0"/>
      </a:defRPr>
    </a:lvl1pPr>
    <a:lvl2pPr marL="171450" indent="-171450" algn="l" defTabSz="914400" rtl="0" eaLnBrk="1" latinLnBrk="0" hangingPunct="1">
      <a:buFont typeface="Wingdings" panose="05000000000000000000" pitchFamily="2" charset="2"/>
      <a:buChar char=""/>
      <a:defRPr lang="en-US" sz="1100" kern="1200">
        <a:solidFill>
          <a:schemeClr val="tx1"/>
        </a:solidFill>
        <a:latin typeface="+mn-lt"/>
        <a:ea typeface="+mn-ea"/>
        <a:cs typeface="+mn-cs"/>
      </a:defRPr>
    </a:lvl2pPr>
    <a:lvl3pPr marL="400050"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3pPr>
    <a:lvl4pPr marL="57943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4pPr>
    <a:lvl5pPr marL="75088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Date Placeholder 3"/>
          <p:cNvSpPr>
            <a:spLocks noGrp="1"/>
          </p:cNvSpPr>
          <p:nvPr>
            <p:ph type="dt" idx="1"/>
          </p:nvPr>
        </p:nvSpPr>
        <p:spPr/>
        <p:txBody>
          <a:bodyPr/>
          <a:lstStyle/>
          <a:p>
            <a:fld id="{1DF34805-1F01-4BDA-A8CA-FCEA2B4BC8D0}" type="datetime3">
              <a:rPr lang="en-US" smtClean="0"/>
              <a:pPr/>
              <a:t>4 November 2020</a:t>
            </a:fld>
            <a:endParaRPr lang="en-US"/>
          </a:p>
        </p:txBody>
      </p:sp>
      <p:sp>
        <p:nvSpPr>
          <p:cNvPr id="5" name="Slide Number Placeholder 4"/>
          <p:cNvSpPr>
            <a:spLocks noGrp="1"/>
          </p:cNvSpPr>
          <p:nvPr>
            <p:ph type="sldNum" sz="quarter" idx="5"/>
          </p:nvPr>
        </p:nvSpPr>
        <p:spPr/>
        <p:txBody>
          <a:bodyPr/>
          <a:lstStyle/>
          <a:p>
            <a:fld id="{CF5EBCF4-26FC-4F76-8DA1-52FDDC328D44}" type="slidenum">
              <a:rPr lang="en-US" smtClean="0"/>
              <a:pPr/>
              <a:t>2</a:t>
            </a:fld>
            <a:endParaRPr lang="en-US"/>
          </a:p>
        </p:txBody>
      </p:sp>
    </p:spTree>
    <p:extLst>
      <p:ext uri="{BB962C8B-B14F-4D97-AF65-F5344CB8AC3E}">
        <p14:creationId xmlns:p14="http://schemas.microsoft.com/office/powerpoint/2010/main" val="2125757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Date Placeholder 3"/>
          <p:cNvSpPr>
            <a:spLocks noGrp="1"/>
          </p:cNvSpPr>
          <p:nvPr>
            <p:ph type="dt" idx="1"/>
          </p:nvPr>
        </p:nvSpPr>
        <p:spPr/>
        <p:txBody>
          <a:bodyPr/>
          <a:lstStyle/>
          <a:p>
            <a:fld id="{1DF34805-1F01-4BDA-A8CA-FCEA2B4BC8D0}" type="datetime3">
              <a:rPr lang="en-US" smtClean="0"/>
              <a:pPr/>
              <a:t>4 November 2020</a:t>
            </a:fld>
            <a:endParaRPr lang="en-US"/>
          </a:p>
        </p:txBody>
      </p:sp>
      <p:sp>
        <p:nvSpPr>
          <p:cNvPr id="5" name="Slide Number Placeholder 4"/>
          <p:cNvSpPr>
            <a:spLocks noGrp="1"/>
          </p:cNvSpPr>
          <p:nvPr>
            <p:ph type="sldNum" sz="quarter" idx="5"/>
          </p:nvPr>
        </p:nvSpPr>
        <p:spPr/>
        <p:txBody>
          <a:bodyPr/>
          <a:lstStyle/>
          <a:p>
            <a:fld id="{CF5EBCF4-26FC-4F76-8DA1-52FDDC328D44}" type="slidenum">
              <a:rPr lang="en-US" smtClean="0"/>
              <a:pPr/>
              <a:t>3</a:t>
            </a:fld>
            <a:endParaRPr lang="en-US"/>
          </a:p>
        </p:txBody>
      </p:sp>
    </p:spTree>
    <p:extLst>
      <p:ext uri="{BB962C8B-B14F-4D97-AF65-F5344CB8AC3E}">
        <p14:creationId xmlns:p14="http://schemas.microsoft.com/office/powerpoint/2010/main" val="12944617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image" Target="../media/image3.png"/><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image" Target="../media/image2.emf"/><Relationship Id="rId2" Type="http://schemas.openxmlformats.org/officeDocument/2006/relationships/tags" Target="../tags/tag25.xml"/><Relationship Id="rId1" Type="http://schemas.openxmlformats.org/officeDocument/2006/relationships/vmlDrawing" Target="../drawings/vmlDrawing2.vml"/><Relationship Id="rId6" Type="http://schemas.openxmlformats.org/officeDocument/2006/relationships/tags" Target="../tags/tag29.xml"/><Relationship Id="rId11" Type="http://schemas.openxmlformats.org/officeDocument/2006/relationships/oleObject" Target="../embeddings/oleObject2.bin"/><Relationship Id="rId5" Type="http://schemas.openxmlformats.org/officeDocument/2006/relationships/tags" Target="../tags/tag28.xml"/><Relationship Id="rId10" Type="http://schemas.openxmlformats.org/officeDocument/2006/relationships/slideMaster" Target="../slideMasters/slideMaster1.xml"/><Relationship Id="rId4" Type="http://schemas.openxmlformats.org/officeDocument/2006/relationships/tags" Target="../tags/tag27.xml"/><Relationship Id="rId9" Type="http://schemas.openxmlformats.org/officeDocument/2006/relationships/tags" Target="../tags/tag32.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128.xml"/><Relationship Id="rId13" Type="http://schemas.openxmlformats.org/officeDocument/2006/relationships/tags" Target="../tags/tag133.xml"/><Relationship Id="rId18" Type="http://schemas.openxmlformats.org/officeDocument/2006/relationships/oleObject" Target="../embeddings/oleObject8.bin"/><Relationship Id="rId3" Type="http://schemas.openxmlformats.org/officeDocument/2006/relationships/tags" Target="../tags/tag123.xml"/><Relationship Id="rId7" Type="http://schemas.openxmlformats.org/officeDocument/2006/relationships/tags" Target="../tags/tag127.xml"/><Relationship Id="rId12" Type="http://schemas.openxmlformats.org/officeDocument/2006/relationships/tags" Target="../tags/tag132.xml"/><Relationship Id="rId17" Type="http://schemas.openxmlformats.org/officeDocument/2006/relationships/slideMaster" Target="../slideMasters/slideMaster2.xml"/><Relationship Id="rId2" Type="http://schemas.openxmlformats.org/officeDocument/2006/relationships/tags" Target="../tags/tag122.xml"/><Relationship Id="rId16" Type="http://schemas.openxmlformats.org/officeDocument/2006/relationships/tags" Target="../tags/tag136.xml"/><Relationship Id="rId1" Type="http://schemas.openxmlformats.org/officeDocument/2006/relationships/vmlDrawing" Target="../drawings/vmlDrawing8.vml"/><Relationship Id="rId6" Type="http://schemas.openxmlformats.org/officeDocument/2006/relationships/tags" Target="../tags/tag126.xml"/><Relationship Id="rId11" Type="http://schemas.openxmlformats.org/officeDocument/2006/relationships/tags" Target="../tags/tag131.xml"/><Relationship Id="rId5" Type="http://schemas.openxmlformats.org/officeDocument/2006/relationships/tags" Target="../tags/tag125.xml"/><Relationship Id="rId15" Type="http://schemas.openxmlformats.org/officeDocument/2006/relationships/tags" Target="../tags/tag135.xml"/><Relationship Id="rId10" Type="http://schemas.openxmlformats.org/officeDocument/2006/relationships/tags" Target="../tags/tag130.xml"/><Relationship Id="rId19" Type="http://schemas.openxmlformats.org/officeDocument/2006/relationships/image" Target="../media/image1.emf"/><Relationship Id="rId4" Type="http://schemas.openxmlformats.org/officeDocument/2006/relationships/tags" Target="../tags/tag124.xml"/><Relationship Id="rId9" Type="http://schemas.openxmlformats.org/officeDocument/2006/relationships/tags" Target="../tags/tag129.xml"/><Relationship Id="rId14" Type="http://schemas.openxmlformats.org/officeDocument/2006/relationships/tags" Target="../tags/tag134.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43.xml"/><Relationship Id="rId13" Type="http://schemas.openxmlformats.org/officeDocument/2006/relationships/tags" Target="../tags/tag148.xml"/><Relationship Id="rId18" Type="http://schemas.openxmlformats.org/officeDocument/2006/relationships/image" Target="../media/image1.emf"/><Relationship Id="rId3" Type="http://schemas.openxmlformats.org/officeDocument/2006/relationships/tags" Target="../tags/tag138.xml"/><Relationship Id="rId7" Type="http://schemas.openxmlformats.org/officeDocument/2006/relationships/tags" Target="../tags/tag142.xml"/><Relationship Id="rId12" Type="http://schemas.openxmlformats.org/officeDocument/2006/relationships/tags" Target="../tags/tag147.xml"/><Relationship Id="rId17" Type="http://schemas.openxmlformats.org/officeDocument/2006/relationships/oleObject" Target="../embeddings/oleObject9.bin"/><Relationship Id="rId2" Type="http://schemas.openxmlformats.org/officeDocument/2006/relationships/tags" Target="../tags/tag137.xml"/><Relationship Id="rId16" Type="http://schemas.openxmlformats.org/officeDocument/2006/relationships/slideMaster" Target="../slideMasters/slideMaster2.xml"/><Relationship Id="rId1" Type="http://schemas.openxmlformats.org/officeDocument/2006/relationships/vmlDrawing" Target="../drawings/vmlDrawing9.vml"/><Relationship Id="rId6" Type="http://schemas.openxmlformats.org/officeDocument/2006/relationships/tags" Target="../tags/tag141.xml"/><Relationship Id="rId11" Type="http://schemas.openxmlformats.org/officeDocument/2006/relationships/tags" Target="../tags/tag146.xml"/><Relationship Id="rId5" Type="http://schemas.openxmlformats.org/officeDocument/2006/relationships/tags" Target="../tags/tag140.xml"/><Relationship Id="rId15" Type="http://schemas.openxmlformats.org/officeDocument/2006/relationships/tags" Target="../tags/tag150.xml"/><Relationship Id="rId10" Type="http://schemas.openxmlformats.org/officeDocument/2006/relationships/tags" Target="../tags/tag145.xml"/><Relationship Id="rId4" Type="http://schemas.openxmlformats.org/officeDocument/2006/relationships/tags" Target="../tags/tag139.xml"/><Relationship Id="rId9" Type="http://schemas.openxmlformats.org/officeDocument/2006/relationships/tags" Target="../tags/tag144.xml"/><Relationship Id="rId14" Type="http://schemas.openxmlformats.org/officeDocument/2006/relationships/tags" Target="../tags/tag149.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58.xml"/><Relationship Id="rId13" Type="http://schemas.openxmlformats.org/officeDocument/2006/relationships/slideMaster" Target="../slideMasters/slideMaster2.xml"/><Relationship Id="rId3" Type="http://schemas.openxmlformats.org/officeDocument/2006/relationships/tags" Target="../tags/tag153.xml"/><Relationship Id="rId7" Type="http://schemas.openxmlformats.org/officeDocument/2006/relationships/tags" Target="../tags/tag157.xml"/><Relationship Id="rId12" Type="http://schemas.openxmlformats.org/officeDocument/2006/relationships/tags" Target="../tags/tag162.xml"/><Relationship Id="rId2" Type="http://schemas.openxmlformats.org/officeDocument/2006/relationships/tags" Target="../tags/tag152.xml"/><Relationship Id="rId1" Type="http://schemas.openxmlformats.org/officeDocument/2006/relationships/tags" Target="../tags/tag151.xml"/><Relationship Id="rId6" Type="http://schemas.openxmlformats.org/officeDocument/2006/relationships/tags" Target="../tags/tag156.xml"/><Relationship Id="rId11" Type="http://schemas.openxmlformats.org/officeDocument/2006/relationships/tags" Target="../tags/tag161.xml"/><Relationship Id="rId5" Type="http://schemas.openxmlformats.org/officeDocument/2006/relationships/tags" Target="../tags/tag155.xml"/><Relationship Id="rId10" Type="http://schemas.openxmlformats.org/officeDocument/2006/relationships/tags" Target="../tags/tag160.xml"/><Relationship Id="rId4" Type="http://schemas.openxmlformats.org/officeDocument/2006/relationships/tags" Target="../tags/tag154.xml"/><Relationship Id="rId9" Type="http://schemas.openxmlformats.org/officeDocument/2006/relationships/tags" Target="../tags/tag159.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69.xml"/><Relationship Id="rId13" Type="http://schemas.openxmlformats.org/officeDocument/2006/relationships/tags" Target="../tags/tag174.xml"/><Relationship Id="rId18" Type="http://schemas.openxmlformats.org/officeDocument/2006/relationships/image" Target="../media/image1.emf"/><Relationship Id="rId3" Type="http://schemas.openxmlformats.org/officeDocument/2006/relationships/tags" Target="../tags/tag164.xml"/><Relationship Id="rId7" Type="http://schemas.openxmlformats.org/officeDocument/2006/relationships/tags" Target="../tags/tag168.xml"/><Relationship Id="rId12" Type="http://schemas.openxmlformats.org/officeDocument/2006/relationships/tags" Target="../tags/tag173.xml"/><Relationship Id="rId17" Type="http://schemas.openxmlformats.org/officeDocument/2006/relationships/oleObject" Target="../embeddings/oleObject10.bin"/><Relationship Id="rId2" Type="http://schemas.openxmlformats.org/officeDocument/2006/relationships/tags" Target="../tags/tag163.xml"/><Relationship Id="rId16" Type="http://schemas.openxmlformats.org/officeDocument/2006/relationships/slideMaster" Target="../slideMasters/slideMaster2.xml"/><Relationship Id="rId1" Type="http://schemas.openxmlformats.org/officeDocument/2006/relationships/vmlDrawing" Target="../drawings/vmlDrawing10.vml"/><Relationship Id="rId6" Type="http://schemas.openxmlformats.org/officeDocument/2006/relationships/tags" Target="../tags/tag167.xml"/><Relationship Id="rId11" Type="http://schemas.openxmlformats.org/officeDocument/2006/relationships/tags" Target="../tags/tag172.xml"/><Relationship Id="rId5" Type="http://schemas.openxmlformats.org/officeDocument/2006/relationships/tags" Target="../tags/tag166.xml"/><Relationship Id="rId15" Type="http://schemas.openxmlformats.org/officeDocument/2006/relationships/tags" Target="../tags/tag176.xml"/><Relationship Id="rId10" Type="http://schemas.openxmlformats.org/officeDocument/2006/relationships/tags" Target="../tags/tag171.xml"/><Relationship Id="rId4" Type="http://schemas.openxmlformats.org/officeDocument/2006/relationships/tags" Target="../tags/tag165.xml"/><Relationship Id="rId9" Type="http://schemas.openxmlformats.org/officeDocument/2006/relationships/tags" Target="../tags/tag170.xml"/><Relationship Id="rId14" Type="http://schemas.openxmlformats.org/officeDocument/2006/relationships/tags" Target="../tags/tag175.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83.xml"/><Relationship Id="rId13" Type="http://schemas.openxmlformats.org/officeDocument/2006/relationships/tags" Target="../tags/tag188.xml"/><Relationship Id="rId18" Type="http://schemas.openxmlformats.org/officeDocument/2006/relationships/image" Target="../media/image9.emf"/><Relationship Id="rId3" Type="http://schemas.openxmlformats.org/officeDocument/2006/relationships/tags" Target="../tags/tag178.xml"/><Relationship Id="rId7" Type="http://schemas.openxmlformats.org/officeDocument/2006/relationships/tags" Target="../tags/tag182.xml"/><Relationship Id="rId12" Type="http://schemas.openxmlformats.org/officeDocument/2006/relationships/tags" Target="../tags/tag187.xml"/><Relationship Id="rId17" Type="http://schemas.openxmlformats.org/officeDocument/2006/relationships/oleObject" Target="../embeddings/oleObject11.bin"/><Relationship Id="rId2" Type="http://schemas.openxmlformats.org/officeDocument/2006/relationships/tags" Target="../tags/tag177.xml"/><Relationship Id="rId16" Type="http://schemas.openxmlformats.org/officeDocument/2006/relationships/slideMaster" Target="../slideMasters/slideMaster2.xml"/><Relationship Id="rId1" Type="http://schemas.openxmlformats.org/officeDocument/2006/relationships/vmlDrawing" Target="../drawings/vmlDrawing11.vml"/><Relationship Id="rId6" Type="http://schemas.openxmlformats.org/officeDocument/2006/relationships/tags" Target="../tags/tag181.xml"/><Relationship Id="rId11" Type="http://schemas.openxmlformats.org/officeDocument/2006/relationships/tags" Target="../tags/tag186.xml"/><Relationship Id="rId5" Type="http://schemas.openxmlformats.org/officeDocument/2006/relationships/tags" Target="../tags/tag180.xml"/><Relationship Id="rId15" Type="http://schemas.openxmlformats.org/officeDocument/2006/relationships/tags" Target="../tags/tag190.xml"/><Relationship Id="rId10" Type="http://schemas.openxmlformats.org/officeDocument/2006/relationships/tags" Target="../tags/tag185.xml"/><Relationship Id="rId4" Type="http://schemas.openxmlformats.org/officeDocument/2006/relationships/tags" Target="../tags/tag179.xml"/><Relationship Id="rId9" Type="http://schemas.openxmlformats.org/officeDocument/2006/relationships/tags" Target="../tags/tag184.xml"/><Relationship Id="rId14" Type="http://schemas.openxmlformats.org/officeDocument/2006/relationships/tags" Target="../tags/tag189.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97.xml"/><Relationship Id="rId13" Type="http://schemas.openxmlformats.org/officeDocument/2006/relationships/tags" Target="../tags/tag202.xml"/><Relationship Id="rId3" Type="http://schemas.openxmlformats.org/officeDocument/2006/relationships/tags" Target="../tags/tag192.xml"/><Relationship Id="rId7" Type="http://schemas.openxmlformats.org/officeDocument/2006/relationships/tags" Target="../tags/tag196.xml"/><Relationship Id="rId12" Type="http://schemas.openxmlformats.org/officeDocument/2006/relationships/tags" Target="../tags/tag201.xml"/><Relationship Id="rId17" Type="http://schemas.openxmlformats.org/officeDocument/2006/relationships/image" Target="../media/image1.emf"/><Relationship Id="rId2" Type="http://schemas.openxmlformats.org/officeDocument/2006/relationships/tags" Target="../tags/tag191.xml"/><Relationship Id="rId16" Type="http://schemas.openxmlformats.org/officeDocument/2006/relationships/oleObject" Target="../embeddings/oleObject12.bin"/><Relationship Id="rId1" Type="http://schemas.openxmlformats.org/officeDocument/2006/relationships/vmlDrawing" Target="../drawings/vmlDrawing12.vml"/><Relationship Id="rId6" Type="http://schemas.openxmlformats.org/officeDocument/2006/relationships/tags" Target="../tags/tag195.xml"/><Relationship Id="rId11" Type="http://schemas.openxmlformats.org/officeDocument/2006/relationships/tags" Target="../tags/tag200.xml"/><Relationship Id="rId5" Type="http://schemas.openxmlformats.org/officeDocument/2006/relationships/tags" Target="../tags/tag194.xml"/><Relationship Id="rId15" Type="http://schemas.openxmlformats.org/officeDocument/2006/relationships/slideMaster" Target="../slideMasters/slideMaster2.xml"/><Relationship Id="rId10" Type="http://schemas.openxmlformats.org/officeDocument/2006/relationships/tags" Target="../tags/tag199.xml"/><Relationship Id="rId4" Type="http://schemas.openxmlformats.org/officeDocument/2006/relationships/tags" Target="../tags/tag193.xml"/><Relationship Id="rId9" Type="http://schemas.openxmlformats.org/officeDocument/2006/relationships/tags" Target="../tags/tag198.xml"/><Relationship Id="rId14" Type="http://schemas.openxmlformats.org/officeDocument/2006/relationships/tags" Target="../tags/tag203.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210.xml"/><Relationship Id="rId13" Type="http://schemas.openxmlformats.org/officeDocument/2006/relationships/tags" Target="../tags/tag215.xml"/><Relationship Id="rId3" Type="http://schemas.openxmlformats.org/officeDocument/2006/relationships/tags" Target="../tags/tag205.xml"/><Relationship Id="rId7" Type="http://schemas.openxmlformats.org/officeDocument/2006/relationships/tags" Target="../tags/tag209.xml"/><Relationship Id="rId12" Type="http://schemas.openxmlformats.org/officeDocument/2006/relationships/tags" Target="../tags/tag214.xml"/><Relationship Id="rId17" Type="http://schemas.openxmlformats.org/officeDocument/2006/relationships/image" Target="../media/image1.emf"/><Relationship Id="rId2" Type="http://schemas.openxmlformats.org/officeDocument/2006/relationships/tags" Target="../tags/tag204.xml"/><Relationship Id="rId16" Type="http://schemas.openxmlformats.org/officeDocument/2006/relationships/oleObject" Target="../embeddings/oleObject13.bin"/><Relationship Id="rId1" Type="http://schemas.openxmlformats.org/officeDocument/2006/relationships/vmlDrawing" Target="../drawings/vmlDrawing13.vml"/><Relationship Id="rId6" Type="http://schemas.openxmlformats.org/officeDocument/2006/relationships/tags" Target="../tags/tag208.xml"/><Relationship Id="rId11" Type="http://schemas.openxmlformats.org/officeDocument/2006/relationships/tags" Target="../tags/tag213.xml"/><Relationship Id="rId5" Type="http://schemas.openxmlformats.org/officeDocument/2006/relationships/tags" Target="../tags/tag207.xml"/><Relationship Id="rId15" Type="http://schemas.openxmlformats.org/officeDocument/2006/relationships/slideMaster" Target="../slideMasters/slideMaster2.xml"/><Relationship Id="rId10" Type="http://schemas.openxmlformats.org/officeDocument/2006/relationships/tags" Target="../tags/tag212.xml"/><Relationship Id="rId4" Type="http://schemas.openxmlformats.org/officeDocument/2006/relationships/tags" Target="../tags/tag206.xml"/><Relationship Id="rId9" Type="http://schemas.openxmlformats.org/officeDocument/2006/relationships/tags" Target="../tags/tag211.xml"/><Relationship Id="rId14" Type="http://schemas.openxmlformats.org/officeDocument/2006/relationships/tags" Target="../tags/tag216.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223.xml"/><Relationship Id="rId13" Type="http://schemas.openxmlformats.org/officeDocument/2006/relationships/tags" Target="../tags/tag228.xml"/><Relationship Id="rId3" Type="http://schemas.openxmlformats.org/officeDocument/2006/relationships/tags" Target="../tags/tag218.xml"/><Relationship Id="rId7" Type="http://schemas.openxmlformats.org/officeDocument/2006/relationships/tags" Target="../tags/tag222.xml"/><Relationship Id="rId12" Type="http://schemas.openxmlformats.org/officeDocument/2006/relationships/tags" Target="../tags/tag227.xml"/><Relationship Id="rId17" Type="http://schemas.openxmlformats.org/officeDocument/2006/relationships/image" Target="../media/image10.emf"/><Relationship Id="rId2" Type="http://schemas.openxmlformats.org/officeDocument/2006/relationships/tags" Target="../tags/tag217.xml"/><Relationship Id="rId16" Type="http://schemas.openxmlformats.org/officeDocument/2006/relationships/oleObject" Target="../embeddings/oleObject14.bin"/><Relationship Id="rId1" Type="http://schemas.openxmlformats.org/officeDocument/2006/relationships/vmlDrawing" Target="../drawings/vmlDrawing14.vml"/><Relationship Id="rId6" Type="http://schemas.openxmlformats.org/officeDocument/2006/relationships/tags" Target="../tags/tag221.xml"/><Relationship Id="rId11" Type="http://schemas.openxmlformats.org/officeDocument/2006/relationships/tags" Target="../tags/tag226.xml"/><Relationship Id="rId5" Type="http://schemas.openxmlformats.org/officeDocument/2006/relationships/tags" Target="../tags/tag220.xml"/><Relationship Id="rId15" Type="http://schemas.openxmlformats.org/officeDocument/2006/relationships/slideMaster" Target="../slideMasters/slideMaster2.xml"/><Relationship Id="rId10" Type="http://schemas.openxmlformats.org/officeDocument/2006/relationships/tags" Target="../tags/tag225.xml"/><Relationship Id="rId4" Type="http://schemas.openxmlformats.org/officeDocument/2006/relationships/tags" Target="../tags/tag219.xml"/><Relationship Id="rId9" Type="http://schemas.openxmlformats.org/officeDocument/2006/relationships/tags" Target="../tags/tag224.xml"/><Relationship Id="rId14" Type="http://schemas.openxmlformats.org/officeDocument/2006/relationships/tags" Target="../tags/tag229.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236.xml"/><Relationship Id="rId13" Type="http://schemas.openxmlformats.org/officeDocument/2006/relationships/tags" Target="../tags/tag241.xml"/><Relationship Id="rId3" Type="http://schemas.openxmlformats.org/officeDocument/2006/relationships/tags" Target="../tags/tag231.xml"/><Relationship Id="rId7" Type="http://schemas.openxmlformats.org/officeDocument/2006/relationships/tags" Target="../tags/tag235.xml"/><Relationship Id="rId12" Type="http://schemas.openxmlformats.org/officeDocument/2006/relationships/tags" Target="../tags/tag240.xml"/><Relationship Id="rId17" Type="http://schemas.openxmlformats.org/officeDocument/2006/relationships/image" Target="../media/image1.emf"/><Relationship Id="rId2" Type="http://schemas.openxmlformats.org/officeDocument/2006/relationships/tags" Target="../tags/tag230.xml"/><Relationship Id="rId16" Type="http://schemas.openxmlformats.org/officeDocument/2006/relationships/oleObject" Target="../embeddings/oleObject15.bin"/><Relationship Id="rId1" Type="http://schemas.openxmlformats.org/officeDocument/2006/relationships/vmlDrawing" Target="../drawings/vmlDrawing15.vml"/><Relationship Id="rId6" Type="http://schemas.openxmlformats.org/officeDocument/2006/relationships/tags" Target="../tags/tag234.xml"/><Relationship Id="rId11" Type="http://schemas.openxmlformats.org/officeDocument/2006/relationships/tags" Target="../tags/tag239.xml"/><Relationship Id="rId5" Type="http://schemas.openxmlformats.org/officeDocument/2006/relationships/tags" Target="../tags/tag233.xml"/><Relationship Id="rId15" Type="http://schemas.openxmlformats.org/officeDocument/2006/relationships/slideMaster" Target="../slideMasters/slideMaster2.xml"/><Relationship Id="rId10" Type="http://schemas.openxmlformats.org/officeDocument/2006/relationships/tags" Target="../tags/tag238.xml"/><Relationship Id="rId4" Type="http://schemas.openxmlformats.org/officeDocument/2006/relationships/tags" Target="../tags/tag232.xml"/><Relationship Id="rId9" Type="http://schemas.openxmlformats.org/officeDocument/2006/relationships/tags" Target="../tags/tag237.xml"/><Relationship Id="rId14" Type="http://schemas.openxmlformats.org/officeDocument/2006/relationships/tags" Target="../tags/tag242.xml"/></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249.xml"/><Relationship Id="rId13" Type="http://schemas.openxmlformats.org/officeDocument/2006/relationships/tags" Target="../tags/tag254.xml"/><Relationship Id="rId18" Type="http://schemas.openxmlformats.org/officeDocument/2006/relationships/image" Target="../media/image9.emf"/><Relationship Id="rId3" Type="http://schemas.openxmlformats.org/officeDocument/2006/relationships/tags" Target="../tags/tag244.xml"/><Relationship Id="rId7" Type="http://schemas.openxmlformats.org/officeDocument/2006/relationships/tags" Target="../tags/tag248.xml"/><Relationship Id="rId12" Type="http://schemas.openxmlformats.org/officeDocument/2006/relationships/tags" Target="../tags/tag253.xml"/><Relationship Id="rId17" Type="http://schemas.openxmlformats.org/officeDocument/2006/relationships/oleObject" Target="../embeddings/oleObject16.bin"/><Relationship Id="rId2" Type="http://schemas.openxmlformats.org/officeDocument/2006/relationships/tags" Target="../tags/tag243.xml"/><Relationship Id="rId16" Type="http://schemas.openxmlformats.org/officeDocument/2006/relationships/slideMaster" Target="../slideMasters/slideMaster2.xml"/><Relationship Id="rId1" Type="http://schemas.openxmlformats.org/officeDocument/2006/relationships/vmlDrawing" Target="../drawings/vmlDrawing16.vml"/><Relationship Id="rId6" Type="http://schemas.openxmlformats.org/officeDocument/2006/relationships/tags" Target="../tags/tag247.xml"/><Relationship Id="rId11" Type="http://schemas.openxmlformats.org/officeDocument/2006/relationships/tags" Target="../tags/tag252.xml"/><Relationship Id="rId5" Type="http://schemas.openxmlformats.org/officeDocument/2006/relationships/tags" Target="../tags/tag246.xml"/><Relationship Id="rId15" Type="http://schemas.openxmlformats.org/officeDocument/2006/relationships/tags" Target="../tags/tag256.xml"/><Relationship Id="rId10" Type="http://schemas.openxmlformats.org/officeDocument/2006/relationships/tags" Target="../tags/tag251.xml"/><Relationship Id="rId4" Type="http://schemas.openxmlformats.org/officeDocument/2006/relationships/tags" Target="../tags/tag245.xml"/><Relationship Id="rId9" Type="http://schemas.openxmlformats.org/officeDocument/2006/relationships/tags" Target="../tags/tag250.xml"/><Relationship Id="rId14" Type="http://schemas.openxmlformats.org/officeDocument/2006/relationships/tags" Target="../tags/tag255.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39.xml"/><Relationship Id="rId13" Type="http://schemas.openxmlformats.org/officeDocument/2006/relationships/tags" Target="../tags/tag44.xml"/><Relationship Id="rId18" Type="http://schemas.openxmlformats.org/officeDocument/2006/relationships/tags" Target="../tags/tag49.xml"/><Relationship Id="rId3" Type="http://schemas.openxmlformats.org/officeDocument/2006/relationships/tags" Target="../tags/tag34.xml"/><Relationship Id="rId21" Type="http://schemas.openxmlformats.org/officeDocument/2006/relationships/oleObject" Target="../embeddings/oleObject3.bin"/><Relationship Id="rId7" Type="http://schemas.openxmlformats.org/officeDocument/2006/relationships/tags" Target="../tags/tag38.xml"/><Relationship Id="rId12" Type="http://schemas.openxmlformats.org/officeDocument/2006/relationships/tags" Target="../tags/tag43.xml"/><Relationship Id="rId17" Type="http://schemas.openxmlformats.org/officeDocument/2006/relationships/tags" Target="../tags/tag48.xml"/><Relationship Id="rId2" Type="http://schemas.openxmlformats.org/officeDocument/2006/relationships/tags" Target="../tags/tag33.xml"/><Relationship Id="rId16" Type="http://schemas.openxmlformats.org/officeDocument/2006/relationships/tags" Target="../tags/tag47.xml"/><Relationship Id="rId20" Type="http://schemas.openxmlformats.org/officeDocument/2006/relationships/slideMaster" Target="../slideMasters/slideMaster1.xml"/><Relationship Id="rId1" Type="http://schemas.openxmlformats.org/officeDocument/2006/relationships/vmlDrawing" Target="../drawings/vmlDrawing3.vml"/><Relationship Id="rId6" Type="http://schemas.openxmlformats.org/officeDocument/2006/relationships/tags" Target="../tags/tag37.xml"/><Relationship Id="rId11" Type="http://schemas.openxmlformats.org/officeDocument/2006/relationships/tags" Target="../tags/tag42.xml"/><Relationship Id="rId5" Type="http://schemas.openxmlformats.org/officeDocument/2006/relationships/tags" Target="../tags/tag36.xml"/><Relationship Id="rId15" Type="http://schemas.openxmlformats.org/officeDocument/2006/relationships/tags" Target="../tags/tag46.xml"/><Relationship Id="rId10" Type="http://schemas.openxmlformats.org/officeDocument/2006/relationships/tags" Target="../tags/tag41.xml"/><Relationship Id="rId19" Type="http://schemas.openxmlformats.org/officeDocument/2006/relationships/tags" Target="../tags/tag50.xml"/><Relationship Id="rId4" Type="http://schemas.openxmlformats.org/officeDocument/2006/relationships/tags" Target="../tags/tag35.xml"/><Relationship Id="rId9" Type="http://schemas.openxmlformats.org/officeDocument/2006/relationships/tags" Target="../tags/tag40.xml"/><Relationship Id="rId14" Type="http://schemas.openxmlformats.org/officeDocument/2006/relationships/tags" Target="../tags/tag45.xml"/><Relationship Id="rId22"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264.xml"/><Relationship Id="rId3" Type="http://schemas.openxmlformats.org/officeDocument/2006/relationships/tags" Target="../tags/tag259.xml"/><Relationship Id="rId7" Type="http://schemas.openxmlformats.org/officeDocument/2006/relationships/tags" Target="../tags/tag263.xml"/><Relationship Id="rId2" Type="http://schemas.openxmlformats.org/officeDocument/2006/relationships/tags" Target="../tags/tag258.xml"/><Relationship Id="rId1" Type="http://schemas.openxmlformats.org/officeDocument/2006/relationships/tags" Target="../tags/tag257.xml"/><Relationship Id="rId6" Type="http://schemas.openxmlformats.org/officeDocument/2006/relationships/tags" Target="../tags/tag262.xml"/><Relationship Id="rId5" Type="http://schemas.openxmlformats.org/officeDocument/2006/relationships/tags" Target="../tags/tag261.xml"/><Relationship Id="rId4" Type="http://schemas.openxmlformats.org/officeDocument/2006/relationships/tags" Target="../tags/tag260.xml"/><Relationship Id="rId9"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267.xml"/><Relationship Id="rId2" Type="http://schemas.openxmlformats.org/officeDocument/2006/relationships/tags" Target="../tags/tag266.xml"/><Relationship Id="rId1" Type="http://schemas.openxmlformats.org/officeDocument/2006/relationships/tags" Target="../tags/tag265.xml"/><Relationship Id="rId6" Type="http://schemas.openxmlformats.org/officeDocument/2006/relationships/slideMaster" Target="../slideMasters/slideMaster2.xml"/><Relationship Id="rId5" Type="http://schemas.openxmlformats.org/officeDocument/2006/relationships/tags" Target="../tags/tag269.xml"/><Relationship Id="rId4" Type="http://schemas.openxmlformats.org/officeDocument/2006/relationships/tags" Target="../tags/tag268.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271.xml"/><Relationship Id="rId7" Type="http://schemas.openxmlformats.org/officeDocument/2006/relationships/slideMaster" Target="../slideMasters/slideMaster2.xml"/><Relationship Id="rId2" Type="http://schemas.openxmlformats.org/officeDocument/2006/relationships/tags" Target="../tags/tag270.xml"/><Relationship Id="rId1" Type="http://schemas.openxmlformats.org/officeDocument/2006/relationships/vmlDrawing" Target="../drawings/vmlDrawing17.vml"/><Relationship Id="rId6" Type="http://schemas.openxmlformats.org/officeDocument/2006/relationships/tags" Target="../tags/tag274.xml"/><Relationship Id="rId5" Type="http://schemas.openxmlformats.org/officeDocument/2006/relationships/tags" Target="../tags/tag273.xml"/><Relationship Id="rId10" Type="http://schemas.openxmlformats.org/officeDocument/2006/relationships/image" Target="../media/image2.emf"/><Relationship Id="rId4" Type="http://schemas.openxmlformats.org/officeDocument/2006/relationships/tags" Target="../tags/tag272.xml"/><Relationship Id="rId9" Type="http://schemas.openxmlformats.org/officeDocument/2006/relationships/oleObject" Target="../embeddings/oleObject17.bin"/></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57.xml"/><Relationship Id="rId13" Type="http://schemas.openxmlformats.org/officeDocument/2006/relationships/tags" Target="../tags/tag62.xml"/><Relationship Id="rId18" Type="http://schemas.openxmlformats.org/officeDocument/2006/relationships/slideMaster" Target="../slideMasters/slideMaster1.xml"/><Relationship Id="rId3" Type="http://schemas.openxmlformats.org/officeDocument/2006/relationships/tags" Target="../tags/tag52.xml"/><Relationship Id="rId21" Type="http://schemas.openxmlformats.org/officeDocument/2006/relationships/image" Target="../media/image4.png"/><Relationship Id="rId7" Type="http://schemas.openxmlformats.org/officeDocument/2006/relationships/tags" Target="../tags/tag56.xml"/><Relationship Id="rId12" Type="http://schemas.openxmlformats.org/officeDocument/2006/relationships/tags" Target="../tags/tag61.xml"/><Relationship Id="rId17" Type="http://schemas.openxmlformats.org/officeDocument/2006/relationships/tags" Target="../tags/tag66.xml"/><Relationship Id="rId2" Type="http://schemas.openxmlformats.org/officeDocument/2006/relationships/tags" Target="../tags/tag51.xml"/><Relationship Id="rId16" Type="http://schemas.openxmlformats.org/officeDocument/2006/relationships/tags" Target="../tags/tag65.xml"/><Relationship Id="rId20" Type="http://schemas.openxmlformats.org/officeDocument/2006/relationships/image" Target="../media/image1.emf"/><Relationship Id="rId1" Type="http://schemas.openxmlformats.org/officeDocument/2006/relationships/vmlDrawing" Target="../drawings/vmlDrawing4.vml"/><Relationship Id="rId6" Type="http://schemas.openxmlformats.org/officeDocument/2006/relationships/tags" Target="../tags/tag55.xml"/><Relationship Id="rId11" Type="http://schemas.openxmlformats.org/officeDocument/2006/relationships/tags" Target="../tags/tag60.xml"/><Relationship Id="rId5" Type="http://schemas.openxmlformats.org/officeDocument/2006/relationships/tags" Target="../tags/tag54.xml"/><Relationship Id="rId15" Type="http://schemas.openxmlformats.org/officeDocument/2006/relationships/tags" Target="../tags/tag64.xml"/><Relationship Id="rId10" Type="http://schemas.openxmlformats.org/officeDocument/2006/relationships/tags" Target="../tags/tag59.xml"/><Relationship Id="rId19" Type="http://schemas.openxmlformats.org/officeDocument/2006/relationships/oleObject" Target="../embeddings/oleObject4.bin"/><Relationship Id="rId4" Type="http://schemas.openxmlformats.org/officeDocument/2006/relationships/tags" Target="../tags/tag53.xml"/><Relationship Id="rId9" Type="http://schemas.openxmlformats.org/officeDocument/2006/relationships/tags" Target="../tags/tag58.xml"/><Relationship Id="rId14" Type="http://schemas.openxmlformats.org/officeDocument/2006/relationships/tags" Target="../tags/tag63.xml"/><Relationship Id="rId22" Type="http://schemas.openxmlformats.org/officeDocument/2006/relationships/image" Target="../media/image5.svg"/></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97.xml"/><Relationship Id="rId13" Type="http://schemas.openxmlformats.org/officeDocument/2006/relationships/image" Target="../media/image7.png"/><Relationship Id="rId3" Type="http://schemas.openxmlformats.org/officeDocument/2006/relationships/tags" Target="../tags/tag92.xml"/><Relationship Id="rId7" Type="http://schemas.openxmlformats.org/officeDocument/2006/relationships/tags" Target="../tags/tag96.xml"/><Relationship Id="rId12" Type="http://schemas.openxmlformats.org/officeDocument/2006/relationships/image" Target="../media/image2.emf"/><Relationship Id="rId2" Type="http://schemas.openxmlformats.org/officeDocument/2006/relationships/tags" Target="../tags/tag91.xml"/><Relationship Id="rId1" Type="http://schemas.openxmlformats.org/officeDocument/2006/relationships/vmlDrawing" Target="../drawings/vmlDrawing6.vml"/><Relationship Id="rId6" Type="http://schemas.openxmlformats.org/officeDocument/2006/relationships/tags" Target="../tags/tag95.xml"/><Relationship Id="rId11" Type="http://schemas.openxmlformats.org/officeDocument/2006/relationships/oleObject" Target="../embeddings/oleObject6.bin"/><Relationship Id="rId5" Type="http://schemas.openxmlformats.org/officeDocument/2006/relationships/tags" Target="../tags/tag94.xml"/><Relationship Id="rId10" Type="http://schemas.openxmlformats.org/officeDocument/2006/relationships/image" Target="../media/image6.png"/><Relationship Id="rId4" Type="http://schemas.openxmlformats.org/officeDocument/2006/relationships/tags" Target="../tags/tag93.xml"/><Relationship Id="rId9" Type="http://schemas.openxmlformats.org/officeDocument/2006/relationships/slideMaster" Target="../slideMasters/slideMaster2.xml"/><Relationship Id="rId14" Type="http://schemas.openxmlformats.org/officeDocument/2006/relationships/image" Target="../media/image8.svg"/></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104.xml"/><Relationship Id="rId3" Type="http://schemas.openxmlformats.org/officeDocument/2006/relationships/tags" Target="../tags/tag99.xml"/><Relationship Id="rId7" Type="http://schemas.openxmlformats.org/officeDocument/2006/relationships/tags" Target="../tags/tag103.xml"/><Relationship Id="rId2" Type="http://schemas.openxmlformats.org/officeDocument/2006/relationships/tags" Target="../tags/tag98.xml"/><Relationship Id="rId1" Type="http://schemas.openxmlformats.org/officeDocument/2006/relationships/vmlDrawing" Target="../drawings/vmlDrawing7.vml"/><Relationship Id="rId6" Type="http://schemas.openxmlformats.org/officeDocument/2006/relationships/tags" Target="../tags/tag102.xml"/><Relationship Id="rId11" Type="http://schemas.openxmlformats.org/officeDocument/2006/relationships/image" Target="../media/image1.emf"/><Relationship Id="rId5" Type="http://schemas.openxmlformats.org/officeDocument/2006/relationships/tags" Target="../tags/tag101.xml"/><Relationship Id="rId10" Type="http://schemas.openxmlformats.org/officeDocument/2006/relationships/oleObject" Target="../embeddings/oleObject7.bin"/><Relationship Id="rId4" Type="http://schemas.openxmlformats.org/officeDocument/2006/relationships/tags" Target="../tags/tag100.xml"/><Relationship Id="rId9"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tags" Target="../tags/tag105.xml"/><Relationship Id="rId5" Type="http://schemas.openxmlformats.org/officeDocument/2006/relationships/slideMaster" Target="../slideMasters/slideMaster2.xml"/><Relationship Id="rId4" Type="http://schemas.openxmlformats.org/officeDocument/2006/relationships/tags" Target="../tags/tag108.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tags" Target="../tags/tag109.xml"/><Relationship Id="rId5" Type="http://schemas.openxmlformats.org/officeDocument/2006/relationships/slideMaster" Target="../slideMasters/slideMaster2.xml"/><Relationship Id="rId4" Type="http://schemas.openxmlformats.org/officeDocument/2006/relationships/tags" Target="../tags/tag112.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tags" Target="../tags/tag113.xml"/><Relationship Id="rId5" Type="http://schemas.openxmlformats.org/officeDocument/2006/relationships/slideMaster" Target="../slideMasters/slideMaster2.xml"/><Relationship Id="rId4" Type="http://schemas.openxmlformats.org/officeDocument/2006/relationships/tags" Target="../tags/tag11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slideMaster" Target="../slideMasters/slideMaster2.xml"/><Relationship Id="rId5" Type="http://schemas.openxmlformats.org/officeDocument/2006/relationships/tags" Target="../tags/tag121.xml"/><Relationship Id="rId4" Type="http://schemas.openxmlformats.org/officeDocument/2006/relationships/tags" Target="../tags/tag12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16EA533F-94AF-4D02-A54D-267AD6DA2E6D}"/>
              </a:ext>
            </a:extLst>
          </p:cNvPr>
          <p:cNvGraphicFramePr>
            <a:graphicFrameLocks noChangeAspect="1"/>
          </p:cNvGraphicFramePr>
          <p:nvPr userDrawn="1">
            <p:custDataLst>
              <p:tags r:id="rId2"/>
            </p:custDataLst>
            <p:extLst>
              <p:ext uri="{D42A27DB-BD31-4B8C-83A1-F6EECF244321}">
                <p14:modId xmlns:p14="http://schemas.microsoft.com/office/powerpoint/2010/main" val="4063209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97812" name="think-cell Slide" r:id="rId11" imgW="344" imgH="344" progId="TCLayout.ActiveDocument.1">
                  <p:embed/>
                </p:oleObj>
              </mc:Choice>
              <mc:Fallback>
                <p:oleObj name="think-cell Slide" r:id="rId11" imgW="344" imgH="344" progId="TCLayout.ActiveDocument.1">
                  <p:embed/>
                  <p:pic>
                    <p:nvPicPr>
                      <p:cNvPr id="0" name=""/>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C54CE3BD-55D7-42CB-8D9D-17E2A0D7458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6" name="Partnership">
            <a:extLst>
              <a:ext uri="{FF2B5EF4-FFF2-40B4-BE49-F238E27FC236}">
                <a16:creationId xmlns:a16="http://schemas.microsoft.com/office/drawing/2014/main" id="{B217107C-D279-4D90-AB38-6A6D6782398B}"/>
              </a:ext>
            </a:extLst>
          </p:cNvPr>
          <p:cNvPicPr>
            <a:picLocks noChangeAspect="1"/>
          </p:cNvPicPr>
          <p:nvPr userDrawn="1"/>
        </p:nvPicPr>
        <p:blipFill>
          <a:blip r:embed="rId13"/>
          <a:stretch>
            <a:fillRect/>
          </a:stretch>
        </p:blipFill>
        <p:spPr>
          <a:xfrm>
            <a:off x="9144" y="0"/>
            <a:ext cx="12192000" cy="6858000"/>
          </a:xfrm>
          <a:prstGeom prst="rect">
            <a:avLst/>
          </a:prstGeom>
        </p:spPr>
      </p:pic>
      <p:grpSp>
        <p:nvGrpSpPr>
          <p:cNvPr id="4" name="LogoImage">
            <a:extLst>
              <a:ext uri="{FF2B5EF4-FFF2-40B4-BE49-F238E27FC236}">
                <a16:creationId xmlns:a16="http://schemas.microsoft.com/office/drawing/2014/main" id="{275CA5E5-0CE7-4325-8DA5-DA17C9380A0C}"/>
              </a:ext>
            </a:extLst>
          </p:cNvPr>
          <p:cNvGrpSpPr>
            <a:grpSpLocks noChangeAspect="1"/>
          </p:cNvGrpSpPr>
          <p:nvPr userDrawn="1">
            <p:custDataLst>
              <p:tags r:id="rId4"/>
            </p:custDataLst>
          </p:nvPr>
        </p:nvGrpSpPr>
        <p:grpSpPr bwMode="black">
          <a:xfrm>
            <a:off x="551942" y="481160"/>
            <a:ext cx="1893201" cy="585216"/>
            <a:chOff x="0" y="973"/>
            <a:chExt cx="7680" cy="2374"/>
          </a:xfrm>
        </p:grpSpPr>
        <p:sp>
          <p:nvSpPr>
            <p:cNvPr id="5" name="AutoShape 3">
              <a:extLst>
                <a:ext uri="{FF2B5EF4-FFF2-40B4-BE49-F238E27FC236}">
                  <a16:creationId xmlns:a16="http://schemas.microsoft.com/office/drawing/2014/main" id="{1F430752-9F46-430E-93A8-58E8FAF85299}"/>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6" name="Freeform 5">
              <a:extLst>
                <a:ext uri="{FF2B5EF4-FFF2-40B4-BE49-F238E27FC236}">
                  <a16:creationId xmlns:a16="http://schemas.microsoft.com/office/drawing/2014/main" id="{20C9A1A2-5968-4C0E-9E0B-C061BA0E7F3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1127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3" name="ClientLogo">
            <a:extLst>
              <a:ext uri="{FF2B5EF4-FFF2-40B4-BE49-F238E27FC236}">
                <a16:creationId xmlns:a16="http://schemas.microsoft.com/office/drawing/2014/main" id="{0D1A260D-45D1-4D8D-ACC4-246C7DD9AFAD}"/>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5" name="Documenttype">
            <a:extLst>
              <a:ext uri="{FF2B5EF4-FFF2-40B4-BE49-F238E27FC236}">
                <a16:creationId xmlns:a16="http://schemas.microsoft.com/office/drawing/2014/main" id="{CB5FF56E-DA90-4199-AF9A-359BE08E9A15}"/>
              </a:ext>
            </a:extLst>
          </p:cNvPr>
          <p:cNvSpPr>
            <a:spLocks noGrp="1"/>
          </p:cNvSpPr>
          <p:nvPr>
            <p:ph type="body" sz="quarter" idx="13" hasCustomPrompt="1"/>
            <p:custDataLst>
              <p:tags r:id="rId6"/>
            </p:custDataLst>
          </p:nvPr>
        </p:nvSpPr>
        <p:spPr>
          <a:xfrm>
            <a:off x="554736"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BFC960F1-3A46-4C93-83F3-47AB2EB0D15E}"/>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itle">
            <a:extLst>
              <a:ext uri="{FF2B5EF4-FFF2-40B4-BE49-F238E27FC236}">
                <a16:creationId xmlns:a16="http://schemas.microsoft.com/office/drawing/2014/main" id="{14DBF1FD-6C25-4E00-ACAB-F60F35C9625C}"/>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a:t>Click to edit Master title style</a:t>
            </a:r>
            <a:endParaRPr lang="en-US" dirty="0"/>
          </a:p>
        </p:txBody>
      </p:sp>
      <p:sp>
        <p:nvSpPr>
          <p:cNvPr id="19" name="Disclaimer-English (United States)">
            <a:extLst>
              <a:ext uri="{FF2B5EF4-FFF2-40B4-BE49-F238E27FC236}">
                <a16:creationId xmlns:a16="http://schemas.microsoft.com/office/drawing/2014/main" id="{FB7A54AC-E14F-4BA1-B48F-5284B039668B}"/>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354305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ntrast 1/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1765" name="think-cell Slide" r:id="rId18" imgW="413" imgH="416" progId="TCLayout.ActiveDocument.1">
                  <p:embed/>
                </p:oleObj>
              </mc:Choice>
              <mc:Fallback>
                <p:oleObj name="think-cell Slide" r:id="rId18" imgW="413" imgH="416" progId="TCLayout.ActiveDocument.1">
                  <p:embed/>
                  <p:pic>
                    <p:nvPicPr>
                      <p:cNvPr id="3" name="Object 2" hidden="1">
                        <a:extLst>
                          <a:ext uri="{FF2B5EF4-FFF2-40B4-BE49-F238E27FC236}">
                            <a16:creationId xmlns:a16="http://schemas.microsoft.com/office/drawing/2014/main" id="{C3A3BA4A-22A3-4843-892F-E42C155B4288}"/>
                          </a:ext>
                        </a:extLst>
                      </p:cNvPr>
                      <p:cNvPicPr/>
                      <p:nvPr/>
                    </p:nvPicPr>
                    <p:blipFill>
                      <a:blip r:embed="rId1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BF2AED7-361B-4221-9AF6-77A108DA0C2B}"/>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3" name="BottomLineLeft">
            <a:extLst>
              <a:ext uri="{FF2B5EF4-FFF2-40B4-BE49-F238E27FC236}">
                <a16:creationId xmlns:a16="http://schemas.microsoft.com/office/drawing/2014/main" id="{860F551B-05D0-4883-89B6-6CE418F81F78}"/>
              </a:ext>
            </a:extLst>
          </p:cNvPr>
          <p:cNvCxnSpPr/>
          <p:nvPr userDrawn="1">
            <p:custDataLst>
              <p:tags r:id="rId7"/>
            </p:custDataLst>
          </p:nvPr>
        </p:nvCxnSpPr>
        <p:spPr>
          <a:xfrm>
            <a:off x="554736" y="6453769"/>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4" name="BottomLineRight">
            <a:extLst>
              <a:ext uri="{FF2B5EF4-FFF2-40B4-BE49-F238E27FC236}">
                <a16:creationId xmlns:a16="http://schemas.microsoft.com/office/drawing/2014/main" id="{C2A81BD2-BB6D-46F4-A26E-5D243E24DDD3}"/>
              </a:ext>
            </a:extLst>
          </p:cNvPr>
          <p:cNvCxnSpPr/>
          <p:nvPr userDrawn="1">
            <p:custDataLst>
              <p:tags r:id="rId8"/>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5. Source" hidden="1">
            <a:extLst>
              <a:ext uri="{FF2B5EF4-FFF2-40B4-BE49-F238E27FC236}">
                <a16:creationId xmlns:a16="http://schemas.microsoft.com/office/drawing/2014/main" id="{064AC035-5239-45FF-8383-33CBCD30D33E}"/>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8" name="1. On-page tracker">
            <a:extLst>
              <a:ext uri="{FF2B5EF4-FFF2-40B4-BE49-F238E27FC236}">
                <a16:creationId xmlns:a16="http://schemas.microsoft.com/office/drawing/2014/main" id="{63369B22-0805-4115-8106-351A57E7D4C6}"/>
              </a:ext>
            </a:extLst>
          </p:cNvPr>
          <p:cNvSpPr>
            <a:spLocks noGrp="1"/>
          </p:cNvSpPr>
          <p:nvPr>
            <p:ph type="body" sz="quarter" idx="17" hasCustomPrompt="1"/>
            <p:custDataLst>
              <p:tags r:id="rId12"/>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15" name="5. Source">
            <a:extLst>
              <a:ext uri="{FF2B5EF4-FFF2-40B4-BE49-F238E27FC236}">
                <a16:creationId xmlns:a16="http://schemas.microsoft.com/office/drawing/2014/main" id="{CBEC1424-AA4C-4244-8847-722496EB062C}"/>
              </a:ext>
            </a:extLst>
          </p:cNvPr>
          <p:cNvSpPr txBox="1"/>
          <p:nvPr userDrawn="1">
            <p:custDataLst>
              <p:tags r:id="rId13"/>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cxnSp>
        <p:nvCxnSpPr>
          <p:cNvPr id="25" name="TopLineLeft">
            <a:extLst>
              <a:ext uri="{FF2B5EF4-FFF2-40B4-BE49-F238E27FC236}">
                <a16:creationId xmlns:a16="http://schemas.microsoft.com/office/drawing/2014/main" id="{E6B2B3C3-9704-4A88-AB96-BEEA9AD848C1}"/>
              </a:ext>
            </a:extLst>
          </p:cNvPr>
          <p:cNvCxnSpPr/>
          <p:nvPr userDrawn="1">
            <p:custDataLst>
              <p:tags r:id="rId14"/>
            </p:custDataLst>
          </p:nvPr>
        </p:nvCxnSpPr>
        <p:spPr>
          <a:xfrm>
            <a:off x="554736"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9A2E2D2C-FD27-463D-99AC-694A654FEB29}"/>
              </a:ext>
            </a:extLst>
          </p:cNvPr>
          <p:cNvSpPr>
            <a:spLocks noGrp="1"/>
          </p:cNvSpPr>
          <p:nvPr>
            <p:ph type="title"/>
            <p:custDataLst>
              <p:tags r:id="rId15"/>
            </p:custDataLst>
          </p:nvPr>
        </p:nvSpPr>
        <p:spPr>
          <a:xfrm>
            <a:off x="554736" y="172212"/>
            <a:ext cx="2514600" cy="731520"/>
          </a:xfrm>
        </p:spPr>
        <p:txBody>
          <a:bodyPr anchor="b">
            <a:noAutofit/>
          </a:bodyPr>
          <a:lstStyle>
            <a:lvl1pPr>
              <a:buClr>
                <a:schemeClr val="bg1"/>
              </a:buClr>
              <a:defRPr>
                <a:solidFill>
                  <a:schemeClr val="bg2"/>
                </a:solidFill>
              </a:defRPr>
            </a:lvl1pPr>
          </a:lstStyle>
          <a:p>
            <a:r>
              <a:rPr lang="en-US" dirty="0"/>
              <a:t>Click to edit Master title</a:t>
            </a:r>
          </a:p>
        </p:txBody>
      </p:sp>
      <p:sp>
        <p:nvSpPr>
          <p:cNvPr id="20" name="3. Subtitle">
            <a:extLst>
              <a:ext uri="{FF2B5EF4-FFF2-40B4-BE49-F238E27FC236}">
                <a16:creationId xmlns:a16="http://schemas.microsoft.com/office/drawing/2014/main" id="{240B7455-3F5D-4778-8E7F-A0B85807BADA}"/>
              </a:ext>
            </a:extLst>
          </p:cNvPr>
          <p:cNvSpPr>
            <a:spLocks noGrp="1"/>
          </p:cNvSpPr>
          <p:nvPr>
            <p:ph type="subTitle" idx="1" hasCustomPrompt="1"/>
            <p:custDataLst>
              <p:tags r:id="rId16"/>
            </p:custDataLst>
          </p:nvPr>
        </p:nvSpPr>
        <p:spPr>
          <a:xfrm>
            <a:off x="554736" y="884725"/>
            <a:ext cx="2514600" cy="276999"/>
          </a:xfrm>
        </p:spPr>
        <p:txBody>
          <a:bodyPr wrap="square">
            <a:spAutoFit/>
          </a:bodyPr>
          <a:lstStyle>
            <a:lvl1pPr marL="0" indent="0" algn="l">
              <a:buClr>
                <a:schemeClr val="bg1"/>
              </a:buClr>
              <a:buNone/>
              <a:defRPr sz="18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edit Master subtitle</a:t>
            </a:r>
          </a:p>
        </p:txBody>
      </p:sp>
    </p:spTree>
    <p:extLst>
      <p:ext uri="{BB962C8B-B14F-4D97-AF65-F5344CB8AC3E}">
        <p14:creationId xmlns:p14="http://schemas.microsoft.com/office/powerpoint/2010/main" val="667363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rast 1/3">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6AD2A36-39D2-411F-97A0-A924098965AA}"/>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2789" name="think-cell Slide" r:id="rId17" imgW="413" imgH="416" progId="TCLayout.ActiveDocument.1">
                  <p:embed/>
                </p:oleObj>
              </mc:Choice>
              <mc:Fallback>
                <p:oleObj name="think-cell Slide" r:id="rId17" imgW="413" imgH="416" progId="TCLayout.ActiveDocument.1">
                  <p:embed/>
                  <p:pic>
                    <p:nvPicPr>
                      <p:cNvPr id="4" name="Object 3" hidden="1">
                        <a:extLst>
                          <a:ext uri="{FF2B5EF4-FFF2-40B4-BE49-F238E27FC236}">
                            <a16:creationId xmlns:a16="http://schemas.microsoft.com/office/drawing/2014/main" id="{D6AD2A36-39D2-411F-97A0-A924098965AA}"/>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67A342-8C8E-4A76-A2F2-1541645630AD}"/>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5" name="5. Source" hidden="1">
            <a:extLst>
              <a:ext uri="{FF2B5EF4-FFF2-40B4-BE49-F238E27FC236}">
                <a16:creationId xmlns:a16="http://schemas.microsoft.com/office/drawing/2014/main" id="{6BA86AD8-0ECF-4EA8-B346-D8EA2716E80C}"/>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8" name="1. On-page tracker">
            <a:extLst>
              <a:ext uri="{FF2B5EF4-FFF2-40B4-BE49-F238E27FC236}">
                <a16:creationId xmlns:a16="http://schemas.microsoft.com/office/drawing/2014/main" id="{3109F943-2570-4786-9DDF-D79F8B316D1A}"/>
              </a:ext>
            </a:extLst>
          </p:cNvPr>
          <p:cNvSpPr>
            <a:spLocks noGrp="1"/>
          </p:cNvSpPr>
          <p:nvPr>
            <p:ph type="body" sz="quarter" idx="17" hasCustomPrompt="1"/>
            <p:custDataLst>
              <p:tags r:id="rId12"/>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19" name="5. Source">
            <a:extLst>
              <a:ext uri="{FF2B5EF4-FFF2-40B4-BE49-F238E27FC236}">
                <a16:creationId xmlns:a16="http://schemas.microsoft.com/office/drawing/2014/main" id="{E49E8E76-DE4E-41BE-8B4B-592B0B6B5332}"/>
              </a:ext>
            </a:extLst>
          </p:cNvPr>
          <p:cNvSpPr txBox="1"/>
          <p:nvPr userDrawn="1">
            <p:custDataLst>
              <p:tags r:id="rId13"/>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
        <p:nvSpPr>
          <p:cNvPr id="20" name="2. Slide Title">
            <a:extLst>
              <a:ext uri="{FF2B5EF4-FFF2-40B4-BE49-F238E27FC236}">
                <a16:creationId xmlns:a16="http://schemas.microsoft.com/office/drawing/2014/main" id="{96A3AFA3-4D77-404A-BE09-DC313ED73E79}"/>
              </a:ext>
            </a:extLst>
          </p:cNvPr>
          <p:cNvSpPr>
            <a:spLocks noGrp="1"/>
          </p:cNvSpPr>
          <p:nvPr>
            <p:ph type="title"/>
            <p:custDataLst>
              <p:tags r:id="rId14"/>
            </p:custDataLst>
          </p:nvPr>
        </p:nvSpPr>
        <p:spPr>
          <a:xfrm>
            <a:off x="554736" y="172212"/>
            <a:ext cx="3465576" cy="731520"/>
          </a:xfrm>
        </p:spPr>
        <p:txBody>
          <a:bodyPr anchor="b">
            <a:noAutofit/>
          </a:bodyPr>
          <a:lstStyle>
            <a:lvl1pPr>
              <a:defRPr>
                <a:solidFill>
                  <a:schemeClr val="bg2"/>
                </a:solidFill>
              </a:defRPr>
            </a:lvl1pPr>
          </a:lstStyle>
          <a:p>
            <a:r>
              <a:rPr lang="en-US" dirty="0"/>
              <a:t>Click to edit Master title</a:t>
            </a:r>
          </a:p>
        </p:txBody>
      </p:sp>
      <p:sp>
        <p:nvSpPr>
          <p:cNvPr id="21" name="3. Subtitle">
            <a:extLst>
              <a:ext uri="{FF2B5EF4-FFF2-40B4-BE49-F238E27FC236}">
                <a16:creationId xmlns:a16="http://schemas.microsoft.com/office/drawing/2014/main" id="{3182339B-2B76-4760-B802-A0F3D9F46246}"/>
              </a:ext>
            </a:extLst>
          </p:cNvPr>
          <p:cNvSpPr>
            <a:spLocks noGrp="1"/>
          </p:cNvSpPr>
          <p:nvPr>
            <p:ph type="subTitle" idx="1" hasCustomPrompt="1"/>
            <p:custDataLst>
              <p:tags r:id="rId15"/>
            </p:custDataLst>
          </p:nvPr>
        </p:nvSpPr>
        <p:spPr>
          <a:xfrm>
            <a:off x="554736" y="884725"/>
            <a:ext cx="3465576" cy="276999"/>
          </a:xfrm>
        </p:spPr>
        <p:txBody>
          <a:bodyPr wrap="square">
            <a:noAutofit/>
          </a:bodyPr>
          <a:lstStyle>
            <a:lvl1pPr marL="0" indent="0" algn="l">
              <a:buNone/>
              <a:defRPr sz="18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edit Master subtitle</a:t>
            </a:r>
          </a:p>
        </p:txBody>
      </p:sp>
    </p:spTree>
    <p:extLst>
      <p:ext uri="{BB962C8B-B14F-4D97-AF65-F5344CB8AC3E}">
        <p14:creationId xmlns:p14="http://schemas.microsoft.com/office/powerpoint/2010/main" val="570348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ntrast 1/2">
    <p:bg>
      <p:bgPr>
        <a:solidFill>
          <a:schemeClr val="tx1"/>
        </a:solidFill>
        <a:effectLst/>
      </p:bgPr>
    </p:bg>
    <p:spTree>
      <p:nvGrpSpPr>
        <p:cNvPr id="1" name=""/>
        <p:cNvGrpSpPr/>
        <p:nvPr/>
      </p:nvGrpSpPr>
      <p:grpSpPr>
        <a:xfrm>
          <a:off x="0" y="0"/>
          <a:ext cx="0" cy="0"/>
          <a:chOff x="0" y="0"/>
          <a:chExt cx="0" cy="0"/>
        </a:xfrm>
      </p:grpSpPr>
      <p:sp>
        <p:nvSpPr>
          <p:cNvPr id="7" name="RectangleDark">
            <a:extLst>
              <a:ext uri="{FF2B5EF4-FFF2-40B4-BE49-F238E27FC236}">
                <a16:creationId xmlns:a16="http://schemas.microsoft.com/office/drawing/2014/main" id="{2365F90A-9CD8-40EE-93CD-2729135A9569}"/>
              </a:ext>
            </a:extLst>
          </p:cNvPr>
          <p:cNvSpPr/>
          <p:nvPr userDrawn="1">
            <p:custDataLst>
              <p:tags r:id="rId1"/>
            </p:custDataLst>
          </p:nvPr>
        </p:nvSpPr>
        <p:spPr bwMode="ltGray">
          <a:xfrm>
            <a:off x="6092952"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2"/>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4"/>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5"/>
            </p:custDataLst>
          </p:nvPr>
        </p:nvCxnSpPr>
        <p:spPr>
          <a:xfrm>
            <a:off x="554736" y="6453769"/>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6"/>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7"/>
            </p:custDataLst>
          </p:nvPr>
        </p:nvCxnSpPr>
        <p:spPr>
          <a:xfrm>
            <a:off x="554736" y="1181906"/>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80B9914A-DB55-4BC1-945B-6BCB69651471}"/>
              </a:ext>
            </a:extLst>
          </p:cNvPr>
          <p:cNvSpPr>
            <a:spLocks noGrp="1"/>
          </p:cNvSpPr>
          <p:nvPr>
            <p:ph type="title"/>
            <p:custDataLst>
              <p:tags r:id="rId8"/>
            </p:custDataLst>
          </p:nvPr>
        </p:nvSpPr>
        <p:spPr>
          <a:xfrm>
            <a:off x="554736" y="172212"/>
            <a:ext cx="5065776" cy="731520"/>
          </a:xfrm>
        </p:spPr>
        <p:txBody>
          <a:bodyPr/>
          <a:lstStyle>
            <a:lvl1pPr>
              <a:defRPr>
                <a:solidFill>
                  <a:sysClr val="windowText" lastClr="000000"/>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p:ph type="subTitle" idx="1"/>
            <p:custDataLst>
              <p:tags r:id="rId9"/>
            </p:custDataLst>
          </p:nvPr>
        </p:nvSpPr>
        <p:spPr>
          <a:xfrm>
            <a:off x="554736" y="884725"/>
            <a:ext cx="5065776" cy="276999"/>
          </a:xfrm>
        </p:spPr>
        <p:txBody>
          <a:bodyPr wrap="square">
            <a:noAutofit/>
          </a:bodyPr>
          <a:lstStyle>
            <a:lvl1pPr marL="0" indent="0" algn="l">
              <a:buNone/>
              <a:defRPr sz="1800" b="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10"/>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2" name="1. On-page tracker">
            <a:extLst>
              <a:ext uri="{FF2B5EF4-FFF2-40B4-BE49-F238E27FC236}">
                <a16:creationId xmlns:a16="http://schemas.microsoft.com/office/drawing/2014/main" id="{69CA174A-B3CF-496F-A949-9AB132B79562}"/>
              </a:ext>
            </a:extLst>
          </p:cNvPr>
          <p:cNvSpPr>
            <a:spLocks noGrp="1"/>
          </p:cNvSpPr>
          <p:nvPr>
            <p:ph type="body" sz="quarter" idx="17" hasCustomPrompt="1"/>
            <p:custDataLst>
              <p:tags r:id="rId11"/>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16" name="5. Source">
            <a:extLst>
              <a:ext uri="{FF2B5EF4-FFF2-40B4-BE49-F238E27FC236}">
                <a16:creationId xmlns:a16="http://schemas.microsoft.com/office/drawing/2014/main" id="{A0770D8B-38D0-4C6B-9B32-7F66B96EB551}"/>
              </a:ext>
            </a:extLst>
          </p:cNvPr>
          <p:cNvSpPr txBox="1"/>
          <p:nvPr userDrawn="1">
            <p:custDataLst>
              <p:tags r:id="rId12"/>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38533619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3813" name="think-cell Slide" r:id="rId17" imgW="413" imgH="416" progId="TCLayout.ActiveDocument.1">
                  <p:embed/>
                </p:oleObj>
              </mc:Choice>
              <mc:Fallback>
                <p:oleObj name="think-cell Slide" r:id="rId17"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0" name="2. Slide Title">
            <a:extLst>
              <a:ext uri="{FF2B5EF4-FFF2-40B4-BE49-F238E27FC236}">
                <a16:creationId xmlns:a16="http://schemas.microsoft.com/office/drawing/2014/main" id="{E1D61C74-F3E2-42EF-998D-BEC7B3EBD0BC}"/>
              </a:ext>
            </a:extLst>
          </p:cNvPr>
          <p:cNvSpPr>
            <a:spLocks noGrp="1"/>
          </p:cNvSpPr>
          <p:nvPr>
            <p:ph type="title"/>
            <p:custDataLst>
              <p:tags r:id="rId4"/>
            </p:custDataLst>
          </p:nvPr>
        </p:nvSpPr>
        <p:spPr>
          <a:xfrm>
            <a:off x="554736" y="172212"/>
            <a:ext cx="6967728" cy="731520"/>
          </a:xfrm>
        </p:spPr>
        <p:txBody>
          <a:bodyPr/>
          <a:lstStyle>
            <a:lvl1pPr>
              <a:defRPr>
                <a:solidFill>
                  <a:sysClr val="windowText" lastClr="000000"/>
                </a:solidFill>
              </a:defRPr>
            </a:lvl1pPr>
          </a:lstStyle>
          <a:p>
            <a:r>
              <a:rPr lang="en-US" dirty="0"/>
              <a:t>Click to edit Master title style</a:t>
            </a: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6"/>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7"/>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8"/>
            </p:custDataLst>
          </p:nvPr>
        </p:nvCxnSpPr>
        <p:spPr bwMode="black">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9"/>
            </p:custDataLst>
          </p:nvPr>
        </p:nvCxnSpPr>
        <p:spPr>
          <a:xfrm>
            <a:off x="554736"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10"/>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1"/>
            </p:custDataLst>
          </p:nvPr>
        </p:nvCxnSpPr>
        <p:spPr>
          <a:xfrm>
            <a:off x="554736"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3. Subtitle">
            <a:extLst>
              <a:ext uri="{FF2B5EF4-FFF2-40B4-BE49-F238E27FC236}">
                <a16:creationId xmlns:a16="http://schemas.microsoft.com/office/drawing/2014/main" id="{48CA3F7F-79C3-4776-BD80-2B6BECA0AF60}"/>
              </a:ext>
            </a:extLst>
          </p:cNvPr>
          <p:cNvSpPr>
            <a:spLocks noGrp="1"/>
          </p:cNvSpPr>
          <p:nvPr>
            <p:ph type="subTitle" idx="1"/>
            <p:custDataLst>
              <p:tags r:id="rId12"/>
            </p:custDataLst>
          </p:nvPr>
        </p:nvSpPr>
        <p:spPr>
          <a:xfrm>
            <a:off x="554736" y="884725"/>
            <a:ext cx="6967728" cy="276999"/>
          </a:xfrm>
        </p:spPr>
        <p:txBody>
          <a:bodyPr wrap="square">
            <a:noAutofit/>
          </a:bodyPr>
          <a:lstStyle>
            <a:lvl1pPr marL="0" indent="0" algn="l">
              <a:buNone/>
              <a:defRPr sz="1800" b="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8" name="5. Source" hidden="1">
            <a:extLst>
              <a:ext uri="{FF2B5EF4-FFF2-40B4-BE49-F238E27FC236}">
                <a16:creationId xmlns:a16="http://schemas.microsoft.com/office/drawing/2014/main" id="{143701BF-655B-4E75-9AF7-14445CDB19BD}"/>
              </a:ext>
            </a:extLst>
          </p:cNvPr>
          <p:cNvSpPr txBox="1"/>
          <p:nvPr userDrawn="1">
            <p:custDataLst>
              <p:tags r:id="rId13"/>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5" name="1. On-page tracker">
            <a:extLst>
              <a:ext uri="{FF2B5EF4-FFF2-40B4-BE49-F238E27FC236}">
                <a16:creationId xmlns:a16="http://schemas.microsoft.com/office/drawing/2014/main" id="{CFC537C1-0243-4328-8607-D7E4669ABA69}"/>
              </a:ext>
            </a:extLst>
          </p:cNvPr>
          <p:cNvSpPr>
            <a:spLocks noGrp="1"/>
          </p:cNvSpPr>
          <p:nvPr>
            <p:ph type="body" sz="quarter" idx="17" hasCustomPrompt="1"/>
            <p:custDataLst>
              <p:tags r:id="rId14"/>
            </p:custDataLst>
          </p:nvPr>
        </p:nvSpPr>
        <p:spPr>
          <a:xfrm>
            <a:off x="8174736" y="89319"/>
            <a:ext cx="3465576" cy="123111"/>
          </a:xfrm>
        </p:spPr>
        <p:txBody>
          <a:bodyPr anchor="ctr" anchorCtr="0">
            <a:spAutoFit/>
          </a:bodyPr>
          <a:lstStyle>
            <a:lvl1pPr algn="r">
              <a:defRPr sz="800">
                <a:latin typeface="+mn-lt"/>
              </a:defRPr>
            </a:lvl1pPr>
          </a:lstStyle>
          <a:p>
            <a:pPr lvl="0"/>
            <a:r>
              <a:rPr lang="en-US" dirty="0"/>
              <a:t>Chapter › Topic</a:t>
            </a:r>
          </a:p>
        </p:txBody>
      </p:sp>
      <p:sp>
        <p:nvSpPr>
          <p:cNvPr id="19" name="5. Source">
            <a:extLst>
              <a:ext uri="{FF2B5EF4-FFF2-40B4-BE49-F238E27FC236}">
                <a16:creationId xmlns:a16="http://schemas.microsoft.com/office/drawing/2014/main" id="{090A7C0C-14BE-4DF8-9C62-6EE96654F0DF}"/>
              </a:ext>
            </a:extLst>
          </p:cNvPr>
          <p:cNvSpPr txBox="1"/>
          <p:nvPr userDrawn="1">
            <p:custDataLst>
              <p:tags r:id="rId15"/>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19679734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B19533A-7C36-4239-BCB1-336E4EF4EA93}"/>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4837" name="think-cell Slide" r:id="rId17" imgW="473" imgH="473" progId="TCLayout.ActiveDocument.1">
                  <p:embed/>
                </p:oleObj>
              </mc:Choice>
              <mc:Fallback>
                <p:oleObj name="think-cell Slide" r:id="rId17" imgW="473" imgH="473" progId="TCLayout.ActiveDocument.1">
                  <p:embed/>
                  <p:pic>
                    <p:nvPicPr>
                      <p:cNvPr id="3" name="Object 2" hidden="1">
                        <a:extLst>
                          <a:ext uri="{FF2B5EF4-FFF2-40B4-BE49-F238E27FC236}">
                            <a16:creationId xmlns:a16="http://schemas.microsoft.com/office/drawing/2014/main" id="{3B19533A-7C36-4239-BCB1-336E4EF4EA93}"/>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8F94EA0-F844-4358-BAB1-09AA056D6AC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2500" b="1" i="0" u="none" strike="noStrike" kern="1200" cap="none" spc="0" normalizeH="0" baseline="0" noProof="0" dirty="0" err="1">
              <a:ln>
                <a:noFill/>
              </a:ln>
              <a:solidFill>
                <a:srgbClr val="051C2C"/>
              </a:solidFill>
              <a:effectLst/>
              <a:uLnTx/>
              <a:uFillTx/>
              <a:latin typeface="Georgia" panose="02040502050405020303" pitchFamily="18" charset="0"/>
              <a:ea typeface="+mn-ea"/>
              <a:cs typeface="+mn-cs"/>
              <a:sym typeface="Georgia" panose="02040502050405020303" pitchFamily="18" charset="0"/>
            </a:endParaRPr>
          </a:p>
        </p:txBody>
      </p:sp>
      <p:sp>
        <p:nvSpPr>
          <p:cNvPr id="22" name="RectangleLight">
            <a:extLst>
              <a:ext uri="{FF2B5EF4-FFF2-40B4-BE49-F238E27FC236}">
                <a16:creationId xmlns:a16="http://schemas.microsoft.com/office/drawing/2014/main" id="{65BA59B8-E166-40EF-A08B-73C27149A153}"/>
              </a:ext>
            </a:extLst>
          </p:cNvPr>
          <p:cNvSpPr/>
          <p:nvPr userDrawn="1">
            <p:custDataLst>
              <p:tags r:id="rId4"/>
            </p:custDataLst>
          </p:nvPr>
        </p:nvSpPr>
        <p:spPr bwMode="ltGray">
          <a:xfrm>
            <a:off x="8781416"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FFFFFF"/>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endParaRPr>
          </a:p>
        </p:txBody>
      </p:sp>
      <p:cxnSp>
        <p:nvCxnSpPr>
          <p:cNvPr id="23" name="BottomLineRight">
            <a:extLst>
              <a:ext uri="{FF2B5EF4-FFF2-40B4-BE49-F238E27FC236}">
                <a16:creationId xmlns:a16="http://schemas.microsoft.com/office/drawing/2014/main" id="{2638C600-7B94-46B1-84A4-8C9047694283}"/>
              </a:ext>
            </a:extLst>
          </p:cNvPr>
          <p:cNvCxnSpPr/>
          <p:nvPr userDrawn="1">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B99699F0-BA7E-4449-B3AE-B5E796EBA187}"/>
              </a:ext>
            </a:extLst>
          </p:cNvPr>
          <p:cNvCxnSpPr/>
          <p:nvPr userDrawn="1">
            <p:custDataLst>
              <p:tags r:id="rId8"/>
            </p:custDataLst>
          </p:nvPr>
        </p:nvCxnSpPr>
        <p:spPr>
          <a:xfrm>
            <a:off x="554736"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C34BF1E9-D917-4FD9-B9F4-CB69675F1DDF}"/>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D35815C2-596B-44C1-B9BE-5474DFE650BA}"/>
              </a:ext>
            </a:extLst>
          </p:cNvPr>
          <p:cNvCxnSpPr/>
          <p:nvPr userDrawn="1">
            <p:custDataLst>
              <p:tags r:id="rId10"/>
            </p:custDataLst>
          </p:nvPr>
        </p:nvCxnSpPr>
        <p:spPr>
          <a:xfrm>
            <a:off x="554736"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80B9914A-DB55-4BC1-945B-6BCB69651471}"/>
              </a:ext>
            </a:extLst>
          </p:cNvPr>
          <p:cNvSpPr>
            <a:spLocks noGrp="1"/>
          </p:cNvSpPr>
          <p:nvPr>
            <p:ph type="title"/>
            <p:custDataLst>
              <p:tags r:id="rId11"/>
            </p:custDataLst>
          </p:nvPr>
        </p:nvSpPr>
        <p:spPr>
          <a:xfrm>
            <a:off x="554736" y="172212"/>
            <a:ext cx="7918704" cy="731520"/>
          </a:xfrm>
        </p:spPr>
        <p:txBody>
          <a:bodyPr/>
          <a:lstStyle>
            <a:lvl1pPr>
              <a:defRPr>
                <a:solidFill>
                  <a:sysClr val="windowText" lastClr="000000"/>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p:ph type="subTitle" idx="1"/>
            <p:custDataLst>
              <p:tags r:id="rId12"/>
            </p:custDataLst>
          </p:nvPr>
        </p:nvSpPr>
        <p:spPr>
          <a:xfrm>
            <a:off x="554736" y="884725"/>
            <a:ext cx="7918704" cy="276999"/>
          </a:xfrm>
        </p:spPr>
        <p:txBody>
          <a:bodyPr wrap="square">
            <a:noAutofit/>
          </a:bodyPr>
          <a:lstStyle>
            <a:lvl1pPr marL="0" indent="0" algn="l">
              <a:buNone/>
              <a:defRPr sz="1800" b="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15" name="1. On-page tracker">
            <a:extLst>
              <a:ext uri="{FF2B5EF4-FFF2-40B4-BE49-F238E27FC236}">
                <a16:creationId xmlns:a16="http://schemas.microsoft.com/office/drawing/2014/main" id="{16B54141-9CE9-413A-96EA-6AC5780A43DB}"/>
              </a:ext>
            </a:extLst>
          </p:cNvPr>
          <p:cNvSpPr>
            <a:spLocks noGrp="1"/>
          </p:cNvSpPr>
          <p:nvPr>
            <p:ph type="body" sz="quarter" idx="17" hasCustomPrompt="1"/>
            <p:custDataLst>
              <p:tags r:id="rId14"/>
            </p:custDataLst>
          </p:nvPr>
        </p:nvSpPr>
        <p:spPr>
          <a:xfrm>
            <a:off x="9116568" y="89319"/>
            <a:ext cx="2523744" cy="123111"/>
          </a:xfrm>
        </p:spPr>
        <p:txBody>
          <a:bodyPr anchor="ctr" anchorCtr="0">
            <a:spAutoFit/>
          </a:bodyPr>
          <a:lstStyle>
            <a:lvl1pPr algn="r">
              <a:defRPr sz="800">
                <a:latin typeface="+mn-lt"/>
              </a:defRPr>
            </a:lvl1pPr>
          </a:lstStyle>
          <a:p>
            <a:pPr lvl="0"/>
            <a:r>
              <a:rPr lang="en-US" dirty="0"/>
              <a:t>Chapter › Topic</a:t>
            </a:r>
          </a:p>
        </p:txBody>
      </p:sp>
      <p:sp>
        <p:nvSpPr>
          <p:cNvPr id="16" name="5. Source">
            <a:extLst>
              <a:ext uri="{FF2B5EF4-FFF2-40B4-BE49-F238E27FC236}">
                <a16:creationId xmlns:a16="http://schemas.microsoft.com/office/drawing/2014/main" id="{81E85D65-63B0-4A6D-9D47-06B300A8E9D5}"/>
              </a:ext>
            </a:extLst>
          </p:cNvPr>
          <p:cNvSpPr txBox="1"/>
          <p:nvPr userDrawn="1">
            <p:custDataLst>
              <p:tags r:id="rId15"/>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35716909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rast 1/4_Reverse">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5861"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3A3BA4A-22A3-4843-892F-E42C155B428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BF2AED7-361B-4221-9AF6-77A108DA0C2B}"/>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Rectangle 14">
            <a:extLst>
              <a:ext uri="{FF2B5EF4-FFF2-40B4-BE49-F238E27FC236}">
                <a16:creationId xmlns:a16="http://schemas.microsoft.com/office/drawing/2014/main" id="{49AFBBA9-D2B9-4E72-870F-D17AFEF8B92E}"/>
              </a:ext>
            </a:extLst>
          </p:cNvPr>
          <p:cNvSpPr>
            <a:spLocks/>
          </p:cNvSpPr>
          <p:nvPr userDrawn="1"/>
        </p:nvSpPr>
        <p:spPr>
          <a:xfrm>
            <a:off x="0" y="-1"/>
            <a:ext cx="3410584" cy="6858001"/>
          </a:xfrm>
          <a:prstGeom prst="rect">
            <a:avLst/>
          </a:prstGeom>
          <a:solidFill>
            <a:schemeClr val="bg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buClr>
                <a:schemeClr val="tx1"/>
              </a:buClr>
            </a:pPr>
            <a:endParaRPr lang="en-US" sz="1600" dirty="0" err="1">
              <a:solidFill>
                <a:schemeClr val="tx1"/>
              </a:solidFill>
            </a:endParaRPr>
          </a:p>
        </p:txBody>
      </p:sp>
      <p:sp>
        <p:nvSpPr>
          <p:cNvPr id="23" name="SlideLogoText">
            <a:extLst>
              <a:ext uri="{FF2B5EF4-FFF2-40B4-BE49-F238E27FC236}">
                <a16:creationId xmlns:a16="http://schemas.microsoft.com/office/drawing/2014/main" id="{8BEC0BBE-31ED-4326-901D-BA144B7161D7}"/>
              </a:ext>
            </a:extLst>
          </p:cNvPr>
          <p:cNvSpPr txBox="1"/>
          <p:nvPr userDrawn="1">
            <p:custDataLst>
              <p:tags r:id="rId4"/>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
                <a:schemeClr val="bg1"/>
              </a:buClr>
              <a:buSzTx/>
              <a:buFontTx/>
              <a:buNone/>
              <a:tabLst/>
              <a:defRPr/>
            </a:pPr>
            <a:r>
              <a:rPr lang="en-US" sz="900" kern="1200">
                <a:solidFill>
                  <a:schemeClr val="bg1"/>
                </a:solidFill>
                <a:latin typeface="+mn-lt"/>
                <a:ea typeface="+mn-ea"/>
                <a:cs typeface="Arial" panose="020B0604020202020204" pitchFamily="34" charset="0"/>
              </a:rPr>
              <a:t>McKinsey &amp; Company</a:t>
            </a:r>
          </a:p>
        </p:txBody>
      </p:sp>
      <p:sp>
        <p:nvSpPr>
          <p:cNvPr id="24" name="Slide Number">
            <a:extLst>
              <a:ext uri="{FF2B5EF4-FFF2-40B4-BE49-F238E27FC236}">
                <a16:creationId xmlns:a16="http://schemas.microsoft.com/office/drawing/2014/main" id="{1E2A8850-EAF9-4CBD-8F06-509CC6194BEC}"/>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buClr>
                <a:schemeClr val="bg1"/>
              </a:buClr>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buClr>
                  <a:schemeClr val="bg1"/>
                </a:buClr>
                <a:defRPr/>
              </a:pPr>
              <a:t>‹#›</a:t>
            </a:fld>
            <a:endParaRPr lang="en-US" sz="900">
              <a:solidFill>
                <a:schemeClr val="bg1"/>
              </a:solidFill>
              <a:latin typeface="+mn-lt"/>
              <a:ea typeface="+mn-ea"/>
              <a:cs typeface="Arial" panose="020B0604020202020204" pitchFamily="34" charset="0"/>
            </a:endParaRPr>
          </a:p>
        </p:txBody>
      </p:sp>
      <p:cxnSp>
        <p:nvCxnSpPr>
          <p:cNvPr id="26" name="BottomLineRight">
            <a:extLst>
              <a:ext uri="{FF2B5EF4-FFF2-40B4-BE49-F238E27FC236}">
                <a16:creationId xmlns:a16="http://schemas.microsoft.com/office/drawing/2014/main" id="{D039AE89-A752-4C42-B602-B745D3F8EE0B}"/>
              </a:ext>
            </a:extLst>
          </p:cNvPr>
          <p:cNvCxnSpPr/>
          <p:nvPr userDrawn="1">
            <p:custDataLst>
              <p:tags r:id="rId6"/>
            </p:custDataLst>
          </p:nvPr>
        </p:nvCxnSpPr>
        <p:spPr>
          <a:xfrm>
            <a:off x="3715757"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7" name="TopLineRight">
            <a:extLst>
              <a:ext uri="{FF2B5EF4-FFF2-40B4-BE49-F238E27FC236}">
                <a16:creationId xmlns:a16="http://schemas.microsoft.com/office/drawing/2014/main" id="{B790335B-4212-47CE-9B8F-C590937B3793}"/>
              </a:ext>
            </a:extLst>
          </p:cNvPr>
          <p:cNvCxnSpPr>
            <a:cxnSpLocks/>
          </p:cNvCxnSpPr>
          <p:nvPr userDrawn="1">
            <p:custDataLst>
              <p:tags r:id="rId7"/>
            </p:custDataLst>
          </p:nvPr>
        </p:nvCxnSpPr>
        <p:spPr>
          <a:xfrm>
            <a:off x="3715757"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5. Source" hidden="1">
            <a:extLst>
              <a:ext uri="{FF2B5EF4-FFF2-40B4-BE49-F238E27FC236}">
                <a16:creationId xmlns:a16="http://schemas.microsoft.com/office/drawing/2014/main" id="{064AC035-5239-45FF-8383-33CBCD30D33E}"/>
              </a:ext>
            </a:extLst>
          </p:cNvPr>
          <p:cNvSpPr txBox="1"/>
          <p:nvPr userDrawn="1">
            <p:custDataLst>
              <p:tags r:id="rId8"/>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Clr>
                <a:schemeClr val="tx1"/>
              </a:buClr>
            </a:pPr>
            <a:r>
              <a:rPr lang="en-US" sz="800" dirty="0">
                <a:solidFill>
                  <a:schemeClr val="tx1"/>
                </a:solidFill>
              </a:rPr>
              <a:t>Source: …</a:t>
            </a:r>
          </a:p>
        </p:txBody>
      </p:sp>
      <p:sp>
        <p:nvSpPr>
          <p:cNvPr id="18" name="1. On-page tracker">
            <a:extLst>
              <a:ext uri="{FF2B5EF4-FFF2-40B4-BE49-F238E27FC236}">
                <a16:creationId xmlns:a16="http://schemas.microsoft.com/office/drawing/2014/main" id="{63369B22-0805-4115-8106-351A57E7D4C6}"/>
              </a:ext>
            </a:extLst>
          </p:cNvPr>
          <p:cNvSpPr>
            <a:spLocks noGrp="1"/>
          </p:cNvSpPr>
          <p:nvPr userDrawn="1">
            <p:ph type="body" sz="quarter" idx="17" hasCustomPrompt="1"/>
            <p:custDataLst>
              <p:tags r:id="rId9"/>
            </p:custDataLst>
          </p:nvPr>
        </p:nvSpPr>
        <p:spPr>
          <a:xfrm>
            <a:off x="7156704" y="89319"/>
            <a:ext cx="4480560" cy="123111"/>
          </a:xfrm>
        </p:spPr>
        <p:txBody>
          <a:bodyPr anchor="ctr" anchorCtr="0">
            <a:spAutoFit/>
          </a:bodyPr>
          <a:lstStyle>
            <a:lvl1pPr algn="r">
              <a:buClr>
                <a:schemeClr val="bg1"/>
              </a:buClr>
              <a:defRPr sz="800">
                <a:solidFill>
                  <a:schemeClr val="bg1"/>
                </a:solidFill>
                <a:latin typeface="+mn-lt"/>
              </a:defRPr>
            </a:lvl1pPr>
          </a:lstStyle>
          <a:p>
            <a:pPr lvl="0"/>
            <a:r>
              <a:rPr lang="en-US" dirty="0"/>
              <a:t>Chapter › Topic</a:t>
            </a:r>
          </a:p>
        </p:txBody>
      </p:sp>
      <p:cxnSp>
        <p:nvCxnSpPr>
          <p:cNvPr id="17" name="BottomLineLeft">
            <a:extLst>
              <a:ext uri="{FF2B5EF4-FFF2-40B4-BE49-F238E27FC236}">
                <a16:creationId xmlns:a16="http://schemas.microsoft.com/office/drawing/2014/main" id="{3BAA4BF8-DAAD-4AB6-829F-489E234136A8}"/>
              </a:ext>
            </a:extLst>
          </p:cNvPr>
          <p:cNvCxnSpPr/>
          <p:nvPr userDrawn="1">
            <p:custDataLst>
              <p:tags r:id="rId10"/>
            </p:custDataLst>
          </p:nvPr>
        </p:nvCxnSpPr>
        <p:spPr>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5. Source">
            <a:extLst>
              <a:ext uri="{FF2B5EF4-FFF2-40B4-BE49-F238E27FC236}">
                <a16:creationId xmlns:a16="http://schemas.microsoft.com/office/drawing/2014/main" id="{7708D440-EDCC-44B2-87D2-1E49D3373A5E}"/>
              </a:ext>
            </a:extLst>
          </p:cNvPr>
          <p:cNvSpPr txBox="1"/>
          <p:nvPr userDrawn="1">
            <p:custDataLst>
              <p:tags r:id="rId11"/>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B3B3B3"/>
                </a:solidFill>
              </a:rPr>
              <a:t>McKinsey Academy: Proprietary and Confidential</a:t>
            </a:r>
          </a:p>
        </p:txBody>
      </p:sp>
      <p:cxnSp>
        <p:nvCxnSpPr>
          <p:cNvPr id="19" name="TopLineLeft">
            <a:extLst>
              <a:ext uri="{FF2B5EF4-FFF2-40B4-BE49-F238E27FC236}">
                <a16:creationId xmlns:a16="http://schemas.microsoft.com/office/drawing/2014/main" id="{DEF0428C-78AC-498D-A7FD-381922C6009A}"/>
              </a:ext>
            </a:extLst>
          </p:cNvPr>
          <p:cNvCxnSpPr/>
          <p:nvPr userDrawn="1">
            <p:custDataLst>
              <p:tags r:id="rId12"/>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0" name="2. Slide Title">
            <a:extLst>
              <a:ext uri="{FF2B5EF4-FFF2-40B4-BE49-F238E27FC236}">
                <a16:creationId xmlns:a16="http://schemas.microsoft.com/office/drawing/2014/main" id="{4FF7368B-2AA2-43B7-92D7-F19CEC893288}"/>
              </a:ext>
            </a:extLst>
          </p:cNvPr>
          <p:cNvSpPr>
            <a:spLocks noGrp="1"/>
          </p:cNvSpPr>
          <p:nvPr>
            <p:ph type="title"/>
            <p:custDataLst>
              <p:tags r:id="rId13"/>
            </p:custDataLst>
          </p:nvPr>
        </p:nvSpPr>
        <p:spPr>
          <a:xfrm>
            <a:off x="554736" y="172212"/>
            <a:ext cx="2514600" cy="731520"/>
          </a:xfrm>
        </p:spPr>
        <p:txBody>
          <a:bodyPr anchor="b">
            <a:noAutofit/>
          </a:bodyPr>
          <a:lstStyle>
            <a:lvl1pPr>
              <a:defRPr>
                <a:solidFill>
                  <a:schemeClr val="tx1"/>
                </a:solidFill>
              </a:defRPr>
            </a:lvl1pPr>
          </a:lstStyle>
          <a:p>
            <a:r>
              <a:rPr lang="en-US" dirty="0"/>
              <a:t>Click to edit Master title</a:t>
            </a:r>
          </a:p>
        </p:txBody>
      </p:sp>
      <p:sp>
        <p:nvSpPr>
          <p:cNvPr id="31" name="3. Subtitle">
            <a:extLst>
              <a:ext uri="{FF2B5EF4-FFF2-40B4-BE49-F238E27FC236}">
                <a16:creationId xmlns:a16="http://schemas.microsoft.com/office/drawing/2014/main" id="{93AAC715-7BAB-414A-924E-4BFE1B9A865F}"/>
              </a:ext>
            </a:extLst>
          </p:cNvPr>
          <p:cNvSpPr>
            <a:spLocks noGrp="1"/>
          </p:cNvSpPr>
          <p:nvPr>
            <p:ph type="subTitle" idx="1" hasCustomPrompt="1"/>
            <p:custDataLst>
              <p:tags r:id="rId14"/>
            </p:custDataLst>
          </p:nvPr>
        </p:nvSpPr>
        <p:spPr>
          <a:xfrm>
            <a:off x="554736" y="884725"/>
            <a:ext cx="2514600" cy="276999"/>
          </a:xfrm>
        </p:spPr>
        <p:txBody>
          <a:bodyPr wrap="square">
            <a:no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edit Master subtitle</a:t>
            </a:r>
          </a:p>
        </p:txBody>
      </p:sp>
      <p:sp>
        <p:nvSpPr>
          <p:cNvPr id="20" name="Text Placeholder">
            <a:extLst>
              <a:ext uri="{FF2B5EF4-FFF2-40B4-BE49-F238E27FC236}">
                <a16:creationId xmlns:a16="http://schemas.microsoft.com/office/drawing/2014/main" id="{5A1C1A9E-FDAA-479B-9595-7942381DBDAC}"/>
              </a:ext>
            </a:extLst>
          </p:cNvPr>
          <p:cNvSpPr>
            <a:spLocks noGrp="1"/>
          </p:cNvSpPr>
          <p:nvPr>
            <p:ph type="body" sz="quarter" idx="18" hasCustomPrompt="1"/>
          </p:nvPr>
        </p:nvSpPr>
        <p:spPr>
          <a:xfrm>
            <a:off x="3719322" y="172212"/>
            <a:ext cx="7918704" cy="731520"/>
          </a:xfrm>
        </p:spPr>
        <p:txBody>
          <a:bodyPr vert="horz" wrap="square" lIns="0" tIns="0" rIns="0" bIns="0" rtlCol="0" anchor="b" anchorCtr="0">
            <a:noAutofit/>
          </a:bodyPr>
          <a:lstStyle>
            <a:lvl1pPr>
              <a:defRPr lang="en-US" sz="2500" b="1" spc="0" baseline="0" dirty="0" smtClean="0">
                <a:ln w="6350" cap="flat">
                  <a:noFill/>
                  <a:miter lim="800000"/>
                </a:ln>
                <a:solidFill>
                  <a:schemeClr val="bg2"/>
                </a:solidFill>
                <a:latin typeface="+mj-lt"/>
                <a:ea typeface="+mj-ea"/>
                <a:cs typeface="+mj-cs"/>
              </a:defRPr>
            </a:lvl1pPr>
          </a:lstStyle>
          <a:p>
            <a:pPr lvl="0">
              <a:spcBef>
                <a:spcPct val="0"/>
              </a:spcBef>
              <a:buNone/>
            </a:pPr>
            <a:r>
              <a:rPr lang="en-US" dirty="0"/>
              <a:t>Click to edit Master secondary title</a:t>
            </a:r>
          </a:p>
        </p:txBody>
      </p:sp>
      <p:sp>
        <p:nvSpPr>
          <p:cNvPr id="5" name="Text Placeholder 4">
            <a:extLst>
              <a:ext uri="{FF2B5EF4-FFF2-40B4-BE49-F238E27FC236}">
                <a16:creationId xmlns:a16="http://schemas.microsoft.com/office/drawing/2014/main" id="{37134E9D-1701-417F-A351-9E5208BBB741}"/>
              </a:ext>
            </a:extLst>
          </p:cNvPr>
          <p:cNvSpPr>
            <a:spLocks noGrp="1"/>
          </p:cNvSpPr>
          <p:nvPr>
            <p:ph type="body" sz="quarter" idx="19" hasCustomPrompt="1"/>
          </p:nvPr>
        </p:nvSpPr>
        <p:spPr>
          <a:xfrm>
            <a:off x="3716338" y="884725"/>
            <a:ext cx="7918704" cy="276999"/>
          </a:xfrm>
        </p:spPr>
        <p:txBody>
          <a:bodyPr vert="horz" lIns="0" tIns="0" rIns="0" bIns="0" rtlCol="0">
            <a:noAutofit/>
          </a:bodyPr>
          <a:lstStyle>
            <a:lvl1pPr>
              <a:defRPr lang="en-US" sz="1800" dirty="0">
                <a:solidFill>
                  <a:schemeClr val="bg2"/>
                </a:solidFill>
              </a:defRPr>
            </a:lvl1pPr>
          </a:lstStyle>
          <a:p>
            <a:pPr lvl="0"/>
            <a:r>
              <a:rPr lang="en-US" dirty="0"/>
              <a:t>Click to edit Master subtitle</a:t>
            </a:r>
          </a:p>
        </p:txBody>
      </p:sp>
    </p:spTree>
    <p:extLst>
      <p:ext uri="{BB962C8B-B14F-4D97-AF65-F5344CB8AC3E}">
        <p14:creationId xmlns:p14="http://schemas.microsoft.com/office/powerpoint/2010/main" val="7003568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ntrast 1/3_Reverse">
    <p:bg>
      <p:bgPr>
        <a:solidFill>
          <a:schemeClr val="tx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B094EEE-67C2-404F-BC6F-D4135892F4A7}"/>
              </a:ext>
            </a:extLst>
          </p:cNvPr>
          <p:cNvSpPr>
            <a:spLocks/>
          </p:cNvSpPr>
          <p:nvPr userDrawn="1"/>
        </p:nvSpPr>
        <p:spPr>
          <a:xfrm>
            <a:off x="-2" y="-1"/>
            <a:ext cx="4361688" cy="6858001"/>
          </a:xfrm>
          <a:prstGeom prst="rect">
            <a:avLst/>
          </a:prstGeom>
          <a:solidFill>
            <a:schemeClr val="bg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buClr>
                <a:schemeClr val="tx1"/>
              </a:buClr>
            </a:pPr>
            <a:endParaRPr lang="en-US" sz="1600" dirty="0" err="1">
              <a:solidFill>
                <a:schemeClr val="tx1"/>
              </a:solidFill>
            </a:endParaRPr>
          </a:p>
        </p:txBody>
      </p:sp>
      <p:cxnSp>
        <p:nvCxnSpPr>
          <p:cNvPr id="23" name="BottomLineRight">
            <a:extLst>
              <a:ext uri="{FF2B5EF4-FFF2-40B4-BE49-F238E27FC236}">
                <a16:creationId xmlns:a16="http://schemas.microsoft.com/office/drawing/2014/main" id="{5B711B8A-8A05-4E5D-B43F-369663099B83}"/>
              </a:ext>
            </a:extLst>
          </p:cNvPr>
          <p:cNvCxnSpPr/>
          <p:nvPr userDrawn="1">
            <p:custDataLst>
              <p:tags r:id="rId2"/>
            </p:custDataLst>
          </p:nvPr>
        </p:nvCxnSpPr>
        <p:spPr>
          <a:xfrm>
            <a:off x="4671219"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TopLineRight">
            <a:extLst>
              <a:ext uri="{FF2B5EF4-FFF2-40B4-BE49-F238E27FC236}">
                <a16:creationId xmlns:a16="http://schemas.microsoft.com/office/drawing/2014/main" id="{099ACF1E-C11A-4A27-BF8E-F3D23E7DAC44}"/>
              </a:ext>
            </a:extLst>
          </p:cNvPr>
          <p:cNvCxnSpPr>
            <a:cxnSpLocks/>
          </p:cNvCxnSpPr>
          <p:nvPr userDrawn="1">
            <p:custDataLst>
              <p:tags r:id="rId3"/>
            </p:custDataLst>
          </p:nvPr>
        </p:nvCxnSpPr>
        <p:spPr>
          <a:xfrm>
            <a:off x="4671219"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BottomLineLeft">
            <a:extLst>
              <a:ext uri="{FF2B5EF4-FFF2-40B4-BE49-F238E27FC236}">
                <a16:creationId xmlns:a16="http://schemas.microsoft.com/office/drawing/2014/main" id="{D377B80F-4E90-4787-84CA-5E3A45098122}"/>
              </a:ext>
            </a:extLst>
          </p:cNvPr>
          <p:cNvCxnSpPr/>
          <p:nvPr userDrawn="1">
            <p:custDataLst>
              <p:tags r:id="rId4"/>
            </p:custDataLst>
          </p:nvPr>
        </p:nvCxnSpPr>
        <p:spPr>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4B3E190A-6D52-4E1E-AE40-F3F014AC33D8}"/>
              </a:ext>
            </a:extLst>
          </p:cNvPr>
          <p:cNvCxnSpPr/>
          <p:nvPr userDrawn="1">
            <p:custDataLst>
              <p:tags r:id="rId5"/>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graphicFrame>
        <p:nvGraphicFramePr>
          <p:cNvPr id="4" name="Object 3" hidden="1">
            <a:extLst>
              <a:ext uri="{FF2B5EF4-FFF2-40B4-BE49-F238E27FC236}">
                <a16:creationId xmlns:a16="http://schemas.microsoft.com/office/drawing/2014/main" id="{D6AD2A36-39D2-411F-97A0-A924098965AA}"/>
              </a:ext>
            </a:extLst>
          </p:cNvPr>
          <p:cNvGraphicFramePr>
            <a:graphicFrameLocks noChangeAspect="1"/>
          </p:cNvGraphicFramePr>
          <p:nvPr userDrawn="1">
            <p:custDataLst>
              <p:tags r:id="rId6"/>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6885" name="think-cell Slide" r:id="rId16" imgW="413" imgH="416" progId="TCLayout.ActiveDocument.1">
                  <p:embed/>
                </p:oleObj>
              </mc:Choice>
              <mc:Fallback>
                <p:oleObj name="think-cell Slide" r:id="rId16" imgW="413" imgH="416" progId="TCLayout.ActiveDocument.1">
                  <p:embed/>
                  <p:pic>
                    <p:nvPicPr>
                      <p:cNvPr id="4" name="Object 3" hidden="1">
                        <a:extLst>
                          <a:ext uri="{FF2B5EF4-FFF2-40B4-BE49-F238E27FC236}">
                            <a16:creationId xmlns:a16="http://schemas.microsoft.com/office/drawing/2014/main" id="{D6AD2A36-39D2-411F-97A0-A924098965AA}"/>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67A342-8C8E-4A76-A2F2-1541645630AD}"/>
              </a:ext>
            </a:extLst>
          </p:cNvPr>
          <p:cNvSpPr/>
          <p:nvPr userDrawn="1">
            <p:custDataLst>
              <p:tags r:id="rId7"/>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8"/>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
                <a:schemeClr val="bg1"/>
              </a:buClr>
              <a:buSzTx/>
              <a:buFontTx/>
              <a:buNone/>
              <a:tabLst/>
              <a:defRPr/>
            </a:pPr>
            <a:r>
              <a:rPr lang="en-US" sz="900" kern="1200">
                <a:solidFill>
                  <a:schemeClr val="bg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9"/>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buClr>
                <a:schemeClr val="bg1"/>
              </a:buClr>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buClr>
                  <a:schemeClr val="bg1"/>
                </a:buClr>
                <a:defRPr/>
              </a:pPr>
              <a:t>‹#›</a:t>
            </a:fld>
            <a:endParaRPr lang="en-US" sz="900">
              <a:solidFill>
                <a:schemeClr val="bg1"/>
              </a:solidFill>
              <a:latin typeface="+mn-lt"/>
              <a:ea typeface="+mn-ea"/>
              <a:cs typeface="Arial" panose="020B0604020202020204" pitchFamily="34" charset="0"/>
            </a:endParaRPr>
          </a:p>
        </p:txBody>
      </p:sp>
      <p:sp>
        <p:nvSpPr>
          <p:cNvPr id="15" name="5. Source" hidden="1">
            <a:extLst>
              <a:ext uri="{FF2B5EF4-FFF2-40B4-BE49-F238E27FC236}">
                <a16:creationId xmlns:a16="http://schemas.microsoft.com/office/drawing/2014/main" id="{6BA86AD8-0ECF-4EA8-B346-D8EA2716E80C}"/>
              </a:ext>
            </a:extLst>
          </p:cNvPr>
          <p:cNvSpPr txBox="1"/>
          <p:nvPr userDrawn="1">
            <p:custDataLst>
              <p:tags r:id="rId10"/>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Clr>
                <a:schemeClr val="tx1"/>
              </a:buClr>
            </a:pPr>
            <a:r>
              <a:rPr lang="en-US" sz="800" dirty="0">
                <a:solidFill>
                  <a:schemeClr val="tx1"/>
                </a:solidFill>
              </a:rPr>
              <a:t>Source: …</a:t>
            </a:r>
          </a:p>
        </p:txBody>
      </p:sp>
      <p:sp>
        <p:nvSpPr>
          <p:cNvPr id="18" name="1. On-page tracker">
            <a:extLst>
              <a:ext uri="{FF2B5EF4-FFF2-40B4-BE49-F238E27FC236}">
                <a16:creationId xmlns:a16="http://schemas.microsoft.com/office/drawing/2014/main" id="{3109F943-2570-4786-9DDF-D79F8B316D1A}"/>
              </a:ext>
            </a:extLst>
          </p:cNvPr>
          <p:cNvSpPr>
            <a:spLocks noGrp="1"/>
          </p:cNvSpPr>
          <p:nvPr userDrawn="1">
            <p:ph type="body" sz="quarter" idx="17" hasCustomPrompt="1"/>
            <p:custDataLst>
              <p:tags r:id="rId11"/>
            </p:custDataLst>
          </p:nvPr>
        </p:nvSpPr>
        <p:spPr>
          <a:xfrm>
            <a:off x="7156704" y="89319"/>
            <a:ext cx="4480560" cy="123111"/>
          </a:xfrm>
        </p:spPr>
        <p:txBody>
          <a:bodyPr anchor="ctr" anchorCtr="0">
            <a:spAutoFit/>
          </a:bodyPr>
          <a:lstStyle>
            <a:lvl1pPr algn="r">
              <a:buClr>
                <a:schemeClr val="bg1"/>
              </a:buClr>
              <a:defRPr sz="800">
                <a:solidFill>
                  <a:schemeClr val="bg1"/>
                </a:solidFill>
                <a:latin typeface="+mn-lt"/>
              </a:defRPr>
            </a:lvl1pPr>
          </a:lstStyle>
          <a:p>
            <a:pPr lvl="0"/>
            <a:r>
              <a:rPr lang="en-US" dirty="0"/>
              <a:t>Chapter › Topic</a:t>
            </a:r>
          </a:p>
        </p:txBody>
      </p:sp>
      <p:sp>
        <p:nvSpPr>
          <p:cNvPr id="22" name="5. Source">
            <a:extLst>
              <a:ext uri="{FF2B5EF4-FFF2-40B4-BE49-F238E27FC236}">
                <a16:creationId xmlns:a16="http://schemas.microsoft.com/office/drawing/2014/main" id="{32908713-2748-4BEB-A894-0F559B8DBB36}"/>
              </a:ext>
            </a:extLst>
          </p:cNvPr>
          <p:cNvSpPr txBox="1"/>
          <p:nvPr userDrawn="1">
            <p:custDataLst>
              <p:tags r:id="rId12"/>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B3B3B3"/>
                </a:solidFill>
              </a:rPr>
              <a:t>McKinsey Academy: Proprietary and Confidential</a:t>
            </a:r>
          </a:p>
        </p:txBody>
      </p:sp>
      <p:sp>
        <p:nvSpPr>
          <p:cNvPr id="33" name="2. Slide Title">
            <a:extLst>
              <a:ext uri="{FF2B5EF4-FFF2-40B4-BE49-F238E27FC236}">
                <a16:creationId xmlns:a16="http://schemas.microsoft.com/office/drawing/2014/main" id="{6DF5A04E-8B28-4720-A326-88F85EA1CDA9}"/>
              </a:ext>
            </a:extLst>
          </p:cNvPr>
          <p:cNvSpPr>
            <a:spLocks noGrp="1"/>
          </p:cNvSpPr>
          <p:nvPr>
            <p:ph type="title"/>
            <p:custDataLst>
              <p:tags r:id="rId13"/>
            </p:custDataLst>
          </p:nvPr>
        </p:nvSpPr>
        <p:spPr>
          <a:xfrm>
            <a:off x="554736" y="172212"/>
            <a:ext cx="3465576" cy="731520"/>
          </a:xfrm>
        </p:spPr>
        <p:txBody>
          <a:bodyPr>
            <a:noAutofit/>
          </a:bodyPr>
          <a:lstStyle>
            <a:lvl1pPr>
              <a:buClr>
                <a:schemeClr val="tx1"/>
              </a:buClr>
              <a:defRPr>
                <a:solidFill>
                  <a:schemeClr val="tx1"/>
                </a:solidFill>
              </a:defRPr>
            </a:lvl1pPr>
          </a:lstStyle>
          <a:p>
            <a:r>
              <a:rPr lang="en-US" dirty="0"/>
              <a:t>Click to edit Master title style</a:t>
            </a:r>
          </a:p>
        </p:txBody>
      </p:sp>
      <p:sp>
        <p:nvSpPr>
          <p:cNvPr id="34" name="3. Subtitle">
            <a:extLst>
              <a:ext uri="{FF2B5EF4-FFF2-40B4-BE49-F238E27FC236}">
                <a16:creationId xmlns:a16="http://schemas.microsoft.com/office/drawing/2014/main" id="{F84F9A13-A93B-49D6-A1C3-2B122298DFCE}"/>
              </a:ext>
            </a:extLst>
          </p:cNvPr>
          <p:cNvSpPr>
            <a:spLocks noGrp="1"/>
          </p:cNvSpPr>
          <p:nvPr>
            <p:ph type="subTitle" idx="1"/>
            <p:custDataLst>
              <p:tags r:id="rId14"/>
            </p:custDataLst>
          </p:nvPr>
        </p:nvSpPr>
        <p:spPr>
          <a:xfrm>
            <a:off x="554736" y="884725"/>
            <a:ext cx="3465576" cy="276999"/>
          </a:xfrm>
        </p:spPr>
        <p:txBody>
          <a:bodyPr wrap="square">
            <a:noAutofit/>
          </a:bodyPr>
          <a:lstStyle>
            <a:lvl1pPr marL="0" indent="0" algn="l">
              <a:buClr>
                <a:schemeClr val="tx1"/>
              </a:buClr>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0" name="Text Placeholder 4">
            <a:extLst>
              <a:ext uri="{FF2B5EF4-FFF2-40B4-BE49-F238E27FC236}">
                <a16:creationId xmlns:a16="http://schemas.microsoft.com/office/drawing/2014/main" id="{C15D38CE-2534-4757-A8D7-1E43845A6300}"/>
              </a:ext>
            </a:extLst>
          </p:cNvPr>
          <p:cNvSpPr>
            <a:spLocks noGrp="1"/>
          </p:cNvSpPr>
          <p:nvPr>
            <p:ph type="body" sz="quarter" idx="18" hasCustomPrompt="1"/>
          </p:nvPr>
        </p:nvSpPr>
        <p:spPr>
          <a:xfrm>
            <a:off x="4671219" y="172212"/>
            <a:ext cx="6967728" cy="731520"/>
          </a:xfrm>
        </p:spPr>
        <p:txBody>
          <a:bodyPr vert="horz" wrap="square" lIns="0" tIns="0" rIns="0" bIns="0" rtlCol="0" anchor="b" anchorCtr="0">
            <a:noAutofit/>
          </a:bodyPr>
          <a:lstStyle>
            <a:lvl1pPr>
              <a:defRPr lang="en-US" sz="2500" b="1" spc="0" baseline="0" dirty="0" smtClean="0">
                <a:ln w="6350" cap="flat">
                  <a:noFill/>
                  <a:miter lim="800000"/>
                </a:ln>
                <a:solidFill>
                  <a:schemeClr val="bg2"/>
                </a:solidFill>
                <a:latin typeface="+mj-lt"/>
                <a:ea typeface="+mj-ea"/>
                <a:cs typeface="+mj-cs"/>
              </a:defRPr>
            </a:lvl1pPr>
          </a:lstStyle>
          <a:p>
            <a:pPr lvl="0">
              <a:spcBef>
                <a:spcPct val="0"/>
              </a:spcBef>
              <a:buNone/>
            </a:pPr>
            <a:r>
              <a:rPr lang="en-US" dirty="0"/>
              <a:t>Click to edit Master secondary title</a:t>
            </a:r>
          </a:p>
        </p:txBody>
      </p:sp>
      <p:sp>
        <p:nvSpPr>
          <p:cNvPr id="21" name="Text Placeholder 4">
            <a:extLst>
              <a:ext uri="{FF2B5EF4-FFF2-40B4-BE49-F238E27FC236}">
                <a16:creationId xmlns:a16="http://schemas.microsoft.com/office/drawing/2014/main" id="{114858DB-C9E7-4AFE-B829-A048CFC3E9E6}"/>
              </a:ext>
            </a:extLst>
          </p:cNvPr>
          <p:cNvSpPr>
            <a:spLocks noGrp="1"/>
          </p:cNvSpPr>
          <p:nvPr>
            <p:ph type="body" sz="quarter" idx="19" hasCustomPrompt="1"/>
          </p:nvPr>
        </p:nvSpPr>
        <p:spPr>
          <a:xfrm>
            <a:off x="4671219" y="884725"/>
            <a:ext cx="6967728" cy="276999"/>
          </a:xfrm>
        </p:spPr>
        <p:txBody>
          <a:bodyPr vert="horz" lIns="0" tIns="0" rIns="0" bIns="0" rtlCol="0">
            <a:noAutofit/>
          </a:bodyPr>
          <a:lstStyle>
            <a:lvl1pPr>
              <a:defRPr lang="en-US" sz="1800" dirty="0">
                <a:solidFill>
                  <a:schemeClr val="bg2"/>
                </a:solidFill>
              </a:defRPr>
            </a:lvl1pPr>
          </a:lstStyle>
          <a:p>
            <a:pPr lvl="0"/>
            <a:r>
              <a:rPr lang="en-US" dirty="0"/>
              <a:t>Click to edit Master subtitle</a:t>
            </a:r>
          </a:p>
        </p:txBody>
      </p:sp>
    </p:spTree>
    <p:extLst>
      <p:ext uri="{BB962C8B-B14F-4D97-AF65-F5344CB8AC3E}">
        <p14:creationId xmlns:p14="http://schemas.microsoft.com/office/powerpoint/2010/main" val="20362178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ontrast 1/2_Reverse">
    <p:bg>
      <p:bgPr>
        <a:solidFill>
          <a:schemeClr val="tx1"/>
        </a:solid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06BE4A3-00B9-497F-821F-1F655BF402F9}"/>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7909" name="think-cell Slide" r:id="rId16" imgW="395" imgH="394" progId="TCLayout.ActiveDocument.1">
                  <p:embed/>
                </p:oleObj>
              </mc:Choice>
              <mc:Fallback>
                <p:oleObj name="think-cell Slide" r:id="rId16" imgW="395" imgH="394" progId="TCLayout.ActiveDocument.1">
                  <p:embed/>
                  <p:pic>
                    <p:nvPicPr>
                      <p:cNvPr id="6" name="Object 5" hidden="1">
                        <a:extLst>
                          <a:ext uri="{FF2B5EF4-FFF2-40B4-BE49-F238E27FC236}">
                            <a16:creationId xmlns:a16="http://schemas.microsoft.com/office/drawing/2014/main" id="{606BE4A3-00B9-497F-821F-1F655BF402F9}"/>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B5E4E1FA-2FA6-47CD-B713-96D9F5ABDFFA}"/>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3" name="Rectangle 22">
            <a:extLst>
              <a:ext uri="{FF2B5EF4-FFF2-40B4-BE49-F238E27FC236}">
                <a16:creationId xmlns:a16="http://schemas.microsoft.com/office/drawing/2014/main" id="{BDDB2B2A-03CE-46C2-AF3B-8B81015BD02F}"/>
              </a:ext>
            </a:extLst>
          </p:cNvPr>
          <p:cNvSpPr>
            <a:spLocks/>
          </p:cNvSpPr>
          <p:nvPr userDrawn="1"/>
        </p:nvSpPr>
        <p:spPr>
          <a:xfrm>
            <a:off x="0" y="0"/>
            <a:ext cx="6099048" cy="6858000"/>
          </a:xfrm>
          <a:prstGeom prst="rect">
            <a:avLst/>
          </a:prstGeom>
          <a:solidFill>
            <a:schemeClr val="bg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buClr>
                <a:schemeClr val="tx1"/>
              </a:buClr>
            </a:pPr>
            <a:endParaRPr lang="en-US" sz="1600" dirty="0" err="1">
              <a:solidFill>
                <a:schemeClr val="tx1"/>
              </a:solidFill>
            </a:endParaRPr>
          </a:p>
        </p:txBody>
      </p:sp>
      <p:cxnSp>
        <p:nvCxnSpPr>
          <p:cNvPr id="24" name="BottomLineRight">
            <a:extLst>
              <a:ext uri="{FF2B5EF4-FFF2-40B4-BE49-F238E27FC236}">
                <a16:creationId xmlns:a16="http://schemas.microsoft.com/office/drawing/2014/main" id="{6E48FCAE-BF2F-411B-953B-4171C10098FF}"/>
              </a:ext>
            </a:extLst>
          </p:cNvPr>
          <p:cNvCxnSpPr/>
          <p:nvPr userDrawn="1">
            <p:custDataLst>
              <p:tags r:id="rId4"/>
            </p:custDataLst>
          </p:nvPr>
        </p:nvCxnSpPr>
        <p:spPr>
          <a:xfrm>
            <a:off x="6573171" y="6453769"/>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BottomLineLeft">
            <a:extLst>
              <a:ext uri="{FF2B5EF4-FFF2-40B4-BE49-F238E27FC236}">
                <a16:creationId xmlns:a16="http://schemas.microsoft.com/office/drawing/2014/main" id="{81D8F879-4FDD-4C26-B73C-391B7F40CEE0}"/>
              </a:ext>
            </a:extLst>
          </p:cNvPr>
          <p:cNvCxnSpPr/>
          <p:nvPr userDrawn="1">
            <p:custDataLst>
              <p:tags r:id="rId5"/>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Right">
            <a:extLst>
              <a:ext uri="{FF2B5EF4-FFF2-40B4-BE49-F238E27FC236}">
                <a16:creationId xmlns:a16="http://schemas.microsoft.com/office/drawing/2014/main" id="{CA051ECD-10CB-4752-8027-832C1B3FCE25}"/>
              </a:ext>
            </a:extLst>
          </p:cNvPr>
          <p:cNvCxnSpPr/>
          <p:nvPr userDrawn="1">
            <p:custDataLst>
              <p:tags r:id="rId6"/>
            </p:custDataLst>
          </p:nvPr>
        </p:nvCxnSpPr>
        <p:spPr>
          <a:xfrm>
            <a:off x="6573171" y="1181906"/>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7" name="TopLineLeft">
            <a:extLst>
              <a:ext uri="{FF2B5EF4-FFF2-40B4-BE49-F238E27FC236}">
                <a16:creationId xmlns:a16="http://schemas.microsoft.com/office/drawing/2014/main" id="{D806E633-A577-4E55-AC6D-55C81F585825}"/>
              </a:ext>
            </a:extLst>
          </p:cNvPr>
          <p:cNvCxnSpPr/>
          <p:nvPr userDrawn="1">
            <p:custDataLst>
              <p:tags r:id="rId7"/>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7" name="SlideLogoText">
            <a:extLst>
              <a:ext uri="{FF2B5EF4-FFF2-40B4-BE49-F238E27FC236}">
                <a16:creationId xmlns:a16="http://schemas.microsoft.com/office/drawing/2014/main" id="{609F85FD-B74A-4A4E-BFA9-7668DD6BCB90}"/>
              </a:ext>
            </a:extLst>
          </p:cNvPr>
          <p:cNvSpPr txBox="1"/>
          <p:nvPr userDrawn="1">
            <p:custDataLst>
              <p:tags r:id="rId8"/>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
                <a:schemeClr val="bg1"/>
              </a:buClr>
              <a:buSzTx/>
              <a:buFontTx/>
              <a:buNone/>
              <a:tabLst/>
              <a:defRPr/>
            </a:pPr>
            <a:r>
              <a:rPr lang="en-US" sz="900" kern="1200">
                <a:solidFill>
                  <a:schemeClr val="bg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9"/>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buClr>
                <a:schemeClr val="bg1"/>
              </a:buClr>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buClr>
                  <a:schemeClr val="bg1"/>
                </a:buClr>
                <a:defRPr/>
              </a:pPr>
              <a:t>‹#›</a:t>
            </a:fld>
            <a:endParaRPr lang="en-US" sz="900">
              <a:solidFill>
                <a:schemeClr val="bg1"/>
              </a:solidFill>
              <a:latin typeface="+mn-lt"/>
              <a:ea typeface="+mn-ea"/>
              <a:cs typeface="Arial" panose="020B0604020202020204" pitchFamily="34" charset="0"/>
            </a:endParaRPr>
          </a:p>
        </p:txBody>
      </p:sp>
      <p:sp>
        <p:nvSpPr>
          <p:cNvPr id="20" name="2. Slide Title">
            <a:extLst>
              <a:ext uri="{FF2B5EF4-FFF2-40B4-BE49-F238E27FC236}">
                <a16:creationId xmlns:a16="http://schemas.microsoft.com/office/drawing/2014/main" id="{80B9914A-DB55-4BC1-945B-6BCB69651471}"/>
              </a:ext>
            </a:extLst>
          </p:cNvPr>
          <p:cNvSpPr>
            <a:spLocks noGrp="1"/>
          </p:cNvSpPr>
          <p:nvPr userDrawn="1">
            <p:ph type="title"/>
            <p:custDataLst>
              <p:tags r:id="rId10"/>
            </p:custDataLst>
          </p:nvPr>
        </p:nvSpPr>
        <p:spPr>
          <a:xfrm>
            <a:off x="554736" y="172212"/>
            <a:ext cx="5065776" cy="731520"/>
          </a:xfrm>
        </p:spPr>
        <p:txBody>
          <a:bodyPr/>
          <a:lstStyle>
            <a:lvl1pPr>
              <a:buClr>
                <a:schemeClr val="tx1"/>
              </a:buClr>
              <a:defRPr>
                <a:solidFill>
                  <a:schemeClr val="tx1"/>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userDrawn="1">
            <p:ph type="subTitle" idx="1"/>
            <p:custDataLst>
              <p:tags r:id="rId11"/>
            </p:custDataLst>
          </p:nvPr>
        </p:nvSpPr>
        <p:spPr>
          <a:xfrm>
            <a:off x="554736" y="884725"/>
            <a:ext cx="5065776" cy="276999"/>
          </a:xfrm>
        </p:spPr>
        <p:txBody>
          <a:bodyPr wrap="square">
            <a:noAutofit/>
          </a:bodyPr>
          <a:lstStyle>
            <a:lvl1pPr marL="0" indent="0" algn="l">
              <a:buClr>
                <a:schemeClr val="tx1"/>
              </a:buClr>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1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Clr>
                <a:schemeClr val="tx1"/>
              </a:buClr>
            </a:pPr>
            <a:r>
              <a:rPr lang="en-US" sz="800" dirty="0">
                <a:solidFill>
                  <a:schemeClr val="tx1"/>
                </a:solidFill>
              </a:rPr>
              <a:t>Source: …</a:t>
            </a:r>
          </a:p>
        </p:txBody>
      </p:sp>
      <p:sp>
        <p:nvSpPr>
          <p:cNvPr id="22" name="1. On-page tracker">
            <a:extLst>
              <a:ext uri="{FF2B5EF4-FFF2-40B4-BE49-F238E27FC236}">
                <a16:creationId xmlns:a16="http://schemas.microsoft.com/office/drawing/2014/main" id="{69CA174A-B3CF-496F-A949-9AB132B79562}"/>
              </a:ext>
            </a:extLst>
          </p:cNvPr>
          <p:cNvSpPr>
            <a:spLocks noGrp="1"/>
          </p:cNvSpPr>
          <p:nvPr userDrawn="1">
            <p:ph type="body" sz="quarter" idx="17" hasCustomPrompt="1"/>
            <p:custDataLst>
              <p:tags r:id="rId13"/>
            </p:custDataLst>
          </p:nvPr>
        </p:nvSpPr>
        <p:spPr>
          <a:xfrm>
            <a:off x="7156704" y="89319"/>
            <a:ext cx="4480560" cy="123111"/>
          </a:xfrm>
        </p:spPr>
        <p:txBody>
          <a:bodyPr anchor="ctr" anchorCtr="0">
            <a:spAutoFit/>
          </a:bodyPr>
          <a:lstStyle>
            <a:lvl1pPr algn="r">
              <a:buClr>
                <a:schemeClr val="bg1"/>
              </a:buClr>
              <a:defRPr sz="800">
                <a:solidFill>
                  <a:schemeClr val="bg1"/>
                </a:solidFill>
                <a:latin typeface="+mn-lt"/>
              </a:defRPr>
            </a:lvl1pPr>
          </a:lstStyle>
          <a:p>
            <a:pPr lvl="0"/>
            <a:r>
              <a:rPr lang="en-US" dirty="0"/>
              <a:t>Chapter › Topic</a:t>
            </a:r>
          </a:p>
        </p:txBody>
      </p:sp>
      <p:sp>
        <p:nvSpPr>
          <p:cNvPr id="15" name="5. Source">
            <a:extLst>
              <a:ext uri="{FF2B5EF4-FFF2-40B4-BE49-F238E27FC236}">
                <a16:creationId xmlns:a16="http://schemas.microsoft.com/office/drawing/2014/main" id="{49FCCE54-D00C-4D1F-902C-491219A72B7C}"/>
              </a:ext>
            </a:extLst>
          </p:cNvPr>
          <p:cNvSpPr txBox="1"/>
          <p:nvPr userDrawn="1">
            <p:custDataLst>
              <p:tags r:id="rId14"/>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B3B3B3"/>
                </a:solidFill>
              </a:rPr>
              <a:t>McKinsey Academy: Proprietary and Confidential</a:t>
            </a:r>
          </a:p>
        </p:txBody>
      </p:sp>
    </p:spTree>
    <p:extLst>
      <p:ext uri="{BB962C8B-B14F-4D97-AF65-F5344CB8AC3E}">
        <p14:creationId xmlns:p14="http://schemas.microsoft.com/office/powerpoint/2010/main" val="1304952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ontrast 2/3_Reverse">
    <p:bg>
      <p:bgPr>
        <a:solidFill>
          <a:schemeClr val="tx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6DC7B2C-8AB8-4791-9880-792D813C396C}"/>
              </a:ext>
            </a:extLst>
          </p:cNvPr>
          <p:cNvSpPr/>
          <p:nvPr userDrawn="1"/>
        </p:nvSpPr>
        <p:spPr>
          <a:xfrm>
            <a:off x="0" y="0"/>
            <a:ext cx="7873550" cy="6858000"/>
          </a:xfrm>
          <a:prstGeom prst="rect">
            <a:avLst/>
          </a:prstGeom>
          <a:solidFill>
            <a:srgbClr val="051C2C"/>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cxnSp>
        <p:nvCxnSpPr>
          <p:cNvPr id="23" name="BottomLineRight">
            <a:extLst>
              <a:ext uri="{FF2B5EF4-FFF2-40B4-BE49-F238E27FC236}">
                <a16:creationId xmlns:a16="http://schemas.microsoft.com/office/drawing/2014/main" id="{F1908A3D-2B78-48F9-9EFF-6A62FB6B8080}"/>
              </a:ext>
            </a:extLst>
          </p:cNvPr>
          <p:cNvCxnSpPr/>
          <p:nvPr userDrawn="1">
            <p:custDataLst>
              <p:tags r:id="rId2"/>
            </p:custDataLst>
          </p:nvPr>
        </p:nvCxnSpPr>
        <p:spPr bwMode="black">
          <a:xfrm>
            <a:off x="8173371" y="6453769"/>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30E60E49-D4B7-4B28-ACDB-3D41B6DDDDDD}"/>
              </a:ext>
            </a:extLst>
          </p:cNvPr>
          <p:cNvCxnSpPr/>
          <p:nvPr userDrawn="1">
            <p:custDataLst>
              <p:tags r:id="rId3"/>
            </p:custDataLst>
          </p:nvPr>
        </p:nvCxnSpPr>
        <p:spPr>
          <a:xfrm>
            <a:off x="554736"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B72D42AD-731D-4FD1-B28A-4227178492DB}"/>
              </a:ext>
            </a:extLst>
          </p:cNvPr>
          <p:cNvCxnSpPr/>
          <p:nvPr userDrawn="1">
            <p:custDataLst>
              <p:tags r:id="rId4"/>
            </p:custDataLst>
          </p:nvPr>
        </p:nvCxnSpPr>
        <p:spPr>
          <a:xfrm>
            <a:off x="8173371" y="1181906"/>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1ADC0017-7E3F-433F-8F11-62603063C8B4}"/>
              </a:ext>
            </a:extLst>
          </p:cNvPr>
          <p:cNvCxnSpPr/>
          <p:nvPr userDrawn="1">
            <p:custDataLst>
              <p:tags r:id="rId5"/>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6"/>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8933"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7"/>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0" name="2. Slide Title">
            <a:extLst>
              <a:ext uri="{FF2B5EF4-FFF2-40B4-BE49-F238E27FC236}">
                <a16:creationId xmlns:a16="http://schemas.microsoft.com/office/drawing/2014/main" id="{E1D61C74-F3E2-42EF-998D-BEC7B3EBD0BC}"/>
              </a:ext>
            </a:extLst>
          </p:cNvPr>
          <p:cNvSpPr>
            <a:spLocks noGrp="1"/>
          </p:cNvSpPr>
          <p:nvPr userDrawn="1">
            <p:ph type="title"/>
            <p:custDataLst>
              <p:tags r:id="rId8"/>
            </p:custDataLst>
          </p:nvPr>
        </p:nvSpPr>
        <p:spPr>
          <a:xfrm>
            <a:off x="554736" y="172212"/>
            <a:ext cx="6967728" cy="731520"/>
          </a:xfrm>
        </p:spPr>
        <p:txBody>
          <a:bodyPr/>
          <a:lstStyle>
            <a:lvl1pPr>
              <a:buClr>
                <a:schemeClr val="tx1"/>
              </a:buClr>
              <a:defRPr>
                <a:solidFill>
                  <a:schemeClr val="tx1"/>
                </a:solidFill>
              </a:defRPr>
            </a:lvl1pPr>
          </a:lstStyle>
          <a:p>
            <a:r>
              <a:rPr lang="en-US" dirty="0"/>
              <a:t>Click to edit Master title style</a:t>
            </a: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9"/>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
                <a:schemeClr val="bg1"/>
              </a:buClr>
              <a:buSzTx/>
              <a:buFontTx/>
              <a:buNone/>
              <a:tabLst/>
              <a:defRPr/>
            </a:pPr>
            <a:r>
              <a:rPr lang="en-US" sz="900" kern="1200" dirty="0">
                <a:solidFill>
                  <a:schemeClr val="bg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10"/>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buClr>
                <a:schemeClr val="bg1"/>
              </a:buClr>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buClr>
                  <a:schemeClr val="bg1"/>
                </a:buClr>
                <a:defRPr/>
              </a:pPr>
              <a:t>‹#›</a:t>
            </a:fld>
            <a:endParaRPr lang="en-US" sz="900">
              <a:solidFill>
                <a:schemeClr val="bg1"/>
              </a:solidFill>
              <a:latin typeface="+mn-lt"/>
              <a:ea typeface="+mn-ea"/>
              <a:cs typeface="Arial" panose="020B0604020202020204" pitchFamily="34" charset="0"/>
            </a:endParaRPr>
          </a:p>
        </p:txBody>
      </p:sp>
      <p:sp>
        <p:nvSpPr>
          <p:cNvPr id="21" name="3. Subtitle">
            <a:extLst>
              <a:ext uri="{FF2B5EF4-FFF2-40B4-BE49-F238E27FC236}">
                <a16:creationId xmlns:a16="http://schemas.microsoft.com/office/drawing/2014/main" id="{48CA3F7F-79C3-4776-BD80-2B6BECA0AF60}"/>
              </a:ext>
            </a:extLst>
          </p:cNvPr>
          <p:cNvSpPr>
            <a:spLocks noGrp="1"/>
          </p:cNvSpPr>
          <p:nvPr userDrawn="1">
            <p:ph type="subTitle" idx="1"/>
            <p:custDataLst>
              <p:tags r:id="rId11"/>
            </p:custDataLst>
          </p:nvPr>
        </p:nvSpPr>
        <p:spPr>
          <a:xfrm>
            <a:off x="554736" y="884725"/>
            <a:ext cx="6967728" cy="276999"/>
          </a:xfrm>
        </p:spPr>
        <p:txBody>
          <a:bodyPr wrap="square">
            <a:noAutofit/>
          </a:bodyPr>
          <a:lstStyle>
            <a:lvl1pPr marL="0" indent="0" algn="l">
              <a:buClr>
                <a:schemeClr val="tx1"/>
              </a:buClr>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8" name="5. Source" hidden="1">
            <a:extLst>
              <a:ext uri="{FF2B5EF4-FFF2-40B4-BE49-F238E27FC236}">
                <a16:creationId xmlns:a16="http://schemas.microsoft.com/office/drawing/2014/main" id="{143701BF-655B-4E75-9AF7-14445CDB19BD}"/>
              </a:ext>
            </a:extLst>
          </p:cNvPr>
          <p:cNvSpPr txBox="1"/>
          <p:nvPr userDrawn="1">
            <p:custDataLst>
              <p:tags r:id="rId12"/>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Clr>
                <a:schemeClr val="tx1"/>
              </a:buClr>
            </a:pPr>
            <a:r>
              <a:rPr lang="en-US" sz="800" dirty="0">
                <a:solidFill>
                  <a:schemeClr val="tx1"/>
                </a:solidFill>
              </a:rPr>
              <a:t>Source: …</a:t>
            </a:r>
          </a:p>
        </p:txBody>
      </p:sp>
      <p:sp>
        <p:nvSpPr>
          <p:cNvPr id="15" name="1. On-page tracker">
            <a:extLst>
              <a:ext uri="{FF2B5EF4-FFF2-40B4-BE49-F238E27FC236}">
                <a16:creationId xmlns:a16="http://schemas.microsoft.com/office/drawing/2014/main" id="{CFC537C1-0243-4328-8607-D7E4669ABA69}"/>
              </a:ext>
            </a:extLst>
          </p:cNvPr>
          <p:cNvSpPr>
            <a:spLocks noGrp="1"/>
          </p:cNvSpPr>
          <p:nvPr userDrawn="1">
            <p:ph type="body" sz="quarter" idx="17" hasCustomPrompt="1"/>
            <p:custDataLst>
              <p:tags r:id="rId13"/>
            </p:custDataLst>
          </p:nvPr>
        </p:nvSpPr>
        <p:spPr>
          <a:xfrm>
            <a:off x="8174736" y="89319"/>
            <a:ext cx="3465576" cy="123111"/>
          </a:xfrm>
        </p:spPr>
        <p:txBody>
          <a:bodyPr anchor="ctr" anchorCtr="0">
            <a:spAutoFit/>
          </a:bodyPr>
          <a:lstStyle>
            <a:lvl1pPr algn="r">
              <a:buClr>
                <a:schemeClr val="bg1"/>
              </a:buClr>
              <a:defRPr sz="800">
                <a:solidFill>
                  <a:schemeClr val="bg1"/>
                </a:solidFill>
                <a:latin typeface="+mn-lt"/>
              </a:defRPr>
            </a:lvl1pPr>
          </a:lstStyle>
          <a:p>
            <a:pPr lvl="0"/>
            <a:r>
              <a:rPr lang="en-US" dirty="0"/>
              <a:t>Chapter › Topic</a:t>
            </a:r>
          </a:p>
        </p:txBody>
      </p:sp>
      <p:sp>
        <p:nvSpPr>
          <p:cNvPr id="19" name="5. Source">
            <a:extLst>
              <a:ext uri="{FF2B5EF4-FFF2-40B4-BE49-F238E27FC236}">
                <a16:creationId xmlns:a16="http://schemas.microsoft.com/office/drawing/2014/main" id="{FD15C742-0869-4C30-8795-DCFA8E7721D7}"/>
              </a:ext>
            </a:extLst>
          </p:cNvPr>
          <p:cNvSpPr txBox="1"/>
          <p:nvPr userDrawn="1">
            <p:custDataLst>
              <p:tags r:id="rId14"/>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B3B3B3"/>
                </a:solidFill>
              </a:rPr>
              <a:t>McKinsey Academy: Proprietary and Confidential</a:t>
            </a:r>
          </a:p>
        </p:txBody>
      </p:sp>
    </p:spTree>
    <p:extLst>
      <p:ext uri="{BB962C8B-B14F-4D97-AF65-F5344CB8AC3E}">
        <p14:creationId xmlns:p14="http://schemas.microsoft.com/office/powerpoint/2010/main" val="6315055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ontrast 3/4_Reverse">
    <p:bg>
      <p:bgPr>
        <a:solidFill>
          <a:schemeClr val="tx1"/>
        </a:solidFill>
        <a:effectLst/>
      </p:bgPr>
    </p:bg>
    <p:spTree>
      <p:nvGrpSpPr>
        <p:cNvPr id="1" name=""/>
        <p:cNvGrpSpPr/>
        <p:nvPr/>
      </p:nvGrpSpPr>
      <p:grpSpPr>
        <a:xfrm>
          <a:off x="0" y="0"/>
          <a:ext cx="0" cy="0"/>
          <a:chOff x="0" y="0"/>
          <a:chExt cx="0" cy="0"/>
        </a:xfrm>
      </p:grpSpPr>
      <p:sp>
        <p:nvSpPr>
          <p:cNvPr id="16" name="RectangleLight">
            <a:extLst>
              <a:ext uri="{FF2B5EF4-FFF2-40B4-BE49-F238E27FC236}">
                <a16:creationId xmlns:a16="http://schemas.microsoft.com/office/drawing/2014/main" id="{6298CE34-929C-4863-A9A9-01D749861118}"/>
              </a:ext>
            </a:extLst>
          </p:cNvPr>
          <p:cNvSpPr/>
          <p:nvPr userDrawn="1">
            <p:custDataLst>
              <p:tags r:id="rId2"/>
            </p:custDataLst>
          </p:nvPr>
        </p:nvSpPr>
        <p:spPr bwMode="ltGray">
          <a:xfrm>
            <a:off x="0" y="0"/>
            <a:ext cx="8781416"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graphicFrame>
        <p:nvGraphicFramePr>
          <p:cNvPr id="3" name="Object 2" hidden="1">
            <a:extLst>
              <a:ext uri="{FF2B5EF4-FFF2-40B4-BE49-F238E27FC236}">
                <a16:creationId xmlns:a16="http://schemas.microsoft.com/office/drawing/2014/main" id="{3B19533A-7C36-4239-BCB1-336E4EF4EA93}"/>
              </a:ext>
            </a:extLst>
          </p:cNvPr>
          <p:cNvGraphicFramePr>
            <a:graphicFrameLocks noChangeAspect="1"/>
          </p:cNvGraphicFramePr>
          <p:nvPr userDrawn="1">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9957" name="think-cell Slide" r:id="rId17" imgW="473" imgH="473" progId="TCLayout.ActiveDocument.1">
                  <p:embed/>
                </p:oleObj>
              </mc:Choice>
              <mc:Fallback>
                <p:oleObj name="think-cell Slide" r:id="rId17" imgW="473" imgH="473" progId="TCLayout.ActiveDocument.1">
                  <p:embed/>
                  <p:pic>
                    <p:nvPicPr>
                      <p:cNvPr id="3" name="Object 2" hidden="1">
                        <a:extLst>
                          <a:ext uri="{FF2B5EF4-FFF2-40B4-BE49-F238E27FC236}">
                            <a16:creationId xmlns:a16="http://schemas.microsoft.com/office/drawing/2014/main" id="{3B19533A-7C36-4239-BCB1-336E4EF4EA93}"/>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8F94EA0-F844-4358-BAB1-09AA056D6AC4}"/>
              </a:ext>
            </a:extLst>
          </p:cNvPr>
          <p:cNvSpPr/>
          <p:nvPr userDrawn="1">
            <p:custDataLst>
              <p:tags r:id="rId4"/>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2500" b="1" i="0" u="none" strike="noStrike" kern="1200" cap="none" spc="0" normalizeH="0" baseline="0" noProof="0" dirty="0" err="1">
              <a:ln>
                <a:noFill/>
              </a:ln>
              <a:solidFill>
                <a:srgbClr val="051C2C"/>
              </a:solidFill>
              <a:effectLst/>
              <a:uLnTx/>
              <a:uFillTx/>
              <a:latin typeface="Georgia" panose="02040502050405020303" pitchFamily="18" charset="0"/>
              <a:ea typeface="+mj-ea"/>
              <a:cs typeface="+mj-cs"/>
              <a:sym typeface="Georgia" panose="02040502050405020303" pitchFamily="18" charset="0"/>
            </a:endParaRPr>
          </a:p>
        </p:txBody>
      </p:sp>
      <p:cxnSp>
        <p:nvCxnSpPr>
          <p:cNvPr id="23" name="BottomLineRight">
            <a:extLst>
              <a:ext uri="{FF2B5EF4-FFF2-40B4-BE49-F238E27FC236}">
                <a16:creationId xmlns:a16="http://schemas.microsoft.com/office/drawing/2014/main" id="{2638C600-7B94-46B1-84A4-8C9047694283}"/>
              </a:ext>
            </a:extLst>
          </p:cNvPr>
          <p:cNvCxnSpPr/>
          <p:nvPr userDrawn="1">
            <p:custDataLst>
              <p:tags r:id="rId5"/>
            </p:custDataLst>
          </p:nvPr>
        </p:nvCxnSpPr>
        <p:spPr>
          <a:xfrm>
            <a:off x="9119861" y="6453769"/>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B99699F0-BA7E-4449-B3AE-B5E796EBA187}"/>
              </a:ext>
            </a:extLst>
          </p:cNvPr>
          <p:cNvCxnSpPr/>
          <p:nvPr userDrawn="1">
            <p:custDataLst>
              <p:tags r:id="rId6"/>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C34BF1E9-D917-4FD9-B9F4-CB69675F1DDF}"/>
              </a:ext>
            </a:extLst>
          </p:cNvPr>
          <p:cNvCxnSpPr/>
          <p:nvPr userDrawn="1">
            <p:custDataLst>
              <p:tags r:id="rId7"/>
            </p:custDataLst>
          </p:nvPr>
        </p:nvCxnSpPr>
        <p:spPr>
          <a:xfrm>
            <a:off x="9119861"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D35815C2-596B-44C1-B9BE-5474DFE650BA}"/>
              </a:ext>
            </a:extLst>
          </p:cNvPr>
          <p:cNvCxnSpPr/>
          <p:nvPr userDrawn="1">
            <p:custDataLst>
              <p:tags r:id="rId8"/>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80B9914A-DB55-4BC1-945B-6BCB69651471}"/>
              </a:ext>
            </a:extLst>
          </p:cNvPr>
          <p:cNvSpPr>
            <a:spLocks noGrp="1"/>
          </p:cNvSpPr>
          <p:nvPr>
            <p:ph type="title"/>
            <p:custDataLst>
              <p:tags r:id="rId9"/>
            </p:custDataLst>
          </p:nvPr>
        </p:nvSpPr>
        <p:spPr>
          <a:xfrm>
            <a:off x="554736" y="172212"/>
            <a:ext cx="7918704" cy="731520"/>
          </a:xfrm>
        </p:spPr>
        <p:txBody>
          <a:bodyPr/>
          <a:lstStyle>
            <a:lvl1pPr>
              <a:buClr>
                <a:schemeClr val="tx1"/>
              </a:buClr>
              <a:defRPr>
                <a:solidFill>
                  <a:schemeClr val="tx1"/>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p:ph type="subTitle" idx="1"/>
            <p:custDataLst>
              <p:tags r:id="rId10"/>
            </p:custDataLst>
          </p:nvPr>
        </p:nvSpPr>
        <p:spPr>
          <a:xfrm>
            <a:off x="554736" y="884725"/>
            <a:ext cx="7918704" cy="276999"/>
          </a:xfrm>
        </p:spPr>
        <p:txBody>
          <a:bodyPr wrap="square">
            <a:noAutofit/>
          </a:bodyPr>
          <a:lstStyle>
            <a:lvl1pPr marL="0" indent="0" algn="l">
              <a:buClr>
                <a:schemeClr val="tx1"/>
              </a:buClr>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chemeClr val="tx1"/>
              </a:buClr>
              <a:buSzTx/>
              <a:buFont typeface="Segoe UI" panose="020B0502040204020203" pitchFamily="34" charset="0"/>
              <a:buChar char="​"/>
              <a:tabLst/>
              <a:defRPr/>
            </a:pPr>
            <a:r>
              <a:rPr kumimoji="0" lang="en-US" sz="800" b="0" i="0" u="none" strike="noStrike" kern="1200" cap="none" spc="0" normalizeH="0" baseline="0" noProof="0" dirty="0">
                <a:ln>
                  <a:noFill/>
                </a:ln>
                <a:solidFill>
                  <a:schemeClr val="tx1"/>
                </a:solidFill>
                <a:effectLst/>
                <a:uLnTx/>
                <a:uFillTx/>
                <a:latin typeface="Arial"/>
                <a:ea typeface="+mn-ea"/>
                <a:cs typeface="Arial" panose="020B0604020202020204" pitchFamily="34" charset="0"/>
              </a:rPr>
              <a:t>Source: …</a:t>
            </a:r>
          </a:p>
        </p:txBody>
      </p:sp>
      <p:sp>
        <p:nvSpPr>
          <p:cNvPr id="15" name="1. On-page tracker">
            <a:extLst>
              <a:ext uri="{FF2B5EF4-FFF2-40B4-BE49-F238E27FC236}">
                <a16:creationId xmlns:a16="http://schemas.microsoft.com/office/drawing/2014/main" id="{16B54141-9CE9-413A-96EA-6AC5780A43DB}"/>
              </a:ext>
            </a:extLst>
          </p:cNvPr>
          <p:cNvSpPr>
            <a:spLocks noGrp="1"/>
          </p:cNvSpPr>
          <p:nvPr>
            <p:ph type="body" sz="quarter" idx="17" hasCustomPrompt="1"/>
            <p:custDataLst>
              <p:tags r:id="rId12"/>
            </p:custDataLst>
          </p:nvPr>
        </p:nvSpPr>
        <p:spPr>
          <a:xfrm>
            <a:off x="9116568" y="89319"/>
            <a:ext cx="2523744" cy="123111"/>
          </a:xfrm>
        </p:spPr>
        <p:txBody>
          <a:bodyPr anchor="ctr" anchorCtr="0">
            <a:spAutoFit/>
          </a:bodyPr>
          <a:lstStyle>
            <a:lvl1pPr algn="r">
              <a:buClr>
                <a:schemeClr val="bg1"/>
              </a:buClr>
              <a:defRPr sz="800">
                <a:solidFill>
                  <a:schemeClr val="bg1"/>
                </a:solidFill>
                <a:latin typeface="+mn-lt"/>
              </a:defRPr>
            </a:lvl1pPr>
          </a:lstStyle>
          <a:p>
            <a:pPr lvl="0"/>
            <a:r>
              <a:rPr lang="en-US" dirty="0"/>
              <a:t>Chapter › Topic</a:t>
            </a:r>
          </a:p>
        </p:txBody>
      </p:sp>
      <p:sp>
        <p:nvSpPr>
          <p:cNvPr id="28" name="SlideLogoText">
            <a:extLst>
              <a:ext uri="{FF2B5EF4-FFF2-40B4-BE49-F238E27FC236}">
                <a16:creationId xmlns:a16="http://schemas.microsoft.com/office/drawing/2014/main" id="{66960E0A-039E-478A-817E-0C6E0BAFB42E}"/>
              </a:ext>
            </a:extLst>
          </p:cNvPr>
          <p:cNvSpPr txBox="1"/>
          <p:nvPr userDrawn="1">
            <p:custDataLst>
              <p:tags r:id="rId1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
                <a:schemeClr val="bg1"/>
              </a:buClr>
              <a:buSzTx/>
              <a:buFontTx/>
              <a:buNone/>
              <a:tabLst/>
              <a:defRPr/>
            </a:pPr>
            <a:r>
              <a:rPr lang="en-US" sz="900" kern="1200" dirty="0">
                <a:solidFill>
                  <a:schemeClr val="bg1"/>
                </a:solidFill>
                <a:latin typeface="+mn-lt"/>
                <a:ea typeface="+mn-ea"/>
                <a:cs typeface="Arial" panose="020B0604020202020204" pitchFamily="34" charset="0"/>
              </a:rPr>
              <a:t>McKinsey &amp; Company</a:t>
            </a:r>
          </a:p>
        </p:txBody>
      </p:sp>
      <p:sp>
        <p:nvSpPr>
          <p:cNvPr id="29" name="Slide Number">
            <a:extLst>
              <a:ext uri="{FF2B5EF4-FFF2-40B4-BE49-F238E27FC236}">
                <a16:creationId xmlns:a16="http://schemas.microsoft.com/office/drawing/2014/main" id="{1AE6D021-1FC1-4DD2-A5DC-4E71CDDC90B8}"/>
              </a:ext>
            </a:extLst>
          </p:cNvPr>
          <p:cNvSpPr>
            <a:spLocks noChangeArrowheads="1"/>
          </p:cNvSpPr>
          <p:nvPr userDrawn="1">
            <p:custDataLst>
              <p:tags r:id="rId1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buClr>
                <a:schemeClr val="bg1"/>
              </a:buClr>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buClr>
                  <a:schemeClr val="bg1"/>
                </a:buClr>
                <a:defRPr/>
              </a:pPr>
              <a:t>‹#›</a:t>
            </a:fld>
            <a:endParaRPr lang="en-US" sz="900">
              <a:solidFill>
                <a:schemeClr val="bg1"/>
              </a:solidFill>
              <a:latin typeface="+mn-lt"/>
              <a:ea typeface="+mn-ea"/>
              <a:cs typeface="Arial" panose="020B0604020202020204" pitchFamily="34" charset="0"/>
            </a:endParaRPr>
          </a:p>
        </p:txBody>
      </p:sp>
      <p:sp>
        <p:nvSpPr>
          <p:cNvPr id="30" name="5. Source">
            <a:extLst>
              <a:ext uri="{FF2B5EF4-FFF2-40B4-BE49-F238E27FC236}">
                <a16:creationId xmlns:a16="http://schemas.microsoft.com/office/drawing/2014/main" id="{9B52348F-934D-4E6C-912B-786934E3BDE9}"/>
              </a:ext>
            </a:extLst>
          </p:cNvPr>
          <p:cNvSpPr txBox="1"/>
          <p:nvPr userDrawn="1">
            <p:custDataLst>
              <p:tags r:id="rId15"/>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B3B3B3"/>
                </a:solidFill>
              </a:rPr>
              <a:t>McKinsey Academy: Proprietary and Confidential</a:t>
            </a:r>
          </a:p>
        </p:txBody>
      </p:sp>
    </p:spTree>
    <p:extLst>
      <p:ext uri="{BB962C8B-B14F-4D97-AF65-F5344CB8AC3E}">
        <p14:creationId xmlns:p14="http://schemas.microsoft.com/office/powerpoint/2010/main" val="4291360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30100476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47415" name="think-cell Slide" r:id="rId21" imgW="413" imgH="416" progId="TCLayout.ActiveDocument.1">
                  <p:embed/>
                </p:oleObj>
              </mc:Choice>
              <mc:Fallback>
                <p:oleObj name="think-cell Slide" r:id="rId21" imgW="413" imgH="416" progId="TCLayout.ActiveDocument.1">
                  <p:embed/>
                  <p:pic>
                    <p:nvPicPr>
                      <p:cNvPr id="0" name=""/>
                      <p:cNvPicPr/>
                      <p:nvPr/>
                    </p:nvPicPr>
                    <p:blipFill>
                      <a:blip r:embed="rId22"/>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11" name="TextBox 10">
            <a:extLst>
              <a:ext uri="{FF2B5EF4-FFF2-40B4-BE49-F238E27FC236}">
                <a16:creationId xmlns:a16="http://schemas.microsoft.com/office/drawing/2014/main" id="{4648D291-4563-410C-984A-1BD6EBB426B1}"/>
              </a:ext>
            </a:extLst>
          </p:cNvPr>
          <p:cNvSpPr txBox="1">
            <a:spLocks/>
          </p:cNvSpPr>
          <p:nvPr userDrawn="1">
            <p:custDataLst>
              <p:tags r:id="rId9"/>
            </p:custDataLst>
          </p:nvPr>
        </p:nvSpPr>
        <p:spPr>
          <a:xfrm>
            <a:off x="1599027" y="2572133"/>
            <a:ext cx="3042621" cy="215444"/>
          </a:xfrm>
          <a:prstGeom prst="rect">
            <a:avLst/>
          </a:prstGeom>
        </p:spPr>
        <p:txBody>
          <a:bodyPr vert="horz" wrap="squar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Vocal emphasis</a:t>
            </a:r>
          </a:p>
        </p:txBody>
      </p:sp>
      <p:sp>
        <p:nvSpPr>
          <p:cNvPr id="12" name="TextBox 11">
            <a:extLst>
              <a:ext uri="{FF2B5EF4-FFF2-40B4-BE49-F238E27FC236}">
                <a16:creationId xmlns:a16="http://schemas.microsoft.com/office/drawing/2014/main" id="{80880DA4-E1EE-4014-94C5-CB6C0D9CA457}"/>
              </a:ext>
            </a:extLst>
          </p:cNvPr>
          <p:cNvSpPr txBox="1">
            <a:spLocks/>
          </p:cNvSpPr>
          <p:nvPr userDrawn="1">
            <p:custDataLst>
              <p:tags r:id="rId10"/>
            </p:custDataLst>
          </p:nvPr>
        </p:nvSpPr>
        <p:spPr>
          <a:xfrm>
            <a:off x="8594643" y="2572133"/>
            <a:ext cx="3042621" cy="215444"/>
          </a:xfrm>
          <a:prstGeom prst="rect">
            <a:avLst/>
          </a:prstGeom>
        </p:spPr>
        <p:txBody>
          <a:bodyPr vert="horz" wrap="squar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Emotional connection</a:t>
            </a:r>
          </a:p>
        </p:txBody>
      </p:sp>
      <p:sp>
        <p:nvSpPr>
          <p:cNvPr id="13" name="TextBox 12">
            <a:extLst>
              <a:ext uri="{FF2B5EF4-FFF2-40B4-BE49-F238E27FC236}">
                <a16:creationId xmlns:a16="http://schemas.microsoft.com/office/drawing/2014/main" id="{C209378D-2FD7-4135-BED3-94AB43F9824E}"/>
              </a:ext>
            </a:extLst>
          </p:cNvPr>
          <p:cNvSpPr txBox="1">
            <a:spLocks/>
          </p:cNvSpPr>
          <p:nvPr userDrawn="1">
            <p:custDataLst>
              <p:tags r:id="rId11"/>
            </p:custDataLst>
          </p:nvPr>
        </p:nvSpPr>
        <p:spPr>
          <a:xfrm>
            <a:off x="1599027" y="2879040"/>
            <a:ext cx="3042621" cy="1523494"/>
          </a:xfrm>
          <a:prstGeom prst="rect">
            <a:avLst/>
          </a:prstGeom>
        </p:spPr>
        <p:txBody>
          <a:bodyPr vert="horz" wrap="squar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R="0" lvl="1" algn="l" defTabSz="914400" rtl="0" eaLnBrk="1" fontAlgn="auto" latinLnBrk="0" hangingPunct="1">
              <a:lnSpc>
                <a:spcPct val="100000"/>
              </a:lnSpc>
              <a:spcBef>
                <a:spcPts val="300"/>
              </a:spcBef>
              <a:spcAft>
                <a:spcPts val="300"/>
              </a:spcAft>
              <a:buClrTx/>
              <a:buSzTx/>
              <a:buFont typeface="Wingdings" panose="05000000000000000000" pitchFamily="2" charset="2"/>
              <a:buChar char="q"/>
              <a:tabLst/>
              <a:defRPr/>
            </a:pP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Adjusts pitch, pace, and volume to match the occasion</a:t>
            </a:r>
          </a:p>
          <a:p>
            <a:pPr marR="0" lvl="1" algn="l" defTabSz="914400" rtl="0" eaLnBrk="1" fontAlgn="auto" latinLnBrk="0" hangingPunct="1">
              <a:lnSpc>
                <a:spcPct val="100000"/>
              </a:lnSpc>
              <a:spcBef>
                <a:spcPts val="300"/>
              </a:spcBef>
              <a:spcAft>
                <a:spcPts val="300"/>
              </a:spcAft>
              <a:buClrTx/>
              <a:buSzTx/>
              <a:buFont typeface="Wingdings" panose="05000000000000000000" pitchFamily="2" charset="2"/>
              <a:buChar char="q"/>
              <a:tabLst/>
              <a:defRPr/>
            </a:pP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Uses the active voice</a:t>
            </a:r>
          </a:p>
          <a:p>
            <a:pPr marR="0" lvl="1" algn="l" defTabSz="914400" rtl="0" eaLnBrk="1" fontAlgn="auto" latinLnBrk="0" hangingPunct="1">
              <a:lnSpc>
                <a:spcPct val="100000"/>
              </a:lnSpc>
              <a:spcBef>
                <a:spcPts val="300"/>
              </a:spcBef>
              <a:spcAft>
                <a:spcPts val="300"/>
              </a:spcAft>
              <a:buClrTx/>
              <a:buSzTx/>
              <a:buFont typeface="Wingdings" panose="05000000000000000000" pitchFamily="2" charset="2"/>
              <a:buChar char="q"/>
              <a:tabLst/>
              <a:defRPr/>
            </a:pP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Minimizes qualifiers and caveats</a:t>
            </a:r>
          </a:p>
          <a:p>
            <a:pPr marR="0" lvl="1" algn="l" defTabSz="914400" rtl="0" eaLnBrk="1" fontAlgn="auto" latinLnBrk="0" hangingPunct="1">
              <a:lnSpc>
                <a:spcPct val="100000"/>
              </a:lnSpc>
              <a:spcBef>
                <a:spcPts val="300"/>
              </a:spcBef>
              <a:spcAft>
                <a:spcPts val="300"/>
              </a:spcAft>
              <a:buClrTx/>
              <a:buSzTx/>
              <a:buFont typeface="Wingdings" panose="05000000000000000000" pitchFamily="2" charset="2"/>
              <a:buChar char="q"/>
              <a:tabLst/>
              <a:defRPr/>
            </a:pP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Uses rhetorical techniques appropriately (e.g., repetition, alliteration, three-point lists, pauses for impact)</a:t>
            </a:r>
          </a:p>
        </p:txBody>
      </p:sp>
      <p:sp>
        <p:nvSpPr>
          <p:cNvPr id="16" name="TextBox 15">
            <a:extLst>
              <a:ext uri="{FF2B5EF4-FFF2-40B4-BE49-F238E27FC236}">
                <a16:creationId xmlns:a16="http://schemas.microsoft.com/office/drawing/2014/main" id="{355E130A-E3A4-46CB-B90A-02DCB6381DA6}"/>
              </a:ext>
            </a:extLst>
          </p:cNvPr>
          <p:cNvSpPr txBox="1">
            <a:spLocks/>
          </p:cNvSpPr>
          <p:nvPr userDrawn="1">
            <p:custDataLst>
              <p:tags r:id="rId12"/>
            </p:custDataLst>
          </p:nvPr>
        </p:nvSpPr>
        <p:spPr>
          <a:xfrm>
            <a:off x="5096834" y="2879040"/>
            <a:ext cx="3042621" cy="1415772"/>
          </a:xfrm>
          <a:prstGeom prst="rect">
            <a:avLst/>
          </a:prstGeom>
        </p:spPr>
        <p:txBody>
          <a:bodyPr vert="horz" wrap="squar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R="0" lvl="1" algn="l" defTabSz="914400" rtl="0" eaLnBrk="1" fontAlgn="auto" latinLnBrk="0" hangingPunct="1">
              <a:lnSpc>
                <a:spcPct val="100000"/>
              </a:lnSpc>
              <a:spcBef>
                <a:spcPts val="300"/>
              </a:spcBef>
              <a:spcAft>
                <a:spcPts val="300"/>
              </a:spcAft>
              <a:buClrTx/>
              <a:buSzTx/>
              <a:buFont typeface="Wingdings" panose="05000000000000000000" pitchFamily="2" charset="2"/>
              <a:buChar char="q"/>
              <a:tabLst/>
              <a:defRPr/>
            </a:pP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Appears relaxed, confident, and in control of the room</a:t>
            </a:r>
          </a:p>
          <a:p>
            <a:pPr marR="0" lvl="1" algn="l" defTabSz="914400" rtl="0" eaLnBrk="1" fontAlgn="auto" latinLnBrk="0" hangingPunct="1">
              <a:lnSpc>
                <a:spcPct val="100000"/>
              </a:lnSpc>
              <a:spcBef>
                <a:spcPts val="300"/>
              </a:spcBef>
              <a:spcAft>
                <a:spcPts val="300"/>
              </a:spcAft>
              <a:buClrTx/>
              <a:buSzTx/>
              <a:buFont typeface="Wingdings" panose="05000000000000000000" pitchFamily="2" charset="2"/>
              <a:buChar char="q"/>
              <a:tabLst/>
              <a:defRPr/>
            </a:pP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Has strong posture</a:t>
            </a:r>
          </a:p>
          <a:p>
            <a:pPr marR="0" lvl="1" algn="l" defTabSz="914400" rtl="0" eaLnBrk="1" fontAlgn="auto" latinLnBrk="0" hangingPunct="1">
              <a:lnSpc>
                <a:spcPct val="100000"/>
              </a:lnSpc>
              <a:spcBef>
                <a:spcPts val="300"/>
              </a:spcBef>
              <a:spcAft>
                <a:spcPts val="300"/>
              </a:spcAft>
              <a:buClrTx/>
              <a:buSzTx/>
              <a:buFont typeface="Wingdings" panose="05000000000000000000" pitchFamily="2" charset="2"/>
              <a:buChar char="q"/>
              <a:tabLst/>
              <a:defRPr/>
            </a:pP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Moves with a purpose</a:t>
            </a:r>
          </a:p>
          <a:p>
            <a:pPr marR="0" lvl="1" algn="l" defTabSz="914400" rtl="0" eaLnBrk="1" fontAlgn="auto" latinLnBrk="0" hangingPunct="1">
              <a:lnSpc>
                <a:spcPct val="100000"/>
              </a:lnSpc>
              <a:spcBef>
                <a:spcPts val="300"/>
              </a:spcBef>
              <a:spcAft>
                <a:spcPts val="300"/>
              </a:spcAft>
              <a:buClrTx/>
              <a:buSzTx/>
              <a:buFont typeface="Wingdings" panose="05000000000000000000" pitchFamily="2" charset="2"/>
              <a:buChar char="q"/>
              <a:tabLst/>
              <a:defRPr/>
            </a:pP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Uses appropriate gesture</a:t>
            </a:r>
          </a:p>
          <a:p>
            <a:pPr lvl="1">
              <a:spcBef>
                <a:spcPts val="300"/>
              </a:spcBef>
              <a:buFont typeface="Wingdings" panose="05000000000000000000" pitchFamily="2" charset="2"/>
              <a:buChar char="q"/>
              <a:defRPr/>
            </a:pPr>
            <a:r>
              <a:rPr lang="en-US" sz="1200" dirty="0">
                <a:solidFill>
                  <a:srgbClr val="000000"/>
                </a:solidFill>
              </a:rPr>
              <a:t>Optimizes physical environment</a:t>
            </a:r>
          </a:p>
        </p:txBody>
      </p:sp>
      <p:sp>
        <p:nvSpPr>
          <p:cNvPr id="17" name="TextBox 16">
            <a:extLst>
              <a:ext uri="{FF2B5EF4-FFF2-40B4-BE49-F238E27FC236}">
                <a16:creationId xmlns:a16="http://schemas.microsoft.com/office/drawing/2014/main" id="{57D6FC73-25E3-4336-B4BE-803FDD2E982E}"/>
              </a:ext>
            </a:extLst>
          </p:cNvPr>
          <p:cNvSpPr txBox="1">
            <a:spLocks/>
          </p:cNvSpPr>
          <p:nvPr userDrawn="1">
            <p:custDataLst>
              <p:tags r:id="rId13"/>
            </p:custDataLst>
          </p:nvPr>
        </p:nvSpPr>
        <p:spPr>
          <a:xfrm>
            <a:off x="8594644" y="2879040"/>
            <a:ext cx="2975316" cy="1523494"/>
          </a:xfrm>
          <a:prstGeom prst="rect">
            <a:avLst/>
          </a:prstGeom>
        </p:spPr>
        <p:txBody>
          <a:bodyPr vert="horz" wrap="squar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1">
              <a:spcBef>
                <a:spcPts val="300"/>
              </a:spcBef>
              <a:buFont typeface="Wingdings" panose="05000000000000000000" pitchFamily="2" charset="2"/>
              <a:buChar char="q"/>
              <a:defRPr/>
            </a:pPr>
            <a:r>
              <a:rPr lang="en-US" sz="1200" dirty="0">
                <a:solidFill>
                  <a:srgbClr val="000000"/>
                </a:solidFill>
              </a:rPr>
              <a:t>Express authentic emotions and/or vulnerability</a:t>
            </a:r>
          </a:p>
          <a:p>
            <a:pPr lvl="1">
              <a:spcBef>
                <a:spcPts val="300"/>
              </a:spcBef>
              <a:buFont typeface="Wingdings" panose="05000000000000000000" pitchFamily="2" charset="2"/>
              <a:buChar char="q"/>
              <a:defRPr/>
            </a:pPr>
            <a:r>
              <a:rPr lang="en-US" sz="1200" dirty="0">
                <a:solidFill>
                  <a:srgbClr val="000000"/>
                </a:solidFill>
              </a:rPr>
              <a:t>Selects an appropriate tone to match the Purpose of the interaction</a:t>
            </a:r>
          </a:p>
          <a:p>
            <a:pPr lvl="1">
              <a:spcBef>
                <a:spcPts val="300"/>
              </a:spcBef>
              <a:buFont typeface="Wingdings" panose="05000000000000000000" pitchFamily="2" charset="2"/>
              <a:buChar char="q"/>
              <a:defRPr/>
            </a:pPr>
            <a:r>
              <a:rPr lang="en-US" sz="1200" dirty="0">
                <a:solidFill>
                  <a:srgbClr val="000000"/>
                </a:solidFill>
              </a:rPr>
              <a:t>Has strong eye contact and uses appropriate facial expressions</a:t>
            </a:r>
          </a:p>
          <a:p>
            <a:pPr lvl="1">
              <a:spcBef>
                <a:spcPts val="300"/>
              </a:spcBef>
              <a:buFont typeface="Wingdings" panose="05000000000000000000" pitchFamily="2" charset="2"/>
              <a:buChar char="q"/>
              <a:defRPr/>
            </a:pPr>
            <a:r>
              <a:rPr lang="en-US" sz="1200" dirty="0">
                <a:solidFill>
                  <a:srgbClr val="000000"/>
                </a:solidFill>
              </a:rPr>
              <a:t>Uses storytelling</a:t>
            </a:r>
          </a:p>
        </p:txBody>
      </p:sp>
      <p:sp>
        <p:nvSpPr>
          <p:cNvPr id="18" name="TextBox 17">
            <a:extLst>
              <a:ext uri="{FF2B5EF4-FFF2-40B4-BE49-F238E27FC236}">
                <a16:creationId xmlns:a16="http://schemas.microsoft.com/office/drawing/2014/main" id="{2552E44C-D9D2-4403-BFFA-EF253145D850}"/>
              </a:ext>
            </a:extLst>
          </p:cNvPr>
          <p:cNvSpPr txBox="1">
            <a:spLocks/>
          </p:cNvSpPr>
          <p:nvPr userDrawn="1">
            <p:custDataLst>
              <p:tags r:id="rId14"/>
            </p:custDataLst>
          </p:nvPr>
        </p:nvSpPr>
        <p:spPr>
          <a:xfrm>
            <a:off x="5096834" y="2572133"/>
            <a:ext cx="3042621" cy="215444"/>
          </a:xfrm>
          <a:prstGeom prst="rect">
            <a:avLst/>
          </a:prstGeom>
        </p:spPr>
        <p:txBody>
          <a:bodyPr vert="horz" wrap="squar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Physical presence</a:t>
            </a:r>
          </a:p>
        </p:txBody>
      </p:sp>
      <p:sp>
        <p:nvSpPr>
          <p:cNvPr id="19" name="TextBox 18">
            <a:extLst>
              <a:ext uri="{FF2B5EF4-FFF2-40B4-BE49-F238E27FC236}">
                <a16:creationId xmlns:a16="http://schemas.microsoft.com/office/drawing/2014/main" id="{138EB10A-460A-4A21-8C4D-1ABAFDAC7510}"/>
              </a:ext>
            </a:extLst>
          </p:cNvPr>
          <p:cNvSpPr txBox="1">
            <a:spLocks/>
          </p:cNvSpPr>
          <p:nvPr userDrawn="1">
            <p:custDataLst>
              <p:tags r:id="rId15"/>
            </p:custDataLst>
          </p:nvPr>
        </p:nvSpPr>
        <p:spPr>
          <a:xfrm>
            <a:off x="554736" y="4573039"/>
            <a:ext cx="496931" cy="215444"/>
          </a:xfrm>
          <a:prstGeom prst="rect">
            <a:avLst/>
          </a:prstGeom>
        </p:spPr>
        <p:txBody>
          <a:bodyPr vert="horz" wrap="none" lIns="0" tIns="0" rIns="0" bIns="0" rtlCol="0" anchor="b">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Notes</a:t>
            </a:r>
          </a:p>
        </p:txBody>
      </p:sp>
      <p:cxnSp>
        <p:nvCxnSpPr>
          <p:cNvPr id="20" name="Straight Connector 19">
            <a:extLst>
              <a:ext uri="{FF2B5EF4-FFF2-40B4-BE49-F238E27FC236}">
                <a16:creationId xmlns:a16="http://schemas.microsoft.com/office/drawing/2014/main" id="{B18DF5C9-177E-457B-A55D-0C67DE9F879B}"/>
              </a:ext>
            </a:extLst>
          </p:cNvPr>
          <p:cNvCxnSpPr>
            <a:cxnSpLocks/>
          </p:cNvCxnSpPr>
          <p:nvPr userDrawn="1">
            <p:custDataLst>
              <p:tags r:id="rId16"/>
            </p:custDataLst>
          </p:nvPr>
        </p:nvCxnSpPr>
        <p:spPr>
          <a:xfrm>
            <a:off x="554736" y="4487786"/>
            <a:ext cx="11082528" cy="0"/>
          </a:xfrm>
          <a:prstGeom prst="line">
            <a:avLst/>
          </a:prstGeom>
          <a:ln w="6350" cap="flat">
            <a:solidFill>
              <a:srgbClr val="7F7F7F"/>
            </a:solidFill>
            <a:prstDash val="solid"/>
            <a:miter lim="800000"/>
            <a:tailEnd type="none"/>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B4F2E4BF-5237-402D-9A63-87C943B34EED}"/>
              </a:ext>
            </a:extLst>
          </p:cNvPr>
          <p:cNvGrpSpPr/>
          <p:nvPr userDrawn="1"/>
        </p:nvGrpSpPr>
        <p:grpSpPr>
          <a:xfrm>
            <a:off x="4869241" y="2568337"/>
            <a:ext cx="3497807" cy="3689548"/>
            <a:chOff x="4869241" y="2469561"/>
            <a:chExt cx="3497807" cy="3211780"/>
          </a:xfrm>
        </p:grpSpPr>
        <p:cxnSp>
          <p:nvCxnSpPr>
            <p:cNvPr id="22" name="Straight Connector 21">
              <a:extLst>
                <a:ext uri="{FF2B5EF4-FFF2-40B4-BE49-F238E27FC236}">
                  <a16:creationId xmlns:a16="http://schemas.microsoft.com/office/drawing/2014/main" id="{1499EA99-9A76-4D48-A2D2-38516FEF4E22}"/>
                </a:ext>
              </a:extLst>
            </p:cNvPr>
            <p:cNvCxnSpPr>
              <a:cxnSpLocks/>
            </p:cNvCxnSpPr>
            <p:nvPr>
              <p:custDataLst>
                <p:tags r:id="rId18"/>
              </p:custDataLst>
            </p:nvPr>
          </p:nvCxnSpPr>
          <p:spPr>
            <a:xfrm>
              <a:off x="4869241" y="2473065"/>
              <a:ext cx="0" cy="3208276"/>
            </a:xfrm>
            <a:prstGeom prst="line">
              <a:avLst/>
            </a:prstGeom>
            <a:ln w="6350" cap="flat">
              <a:solidFill>
                <a:srgbClr val="B3B3B3"/>
              </a:solidFill>
              <a:prstDash val="solid"/>
              <a:miter lim="800000"/>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8351743-CD84-4178-AA4C-22D00513AF19}"/>
                </a:ext>
              </a:extLst>
            </p:cNvPr>
            <p:cNvCxnSpPr>
              <a:cxnSpLocks/>
            </p:cNvCxnSpPr>
            <p:nvPr>
              <p:custDataLst>
                <p:tags r:id="rId19"/>
              </p:custDataLst>
            </p:nvPr>
          </p:nvCxnSpPr>
          <p:spPr>
            <a:xfrm>
              <a:off x="8367048" y="2469561"/>
              <a:ext cx="0" cy="3208276"/>
            </a:xfrm>
            <a:prstGeom prst="line">
              <a:avLst/>
            </a:prstGeom>
            <a:ln w="6350" cap="flat">
              <a:solidFill>
                <a:srgbClr val="B3B3B3"/>
              </a:solidFill>
              <a:prstDash val="solid"/>
              <a:miter lim="800000"/>
              <a:tailEnd type="none"/>
            </a:ln>
          </p:spPr>
          <p:style>
            <a:lnRef idx="1">
              <a:schemeClr val="accent1"/>
            </a:lnRef>
            <a:fillRef idx="0">
              <a:schemeClr val="accent1"/>
            </a:fillRef>
            <a:effectRef idx="0">
              <a:schemeClr val="accent1"/>
            </a:effectRef>
            <a:fontRef idx="minor">
              <a:schemeClr val="tx1"/>
            </a:fontRef>
          </p:style>
        </p:cxnSp>
      </p:grpSp>
      <p:sp>
        <p:nvSpPr>
          <p:cNvPr id="24" name="Rectangle 23">
            <a:extLst>
              <a:ext uri="{FF2B5EF4-FFF2-40B4-BE49-F238E27FC236}">
                <a16:creationId xmlns:a16="http://schemas.microsoft.com/office/drawing/2014/main" id="{9EB5A51B-855C-4D54-9A00-3A40081F78BC}"/>
              </a:ext>
            </a:extLst>
          </p:cNvPr>
          <p:cNvSpPr/>
          <p:nvPr userDrawn="1"/>
        </p:nvSpPr>
        <p:spPr>
          <a:xfrm>
            <a:off x="1599028" y="4573039"/>
            <a:ext cx="3178246" cy="1637260"/>
          </a:xfrm>
          <a:prstGeom prst="rect">
            <a:avLst/>
          </a:prstGeom>
          <a:solidFill>
            <a:schemeClr val="bg2">
              <a:lumMod val="9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GB" sz="1600" dirty="0" err="1">
              <a:solidFill>
                <a:schemeClr val="bg1"/>
              </a:solidFill>
            </a:endParaRPr>
          </a:p>
        </p:txBody>
      </p:sp>
      <p:sp>
        <p:nvSpPr>
          <p:cNvPr id="25" name="Rectangle 24">
            <a:extLst>
              <a:ext uri="{FF2B5EF4-FFF2-40B4-BE49-F238E27FC236}">
                <a16:creationId xmlns:a16="http://schemas.microsoft.com/office/drawing/2014/main" id="{E5500044-1797-4CED-9BC1-86796FDC924E}"/>
              </a:ext>
            </a:extLst>
          </p:cNvPr>
          <p:cNvSpPr/>
          <p:nvPr userDrawn="1"/>
        </p:nvSpPr>
        <p:spPr>
          <a:xfrm>
            <a:off x="4961208" y="4573039"/>
            <a:ext cx="3313865" cy="1637260"/>
          </a:xfrm>
          <a:prstGeom prst="rect">
            <a:avLst/>
          </a:prstGeom>
          <a:solidFill>
            <a:schemeClr val="bg2">
              <a:lumMod val="9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GB" sz="1600" dirty="0" err="1">
              <a:solidFill>
                <a:schemeClr val="bg1"/>
              </a:solidFill>
            </a:endParaRPr>
          </a:p>
        </p:txBody>
      </p:sp>
      <p:sp>
        <p:nvSpPr>
          <p:cNvPr id="26" name="Rectangle 25">
            <a:extLst>
              <a:ext uri="{FF2B5EF4-FFF2-40B4-BE49-F238E27FC236}">
                <a16:creationId xmlns:a16="http://schemas.microsoft.com/office/drawing/2014/main" id="{9F124006-5D78-4643-8603-998F5D702935}"/>
              </a:ext>
            </a:extLst>
          </p:cNvPr>
          <p:cNvSpPr/>
          <p:nvPr userDrawn="1"/>
        </p:nvSpPr>
        <p:spPr>
          <a:xfrm>
            <a:off x="8502665" y="4573039"/>
            <a:ext cx="3134599" cy="1637260"/>
          </a:xfrm>
          <a:prstGeom prst="rect">
            <a:avLst/>
          </a:prstGeom>
          <a:solidFill>
            <a:schemeClr val="bg2">
              <a:lumMod val="9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GB" sz="1600" dirty="0" err="1">
              <a:solidFill>
                <a:schemeClr val="bg1"/>
              </a:solidFill>
            </a:endParaRPr>
          </a:p>
        </p:txBody>
      </p:sp>
      <p:sp>
        <p:nvSpPr>
          <p:cNvPr id="27" name="Rectangle 26">
            <a:extLst>
              <a:ext uri="{FF2B5EF4-FFF2-40B4-BE49-F238E27FC236}">
                <a16:creationId xmlns:a16="http://schemas.microsoft.com/office/drawing/2014/main" id="{12CEE170-2DBA-4344-B9FB-24C5D7047BB1}"/>
              </a:ext>
            </a:extLst>
          </p:cNvPr>
          <p:cNvSpPr/>
          <p:nvPr userDrawn="1"/>
        </p:nvSpPr>
        <p:spPr>
          <a:xfrm>
            <a:off x="4310742" y="1371389"/>
            <a:ext cx="7326521" cy="312097"/>
          </a:xfrm>
          <a:prstGeom prst="rect">
            <a:avLst/>
          </a:prstGeom>
          <a:solidFill>
            <a:schemeClr val="bg2">
              <a:lumMod val="9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GB" sz="1600" dirty="0" err="1">
              <a:solidFill>
                <a:schemeClr val="bg1"/>
              </a:solidFill>
            </a:endParaRPr>
          </a:p>
        </p:txBody>
      </p:sp>
      <p:sp>
        <p:nvSpPr>
          <p:cNvPr id="28" name="Rectangle 27">
            <a:extLst>
              <a:ext uri="{FF2B5EF4-FFF2-40B4-BE49-F238E27FC236}">
                <a16:creationId xmlns:a16="http://schemas.microsoft.com/office/drawing/2014/main" id="{63AB5893-1AB9-4F43-B170-362BA21622DE}"/>
              </a:ext>
            </a:extLst>
          </p:cNvPr>
          <p:cNvSpPr/>
          <p:nvPr userDrawn="1"/>
        </p:nvSpPr>
        <p:spPr>
          <a:xfrm>
            <a:off x="4310742" y="1732703"/>
            <a:ext cx="7326521" cy="312097"/>
          </a:xfrm>
          <a:prstGeom prst="rect">
            <a:avLst/>
          </a:prstGeom>
          <a:solidFill>
            <a:schemeClr val="bg2">
              <a:lumMod val="9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GB" sz="1600" dirty="0" err="1">
              <a:solidFill>
                <a:schemeClr val="bg1"/>
              </a:solidFill>
            </a:endParaRPr>
          </a:p>
        </p:txBody>
      </p:sp>
      <p:cxnSp>
        <p:nvCxnSpPr>
          <p:cNvPr id="29" name="LineBasicStrong 38">
            <a:extLst>
              <a:ext uri="{FF2B5EF4-FFF2-40B4-BE49-F238E27FC236}">
                <a16:creationId xmlns:a16="http://schemas.microsoft.com/office/drawing/2014/main" id="{B5F7FF63-3CB7-4F78-9D4B-F6CF31F085EF}"/>
              </a:ext>
            </a:extLst>
          </p:cNvPr>
          <p:cNvCxnSpPr>
            <a:cxnSpLocks/>
          </p:cNvCxnSpPr>
          <p:nvPr userDrawn="1">
            <p:custDataLst>
              <p:tags r:id="rId17"/>
            </p:custDataLst>
          </p:nvPr>
        </p:nvCxnSpPr>
        <p:spPr>
          <a:xfrm>
            <a:off x="554737" y="2483324"/>
            <a:ext cx="11082527" cy="0"/>
          </a:xfrm>
          <a:prstGeom prst="straightConnector1">
            <a:avLst/>
          </a:prstGeom>
          <a:ln w="6350" cap="flat">
            <a:solidFill>
              <a:srgbClr val="7F7F7F"/>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FD617216-4B02-4B75-B274-93809D2C0B1B}"/>
              </a:ext>
            </a:extLst>
          </p:cNvPr>
          <p:cNvSpPr/>
          <p:nvPr userDrawn="1"/>
        </p:nvSpPr>
        <p:spPr>
          <a:xfrm>
            <a:off x="4310742" y="2094017"/>
            <a:ext cx="7326521" cy="312097"/>
          </a:xfrm>
          <a:prstGeom prst="rect">
            <a:avLst/>
          </a:prstGeom>
          <a:solidFill>
            <a:schemeClr val="bg2">
              <a:lumMod val="9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GB" sz="1600" dirty="0" err="1">
              <a:solidFill>
                <a:schemeClr val="bg1"/>
              </a:solidFill>
            </a:endParaRPr>
          </a:p>
        </p:txBody>
      </p:sp>
      <p:sp>
        <p:nvSpPr>
          <p:cNvPr id="31" name="TextBox 30">
            <a:extLst>
              <a:ext uri="{FF2B5EF4-FFF2-40B4-BE49-F238E27FC236}">
                <a16:creationId xmlns:a16="http://schemas.microsoft.com/office/drawing/2014/main" id="{4D2D5A5B-146E-4815-A5A2-ABB291041856}"/>
              </a:ext>
            </a:extLst>
          </p:cNvPr>
          <p:cNvSpPr txBox="1"/>
          <p:nvPr userDrawn="1"/>
        </p:nvSpPr>
        <p:spPr>
          <a:xfrm>
            <a:off x="3132779" y="1781029"/>
            <a:ext cx="1065997" cy="184666"/>
          </a:xfrm>
          <a:prstGeom prst="rect">
            <a:avLst/>
          </a:prstGeom>
        </p:spPr>
        <p:txBody>
          <a:bodyPr vert="horz" wrap="non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lgn="r"/>
            <a:r>
              <a:rPr lang="en-US" sz="1200" dirty="0"/>
              <a:t>My audience is:</a:t>
            </a:r>
          </a:p>
        </p:txBody>
      </p:sp>
      <p:sp>
        <p:nvSpPr>
          <p:cNvPr id="32" name="TextBox 31">
            <a:extLst>
              <a:ext uri="{FF2B5EF4-FFF2-40B4-BE49-F238E27FC236}">
                <a16:creationId xmlns:a16="http://schemas.microsoft.com/office/drawing/2014/main" id="{0829C74A-9C29-492D-84DB-9084AE6347EC}"/>
              </a:ext>
            </a:extLst>
          </p:cNvPr>
          <p:cNvSpPr txBox="1"/>
          <p:nvPr userDrawn="1"/>
        </p:nvSpPr>
        <p:spPr>
          <a:xfrm>
            <a:off x="1409551" y="1419715"/>
            <a:ext cx="2789225" cy="184666"/>
          </a:xfrm>
          <a:prstGeom prst="rect">
            <a:avLst/>
          </a:prstGeom>
        </p:spPr>
        <p:txBody>
          <a:bodyPr vert="horz" wrap="non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lgn="r"/>
            <a:r>
              <a:rPr lang="en-US" sz="1200" dirty="0"/>
              <a:t>The upcoming opportunity I’ve chosen is:</a:t>
            </a:r>
          </a:p>
        </p:txBody>
      </p:sp>
      <p:sp>
        <p:nvSpPr>
          <p:cNvPr id="33" name="TextBox 32">
            <a:extLst>
              <a:ext uri="{FF2B5EF4-FFF2-40B4-BE49-F238E27FC236}">
                <a16:creationId xmlns:a16="http://schemas.microsoft.com/office/drawing/2014/main" id="{BF232896-1E78-4658-B376-8B2781C4BBA1}"/>
              </a:ext>
            </a:extLst>
          </p:cNvPr>
          <p:cNvSpPr txBox="1"/>
          <p:nvPr userDrawn="1"/>
        </p:nvSpPr>
        <p:spPr>
          <a:xfrm>
            <a:off x="1970602" y="2136435"/>
            <a:ext cx="2228174" cy="184666"/>
          </a:xfrm>
          <a:prstGeom prst="rect">
            <a:avLst/>
          </a:prstGeom>
        </p:spPr>
        <p:txBody>
          <a:bodyPr vert="horz" wrap="non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lgn="r"/>
            <a:r>
              <a:rPr lang="en-US" sz="1200" dirty="0"/>
              <a:t>The purpose of my interaction is:</a:t>
            </a:r>
          </a:p>
        </p:txBody>
      </p:sp>
    </p:spTree>
    <p:extLst>
      <p:ext uri="{BB962C8B-B14F-4D97-AF65-F5344CB8AC3E}">
        <p14:creationId xmlns:p14="http://schemas.microsoft.com/office/powerpoint/2010/main" val="16082243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ontrast 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dirty="0"/>
              <a:t>Click to edit Master title style</a:t>
            </a:r>
          </a:p>
        </p:txBody>
      </p:sp>
      <p:sp>
        <p:nvSpPr>
          <p:cNvPr id="10" name="5. Source" hidden="1">
            <a:extLst>
              <a:ext uri="{FF2B5EF4-FFF2-40B4-BE49-F238E27FC236}">
                <a16:creationId xmlns:a16="http://schemas.microsoft.com/office/drawing/2014/main" id="{67B1A162-B59D-4B89-B39B-FBDD9E751175}"/>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29EB75A9-1622-4264-ADA5-F4AA4329A737}"/>
              </a:ext>
            </a:extLst>
          </p:cNvPr>
          <p:cNvSpPr>
            <a:spLocks noGrp="1"/>
          </p:cNvSpPr>
          <p:nvPr>
            <p:ph type="body" sz="quarter" idx="17" hasCustomPrompt="1"/>
            <p:custDataLst>
              <p:tags r:id="rId7"/>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9" name="5. Source">
            <a:extLst>
              <a:ext uri="{FF2B5EF4-FFF2-40B4-BE49-F238E27FC236}">
                <a16:creationId xmlns:a16="http://schemas.microsoft.com/office/drawing/2014/main" id="{FEA1FEF2-5F90-4274-919B-0052C5FA2B16}"/>
              </a:ext>
            </a:extLst>
          </p:cNvPr>
          <p:cNvSpPr txBox="1"/>
          <p:nvPr userDrawn="1">
            <p:custDataLst>
              <p:tags r:id="rId8"/>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29007185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rast Custom">
    <p:spTree>
      <p:nvGrpSpPr>
        <p:cNvPr id="1" name=""/>
        <p:cNvGrpSpPr/>
        <p:nvPr/>
      </p:nvGrpSpPr>
      <p:grpSpPr>
        <a:xfrm>
          <a:off x="0" y="0"/>
          <a:ext cx="0" cy="0"/>
          <a:chOff x="0" y="0"/>
          <a:chExt cx="0" cy="0"/>
        </a:xfrm>
      </p:grpSpPr>
      <p:sp>
        <p:nvSpPr>
          <p:cNvPr id="4" name="SlideLogoText">
            <a:extLst>
              <a:ext uri="{FF2B5EF4-FFF2-40B4-BE49-F238E27FC236}">
                <a16:creationId xmlns:a16="http://schemas.microsoft.com/office/drawing/2014/main" id="{2F705A80-1DB0-43C3-A71A-9587E6BCC3AD}"/>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5" name="Slide Number">
            <a:extLst>
              <a:ext uri="{FF2B5EF4-FFF2-40B4-BE49-F238E27FC236}">
                <a16:creationId xmlns:a16="http://schemas.microsoft.com/office/drawing/2014/main" id="{4833D5AF-2A75-4978-AA54-00BA594BBA72}"/>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8684DB6-320C-4E95-A29C-791B412C816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8598FB4-AA74-4A03-9184-C871CF56BAAC}"/>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7" name="5. Source">
            <a:extLst>
              <a:ext uri="{FF2B5EF4-FFF2-40B4-BE49-F238E27FC236}">
                <a16:creationId xmlns:a16="http://schemas.microsoft.com/office/drawing/2014/main" id="{640FDB20-8E94-49B8-B812-771011F0F00E}"/>
              </a:ext>
            </a:extLst>
          </p:cNvPr>
          <p:cNvSpPr txBox="1"/>
          <p:nvPr userDrawn="1">
            <p:custDataLst>
              <p:tags r:id="rId5"/>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31577580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ntrast End">
    <p:bg>
      <p:bgPr>
        <a:blipFill dpi="0" rotWithShape="1">
          <a:blip r:embed="rId8"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491B0EE-37B4-4A8C-9C8F-48909747EA09}"/>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0981" name="think-cell Slide" r:id="rId9" imgW="344" imgH="344" progId="TCLayout.ActiveDocument.1">
                  <p:embed/>
                </p:oleObj>
              </mc:Choice>
              <mc:Fallback>
                <p:oleObj name="think-cell Slide" r:id="rId9" imgW="344" imgH="344" progId="TCLayout.ActiveDocument.1">
                  <p:embed/>
                  <p:pic>
                    <p:nvPicPr>
                      <p:cNvPr id="2" name="Object 1" hidden="1">
                        <a:extLst>
                          <a:ext uri="{FF2B5EF4-FFF2-40B4-BE49-F238E27FC236}">
                            <a16:creationId xmlns:a16="http://schemas.microsoft.com/office/drawing/2014/main" id="{D491B0EE-37B4-4A8C-9C8F-48909747EA09}"/>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40B09155-0F6C-4209-89F3-90124767A2A8}"/>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5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 name="5. Source" hidden="1">
            <a:extLst>
              <a:ext uri="{FF2B5EF4-FFF2-40B4-BE49-F238E27FC236}">
                <a16:creationId xmlns:a16="http://schemas.microsoft.com/office/drawing/2014/main" id="{EED9D83D-9CC3-45F3-876D-CC42BC0B70E0}"/>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6" name="TextBox 5">
            <a:extLst>
              <a:ext uri="{FF2B5EF4-FFF2-40B4-BE49-F238E27FC236}">
                <a16:creationId xmlns:a16="http://schemas.microsoft.com/office/drawing/2014/main" id="{7D4DAD80-020C-4ABB-96CC-81472C311CB6}"/>
              </a:ext>
            </a:extLst>
          </p:cNvPr>
          <p:cNvSpPr txBox="1"/>
          <p:nvPr userDrawn="1"/>
        </p:nvSpPr>
        <p:spPr>
          <a:xfrm>
            <a:off x="551941" y="6116107"/>
            <a:ext cx="6800966" cy="246221"/>
          </a:xfrm>
          <a:prstGeom prst="rect">
            <a:avLst/>
          </a:prstGeom>
        </p:spPr>
        <p:txBody>
          <a:bodyPr vert="horz" wrap="square" lIns="0" tIns="0" rIns="0" bIns="0" rtlCol="0" anchor="b"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r>
              <a:rPr lang="en-US" sz="800" dirty="0">
                <a:cs typeface="+mn-cs"/>
              </a:rPr>
              <a:t>© Copyright 2020 McKinsey &amp; Company. This material contains the confidential and proprietary information of McKinsey &amp; Company and is intended solely for your internal use and may not be reproduced, disclosed or distributed without McKinsey &amp; Company’s express prior written consent.</a:t>
            </a:r>
          </a:p>
        </p:txBody>
      </p:sp>
      <p:cxnSp>
        <p:nvCxnSpPr>
          <p:cNvPr id="8" name="BottomLine">
            <a:extLst>
              <a:ext uri="{FF2B5EF4-FFF2-40B4-BE49-F238E27FC236}">
                <a16:creationId xmlns:a16="http://schemas.microsoft.com/office/drawing/2014/main" id="{4DA75CB1-95CC-4217-A25B-7CC27204E999}"/>
              </a:ext>
            </a:extLst>
          </p:cNvPr>
          <p:cNvCxnSpPr/>
          <p:nvPr userDrawn="1">
            <p:custDataLst>
              <p:tags r:id="rId5"/>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9" name="TopLine">
            <a:extLst>
              <a:ext uri="{FF2B5EF4-FFF2-40B4-BE49-F238E27FC236}">
                <a16:creationId xmlns:a16="http://schemas.microsoft.com/office/drawing/2014/main" id="{B252C465-0323-4A90-8674-02BA4108F156}"/>
              </a:ext>
            </a:extLst>
          </p:cNvPr>
          <p:cNvCxnSpPr/>
          <p:nvPr userDrawn="1">
            <p:custDataLst>
              <p:tags r:id="rId6"/>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9A906147-3A34-446E-9D1F-2FEDCAF875E3}"/>
              </a:ext>
            </a:extLst>
          </p:cNvPr>
          <p:cNvSpPr>
            <a:spLocks noGrp="1"/>
          </p:cNvSpPr>
          <p:nvPr>
            <p:ph type="title"/>
          </p:nvPr>
        </p:nvSpPr>
        <p:spPr>
          <a:xfrm>
            <a:off x="554736" y="3013075"/>
            <a:ext cx="6328664" cy="1661993"/>
          </a:xfrm>
        </p:spPr>
        <p:txBody>
          <a:bodyPr anchor="t">
            <a:spAutoFit/>
          </a:bodyPr>
          <a:lstStyle>
            <a:lvl1pPr>
              <a:defRPr sz="5400"/>
            </a:lvl1pPr>
          </a:lstStyle>
          <a:p>
            <a:r>
              <a:rPr lang="en-US" dirty="0"/>
              <a:t>Click to edit Master title style</a:t>
            </a:r>
          </a:p>
        </p:txBody>
      </p:sp>
    </p:spTree>
    <p:extLst>
      <p:ext uri="{BB962C8B-B14F-4D97-AF65-F5344CB8AC3E}">
        <p14:creationId xmlns:p14="http://schemas.microsoft.com/office/powerpoint/2010/main" val="3498710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93772" name="think-cell Slide" r:id="rId19" imgW="413" imgH="416" progId="TCLayout.ActiveDocument.1">
                  <p:embed/>
                </p:oleObj>
              </mc:Choice>
              <mc:Fallback>
                <p:oleObj name="think-cell Slide" r:id="rId19"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2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500" b="1" i="0" u="none" strike="noStrike" kern="1200" cap="none" spc="0" normalizeH="0" baseline="0" noProof="0" dirty="0" err="1">
              <a:ln>
                <a:noFill/>
              </a:ln>
              <a:solidFill>
                <a:srgbClr val="FFFFFF"/>
              </a:solidFill>
              <a:effectLst/>
              <a:uLnTx/>
              <a:uFillTx/>
              <a:latin typeface="Georgia" panose="02040502050405020303" pitchFamily="18" charset="0"/>
              <a:ea typeface="+mn-ea"/>
              <a:cs typeface="+mn-cs"/>
              <a:sym typeface="Georgia" panose="02040502050405020303" pitchFamily="18"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cxnSp>
        <p:nvCxnSpPr>
          <p:cNvPr id="27" name="BottomLineRight">
            <a:extLst>
              <a:ext uri="{FF2B5EF4-FFF2-40B4-BE49-F238E27FC236}">
                <a16:creationId xmlns:a16="http://schemas.microsoft.com/office/drawing/2014/main" id="{C7EF0021-7C64-4C3A-BB10-343D51B3F040}"/>
              </a:ext>
            </a:extLst>
          </p:cNvPr>
          <p:cNvCxnSpPr/>
          <p:nvPr>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8" name="BottomLineLeft">
            <a:extLst>
              <a:ext uri="{FF2B5EF4-FFF2-40B4-BE49-F238E27FC236}">
                <a16:creationId xmlns:a16="http://schemas.microsoft.com/office/drawing/2014/main" id="{769848ED-A1D9-4D6F-AC16-5512562B47A0}"/>
              </a:ext>
            </a:extLst>
          </p:cNvPr>
          <p:cNvCxnSpPr/>
          <p:nvPr>
            <p:custDataLst>
              <p:tags r:id="rId8"/>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TopLineRight">
            <a:extLst>
              <a:ext uri="{FF2B5EF4-FFF2-40B4-BE49-F238E27FC236}">
                <a16:creationId xmlns:a16="http://schemas.microsoft.com/office/drawing/2014/main" id="{9DD5C457-8894-4C00-BE39-CE61754727F6}"/>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Left">
            <a:extLst>
              <a:ext uri="{FF2B5EF4-FFF2-40B4-BE49-F238E27FC236}">
                <a16:creationId xmlns:a16="http://schemas.microsoft.com/office/drawing/2014/main" id="{8B2884B5-93FA-4ECC-9065-3398231F02FC}"/>
              </a:ext>
            </a:extLst>
          </p:cNvPr>
          <p:cNvCxnSpPr/>
          <p:nvPr userDrawn="1">
            <p:custDataLst>
              <p:tags r:id="rId10"/>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11"/>
            </p:custDataLst>
          </p:nvPr>
        </p:nvSpPr>
        <p:spPr>
          <a:xfrm>
            <a:off x="554736" y="172212"/>
            <a:ext cx="7918704"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12"/>
            </p:custDataLst>
          </p:nvPr>
        </p:nvSpPr>
        <p:spPr>
          <a:xfrm>
            <a:off x="554736" y="884725"/>
            <a:ext cx="7918704" cy="297181"/>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15" name="1. On-page tracker">
            <a:extLst>
              <a:ext uri="{FF2B5EF4-FFF2-40B4-BE49-F238E27FC236}">
                <a16:creationId xmlns:a16="http://schemas.microsoft.com/office/drawing/2014/main" id="{1E771D75-4092-4C08-B152-0A8A51C4AB58}"/>
              </a:ext>
            </a:extLst>
          </p:cNvPr>
          <p:cNvSpPr>
            <a:spLocks noGrp="1"/>
          </p:cNvSpPr>
          <p:nvPr>
            <p:ph type="body" sz="quarter" idx="17" hasCustomPrompt="1"/>
            <p:custDataLst>
              <p:tags r:id="rId14"/>
            </p:custDataLst>
          </p:nvPr>
        </p:nvSpPr>
        <p:spPr>
          <a:xfrm>
            <a:off x="9116568" y="89319"/>
            <a:ext cx="2523744" cy="123111"/>
          </a:xfrm>
        </p:spPr>
        <p:txBody>
          <a:bodyPr anchor="ctr" anchorCtr="0">
            <a:spAutoFit/>
          </a:bodyPr>
          <a:lstStyle>
            <a:lvl1pPr algn="r">
              <a:defRPr sz="800">
                <a:latin typeface="+mn-lt"/>
              </a:defRPr>
            </a:lvl1pPr>
          </a:lstStyle>
          <a:p>
            <a:pPr lvl="0"/>
            <a:r>
              <a:rPr lang="en-US" dirty="0"/>
              <a:t>Chapter › Topic</a:t>
            </a:r>
          </a:p>
        </p:txBody>
      </p:sp>
      <p:pic>
        <p:nvPicPr>
          <p:cNvPr id="16" name="CustomIcon">
            <a:extLst>
              <a:ext uri="{FF2B5EF4-FFF2-40B4-BE49-F238E27FC236}">
                <a16:creationId xmlns:a16="http://schemas.microsoft.com/office/drawing/2014/main" id="{BA1302DD-9B35-403F-8670-1DB64C8BC112}"/>
              </a:ext>
            </a:extLst>
          </p:cNvPr>
          <p:cNvPicPr>
            <a:picLocks noChangeAspect="1"/>
          </p:cNvPicPr>
          <p:nvPr userDrawn="1">
            <p:custDataLst>
              <p:tags r:id="rId15"/>
            </p:custDataLst>
          </p:nvPr>
        </p:nvPicPr>
        <p:blipFill>
          <a:blip r:embed="rId21">
            <a:extLst>
              <a:ext uri="{96DAC541-7B7A-43D3-8B79-37D633B846F1}">
                <asvg:svgBlip xmlns:asvg="http://schemas.microsoft.com/office/drawing/2016/SVG/main" r:embed="rId22"/>
              </a:ext>
            </a:extLst>
          </a:blip>
          <a:stretch>
            <a:fillRect/>
          </a:stretch>
        </p:blipFill>
        <p:spPr>
          <a:xfrm>
            <a:off x="9092184" y="423715"/>
            <a:ext cx="609600" cy="609600"/>
          </a:xfrm>
          <a:prstGeom prst="rect">
            <a:avLst/>
          </a:prstGeom>
        </p:spPr>
      </p:pic>
      <p:sp>
        <p:nvSpPr>
          <p:cNvPr id="21" name="Rectangle 20">
            <a:extLst>
              <a:ext uri="{FF2B5EF4-FFF2-40B4-BE49-F238E27FC236}">
                <a16:creationId xmlns:a16="http://schemas.microsoft.com/office/drawing/2014/main" id="{9CBBCAB3-CB1A-417B-99D8-B558D10CCE07}"/>
              </a:ext>
            </a:extLst>
          </p:cNvPr>
          <p:cNvSpPr/>
          <p:nvPr userDrawn="1"/>
        </p:nvSpPr>
        <p:spPr>
          <a:xfrm>
            <a:off x="9843795" y="494990"/>
            <a:ext cx="2243429" cy="467051"/>
          </a:xfrm>
          <a:prstGeom prst="rect">
            <a:avLst/>
          </a:prstGeom>
        </p:spPr>
        <p:txBody>
          <a:bodyPr wrap="square">
            <a:spAutoFit/>
          </a:bodyPr>
          <a:lstStyle/>
          <a:p>
            <a:pPr marR="0" lvl="0">
              <a:lnSpc>
                <a:spcPct val="110000"/>
              </a:lnSpc>
              <a:spcBef>
                <a:spcPts val="100"/>
              </a:spcBef>
              <a:spcAft>
                <a:spcPts val="100"/>
              </a:spcAft>
            </a:pPr>
            <a:r>
              <a:rPr lang="en-CA" sz="2400" b="1" dirty="0">
                <a:latin typeface="Arial (Body)"/>
                <a:ea typeface="Times New Roman" panose="02020603050405020304" pitchFamily="18" charset="0"/>
                <a:cs typeface="Times New Roman" panose="02020603050405020304" pitchFamily="18" charset="0"/>
              </a:rPr>
              <a:t>10 minutes</a:t>
            </a:r>
          </a:p>
        </p:txBody>
      </p:sp>
      <p:sp>
        <p:nvSpPr>
          <p:cNvPr id="26" name="TextBox 25">
            <a:extLst>
              <a:ext uri="{FF2B5EF4-FFF2-40B4-BE49-F238E27FC236}">
                <a16:creationId xmlns:a16="http://schemas.microsoft.com/office/drawing/2014/main" id="{2723FAA3-17B1-4774-99DD-4960C5813994}"/>
              </a:ext>
            </a:extLst>
          </p:cNvPr>
          <p:cNvSpPr txBox="1"/>
          <p:nvPr userDrawn="1">
            <p:custDataLst>
              <p:tags r:id="rId16"/>
            </p:custDataLst>
          </p:nvPr>
        </p:nvSpPr>
        <p:spPr>
          <a:xfrm>
            <a:off x="554735" y="1706563"/>
            <a:ext cx="7918705" cy="4501232"/>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spcBef>
                <a:spcPct val="100000"/>
              </a:spcBef>
            </a:pPr>
            <a:r>
              <a:rPr lang="en-US" dirty="0">
                <a:cs typeface="Times New Roman" panose="02020603050405020304" pitchFamily="18" charset="0"/>
              </a:rPr>
              <a:t>You were just introduced to the Three Elements of Style: physical presence, vocal emphasis, and emotional connection. These can make or break how your audience perceives your message. </a:t>
            </a:r>
          </a:p>
          <a:p>
            <a:pPr lvl="1">
              <a:spcBef>
                <a:spcPct val="50000"/>
              </a:spcBef>
            </a:pPr>
            <a:r>
              <a:rPr lang="en-US" b="1" dirty="0">
                <a:cs typeface="Times New Roman" panose="02020603050405020304" pitchFamily="18" charset="0"/>
              </a:rPr>
              <a:t>Goal: </a:t>
            </a:r>
            <a:r>
              <a:rPr lang="en-US" dirty="0">
                <a:cs typeface="Times New Roman" panose="02020603050405020304" pitchFamily="18" charset="0"/>
              </a:rPr>
              <a:t>Use the Three Elements of Style to prepare and deliver a message using physical presence, vocal emphasis, and emotional connection</a:t>
            </a:r>
          </a:p>
          <a:p>
            <a:pPr lvl="1">
              <a:spcBef>
                <a:spcPct val="50000"/>
              </a:spcBef>
            </a:pPr>
            <a:r>
              <a:rPr lang="en-US" b="1" dirty="0">
                <a:cs typeface="Times New Roman" panose="02020603050405020304" pitchFamily="18" charset="0"/>
              </a:rPr>
              <a:t>Logistics: </a:t>
            </a:r>
            <a:r>
              <a:rPr lang="en-US" dirty="0">
                <a:cs typeface="Times New Roman" panose="02020603050405020304" pitchFamily="18" charset="0"/>
              </a:rPr>
              <a:t>This is an individual exercise to be completed as soon as possible</a:t>
            </a:r>
          </a:p>
          <a:p>
            <a:pPr lvl="1">
              <a:spcBef>
                <a:spcPct val="50000"/>
              </a:spcBef>
            </a:pPr>
            <a:r>
              <a:rPr lang="en-US" b="1" dirty="0">
                <a:cs typeface="Times New Roman" panose="02020603050405020304" pitchFamily="18" charset="0"/>
              </a:rPr>
              <a:t>Estimated time: </a:t>
            </a:r>
            <a:r>
              <a:rPr lang="en-US" dirty="0">
                <a:cs typeface="Times New Roman" panose="02020603050405020304" pitchFamily="18" charset="0"/>
              </a:rPr>
              <a:t>10 minutes</a:t>
            </a:r>
          </a:p>
          <a:p>
            <a:pPr>
              <a:spcBef>
                <a:spcPct val="100000"/>
              </a:spcBef>
            </a:pPr>
            <a:r>
              <a:rPr lang="en-US" b="1" dirty="0">
                <a:cs typeface="Times New Roman" panose="02020603050405020304" pitchFamily="18" charset="0"/>
              </a:rPr>
              <a:t>Option 1</a:t>
            </a:r>
            <a:r>
              <a:rPr lang="en-US" dirty="0">
                <a:cs typeface="Times New Roman" panose="02020603050405020304" pitchFamily="18" charset="0"/>
              </a:rPr>
              <a:t>: Take 10 minutes to prepare a brief message that you will deliver orally in an informal or formal meeting in the next week. Record yourself delivering the message and use the Three Elements of Style checklist to critique your own delivery. </a:t>
            </a:r>
          </a:p>
          <a:p>
            <a:pPr>
              <a:spcBef>
                <a:spcPct val="100000"/>
              </a:spcBef>
            </a:pPr>
            <a:r>
              <a:rPr lang="en-US" b="1" dirty="0">
                <a:cs typeface="Times New Roman"/>
              </a:rPr>
              <a:t>Option 2: </a:t>
            </a:r>
            <a:r>
              <a:rPr lang="en-US" dirty="0">
                <a:cs typeface="Times New Roman"/>
              </a:rPr>
              <a:t>Take 10 minutes to prepare a brief message convincing a friend to watch </a:t>
            </a:r>
            <a:r>
              <a:rPr lang="en-US">
                <a:cs typeface="Times New Roman"/>
              </a:rPr>
              <a:t>your favorite TV show. Record yourself delivering the message and send it to your </a:t>
            </a:r>
            <a:r>
              <a:rPr lang="en-US" dirty="0">
                <a:cs typeface="Times New Roman"/>
              </a:rPr>
              <a:t>friend. Ask them to: a) share whether or not they were inspired to watch the TV show, and b) provide feedback on your delivery style.</a:t>
            </a:r>
          </a:p>
        </p:txBody>
      </p:sp>
      <p:sp>
        <p:nvSpPr>
          <p:cNvPr id="29" name="TextBox 28">
            <a:extLst>
              <a:ext uri="{FF2B5EF4-FFF2-40B4-BE49-F238E27FC236}">
                <a16:creationId xmlns:a16="http://schemas.microsoft.com/office/drawing/2014/main" id="{36088C4E-ABA6-4572-A71D-C622BBF2A989}"/>
              </a:ext>
            </a:extLst>
          </p:cNvPr>
          <p:cNvSpPr txBox="1"/>
          <p:nvPr userDrawn="1">
            <p:custDataLst>
              <p:tags r:id="rId17"/>
            </p:custDataLst>
          </p:nvPr>
        </p:nvSpPr>
        <p:spPr>
          <a:xfrm>
            <a:off x="9104313" y="1706563"/>
            <a:ext cx="2532951" cy="3566403"/>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spcBef>
                <a:spcPct val="100000"/>
              </a:spcBef>
            </a:pPr>
            <a:r>
              <a:rPr lang="en-US" b="1" dirty="0">
                <a:cs typeface="Times New Roman" panose="02020603050405020304" pitchFamily="18" charset="0"/>
              </a:rPr>
              <a:t>Questions to consider:</a:t>
            </a:r>
          </a:p>
          <a:p>
            <a:pPr lvl="1">
              <a:spcBef>
                <a:spcPct val="50000"/>
              </a:spcBef>
            </a:pPr>
            <a:r>
              <a:rPr lang="en-US" dirty="0">
                <a:cs typeface="Times New Roman" panose="02020603050405020304" pitchFamily="18" charset="0"/>
              </a:rPr>
              <a:t>Who is your audience? What tone and style would resonate with them to forge an emotional connection? </a:t>
            </a:r>
          </a:p>
          <a:p>
            <a:pPr lvl="1">
              <a:spcBef>
                <a:spcPct val="50000"/>
              </a:spcBef>
            </a:pPr>
            <a:r>
              <a:rPr lang="en-US" dirty="0">
                <a:cs typeface="Times New Roman" panose="02020603050405020304" pitchFamily="18" charset="0"/>
              </a:rPr>
              <a:t>How will you use body language to reinforce your message?</a:t>
            </a:r>
          </a:p>
          <a:p>
            <a:pPr lvl="1">
              <a:spcBef>
                <a:spcPct val="50000"/>
              </a:spcBef>
            </a:pPr>
            <a:r>
              <a:rPr lang="en-US" dirty="0">
                <a:cs typeface="Times New Roman" panose="02020603050405020304" pitchFamily="18" charset="0"/>
              </a:rPr>
              <a:t>Where will you apply vocal emphasis to punctuate your delivery?</a:t>
            </a:r>
          </a:p>
        </p:txBody>
      </p:sp>
    </p:spTree>
    <p:extLst>
      <p:ext uri="{BB962C8B-B14F-4D97-AF65-F5344CB8AC3E}">
        <p14:creationId xmlns:p14="http://schemas.microsoft.com/office/powerpoint/2010/main" val="1470861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rast Title">
    <p:bg>
      <p:bgPr>
        <a:blipFill dpi="0" rotWithShape="1">
          <a:blip r:embed="rId10"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BEFF58C-83CF-420F-BF45-F188AE9E7308}"/>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99717" name="think-cell Slide" r:id="rId11" imgW="344" imgH="344" progId="TCLayout.ActiveDocument.1">
                  <p:embed/>
                </p:oleObj>
              </mc:Choice>
              <mc:Fallback>
                <p:oleObj name="think-cell Slide" r:id="rId11" imgW="344" imgH="344" progId="TCLayout.ActiveDocument.1">
                  <p:embed/>
                  <p:pic>
                    <p:nvPicPr>
                      <p:cNvPr id="3" name="Object 2" hidden="1">
                        <a:extLst>
                          <a:ext uri="{FF2B5EF4-FFF2-40B4-BE49-F238E27FC236}">
                            <a16:creationId xmlns:a16="http://schemas.microsoft.com/office/drawing/2014/main" id="{7BEFF58C-83CF-420F-BF45-F188AE9E7308}"/>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BEC3B16-0840-4135-8BED-D45704C35593}"/>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2" name="ClientLogo">
            <a:extLst>
              <a:ext uri="{FF2B5EF4-FFF2-40B4-BE49-F238E27FC236}">
                <a16:creationId xmlns:a16="http://schemas.microsoft.com/office/drawing/2014/main" id="{5A541723-8353-4CC2-AFDA-19C8B3B786BF}"/>
              </a:ext>
            </a:extLst>
          </p:cNvPr>
          <p:cNvSpPr>
            <a:spLocks noGrp="1"/>
          </p:cNvSpPr>
          <p:nvPr>
            <p:ph type="pic" sz="quarter" idx="14" hasCustomPrompt="1"/>
            <p:custDataLst>
              <p:tags r:id="rId4"/>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3" name="Documenttype">
            <a:extLst>
              <a:ext uri="{FF2B5EF4-FFF2-40B4-BE49-F238E27FC236}">
                <a16:creationId xmlns:a16="http://schemas.microsoft.com/office/drawing/2014/main" id="{A8F38EAB-8863-4F94-ACD0-B6D27373BCC1}"/>
              </a:ext>
            </a:extLst>
          </p:cNvPr>
          <p:cNvSpPr>
            <a:spLocks noGrp="1"/>
          </p:cNvSpPr>
          <p:nvPr>
            <p:ph type="body" sz="quarter" idx="13" hasCustomPrompt="1"/>
            <p:custDataLst>
              <p:tags r:id="rId5"/>
            </p:custDataLst>
          </p:nvPr>
        </p:nvSpPr>
        <p:spPr>
          <a:xfrm>
            <a:off x="551942"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6C219131-971A-4BF6-8DFB-186691126F2C}"/>
              </a:ext>
            </a:extLst>
          </p:cNvPr>
          <p:cNvSpPr>
            <a:spLocks noGrp="1"/>
          </p:cNvSpPr>
          <p:nvPr>
            <p:ph type="subTitle" idx="1"/>
            <p:custDataLst>
              <p:tags r:id="rId6"/>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1" name="Title">
            <a:extLst>
              <a:ext uri="{FF2B5EF4-FFF2-40B4-BE49-F238E27FC236}">
                <a16:creationId xmlns:a16="http://schemas.microsoft.com/office/drawing/2014/main" id="{B280F3D7-8B5E-4751-907E-C1D9BEBFDCB8}"/>
              </a:ext>
            </a:extLst>
          </p:cNvPr>
          <p:cNvSpPr>
            <a:spLocks noGrp="1"/>
          </p:cNvSpPr>
          <p:nvPr>
            <p:ph type="title"/>
            <p:custDataLst>
              <p:tags r:id="rId7"/>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dirty="0"/>
              <a:t>Click to edit Master title style</a:t>
            </a:r>
          </a:p>
        </p:txBody>
      </p:sp>
      <p:sp>
        <p:nvSpPr>
          <p:cNvPr id="15" name="Disclaimer-English (United States)">
            <a:extLst>
              <a:ext uri="{FF2B5EF4-FFF2-40B4-BE49-F238E27FC236}">
                <a16:creationId xmlns:a16="http://schemas.microsoft.com/office/drawing/2014/main" id="{877AF5ED-707F-4C15-B2A5-95EE15B8AE81}"/>
              </a:ext>
            </a:extLst>
          </p:cNvPr>
          <p:cNvSpPr>
            <a:spLocks noChangeArrowheads="1"/>
          </p:cNvSpPr>
          <p:nvPr userDrawn="1">
            <p:custDataLst>
              <p:tags r:id="rId8"/>
            </p:custDataLst>
          </p:nvPr>
        </p:nvSpPr>
        <p:spPr bwMode="black">
          <a:xfrm>
            <a:off x="551942" y="6190488"/>
            <a:ext cx="6016752"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 Copyright 2020 McKinsey &amp; Company. This material contains the confidential and proprietary information of McKinsey &amp; Company and is intended solely for your internal use and may not be reproduced, disclosed or distributed without McKinsey &amp; Company’s express prior written consent.</a:t>
            </a:r>
          </a:p>
        </p:txBody>
      </p:sp>
      <p:pic>
        <p:nvPicPr>
          <p:cNvPr id="17" name="LogoImage">
            <a:extLst>
              <a:ext uri="{FF2B5EF4-FFF2-40B4-BE49-F238E27FC236}">
                <a16:creationId xmlns:a16="http://schemas.microsoft.com/office/drawing/2014/main" id="{AFA5AF3B-211D-47FF-B376-05C921AB8628}"/>
              </a:ext>
            </a:extLst>
          </p:cNvPr>
          <p:cNvPicPr>
            <a:picLocks/>
          </p:cNvPicPr>
          <p:nvPr userDrawn="1"/>
        </p:nvPicPr>
        <p:blipFill>
          <a:blip r:embed="rId13">
            <a:extLst>
              <a:ext uri="{96DAC541-7B7A-43D3-8B79-37D633B846F1}">
                <asvg:svgBlip xmlns:asvg="http://schemas.microsoft.com/office/drawing/2016/SVG/main" r:embed="rId14"/>
              </a:ext>
            </a:extLst>
          </a:blip>
          <a:stretch>
            <a:fillRect/>
          </a:stretch>
        </p:blipFill>
        <p:spPr>
          <a:xfrm>
            <a:off x="551944" y="481162"/>
            <a:ext cx="1572132" cy="587018"/>
          </a:xfrm>
          <a:prstGeom prst="rect">
            <a:avLst/>
          </a:prstGeom>
        </p:spPr>
      </p:pic>
    </p:spTree>
    <p:extLst>
      <p:ext uri="{BB962C8B-B14F-4D97-AF65-F5344CB8AC3E}">
        <p14:creationId xmlns:p14="http://schemas.microsoft.com/office/powerpoint/2010/main" val="433020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rast 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D01440F-CB45-4B1E-BF2B-97953CB35508}"/>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0741"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6D01440F-CB45-4B1E-BF2B-97953CB35508}"/>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95EE31F-4647-48C1-8F33-15A7FC3D359F}"/>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3" name="2. Slide Title">
            <a:extLst>
              <a:ext uri="{FF2B5EF4-FFF2-40B4-BE49-F238E27FC236}">
                <a16:creationId xmlns:a16="http://schemas.microsoft.com/office/drawing/2014/main" id="{5C829ED6-90BF-4B02-AD53-C2B66EC5467C}"/>
              </a:ext>
            </a:extLst>
          </p:cNvPr>
          <p:cNvSpPr>
            <a:spLocks noGrp="1"/>
          </p:cNvSpPr>
          <p:nvPr>
            <p:ph type="title"/>
            <p:custDataLst>
              <p:tags r:id="rId4"/>
            </p:custDataLst>
          </p:nvPr>
        </p:nvSpPr>
        <p:spPr>
          <a:xfrm>
            <a:off x="554736" y="172212"/>
            <a:ext cx="11082528" cy="731520"/>
          </a:xfrm>
        </p:spPr>
        <p:txBody>
          <a:bodyPr/>
          <a:lstStyle/>
          <a:p>
            <a:r>
              <a:rPr lang="en-US" dirty="0"/>
              <a:t>Click to edit Master title style</a:t>
            </a:r>
          </a:p>
        </p:txBody>
      </p:sp>
      <p:sp>
        <p:nvSpPr>
          <p:cNvPr id="12" name="3. Subtitle">
            <a:extLst>
              <a:ext uri="{FF2B5EF4-FFF2-40B4-BE49-F238E27FC236}">
                <a16:creationId xmlns:a16="http://schemas.microsoft.com/office/drawing/2014/main" id="{0F8ABF34-9C24-45F4-B9AE-EDBE37FAC548}"/>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5" name="Slide Number">
            <a:extLst>
              <a:ext uri="{FF2B5EF4-FFF2-40B4-BE49-F238E27FC236}">
                <a16:creationId xmlns:a16="http://schemas.microsoft.com/office/drawing/2014/main" id="{E4920261-0593-4AC5-992E-73B8CB0A1C71}"/>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9" name="5. Source" hidden="1">
            <a:extLst>
              <a:ext uri="{FF2B5EF4-FFF2-40B4-BE49-F238E27FC236}">
                <a16:creationId xmlns:a16="http://schemas.microsoft.com/office/drawing/2014/main" id="{0CC39C66-1ED1-4BBF-87FB-6C74C9A461BE}"/>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D1A5E303-71C7-4CBA-843E-F89BEE4870B0}"/>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694846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rast 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861774"/>
          </a:xfrm>
          <a:prstGeom prst="rect">
            <a:avLst/>
          </a:prstGeom>
        </p:spPr>
        <p:txBody>
          <a:bodyPr anchor="t">
            <a:noAutofit/>
          </a:bodyPr>
          <a:lstStyle>
            <a:lvl1pPr>
              <a:defRPr>
                <a:ln w="6350" cap="flat">
                  <a:noFill/>
                  <a:miter lim="800000"/>
                </a:ln>
              </a:defRPr>
            </a:lvl1pPr>
          </a:lstStyle>
          <a:p>
            <a:r>
              <a:rPr lang="en-US" dirty="0"/>
              <a:t>Click to edit Master title style</a:t>
            </a:r>
          </a:p>
        </p:txBody>
      </p:sp>
      <p:sp>
        <p:nvSpPr>
          <p:cNvPr id="4" name="Slide Number">
            <a:extLst>
              <a:ext uri="{FF2B5EF4-FFF2-40B4-BE49-F238E27FC236}">
                <a16:creationId xmlns:a16="http://schemas.microsoft.com/office/drawing/2014/main" id="{E74A6D15-9D93-480F-A207-CA245151AE2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33F722E2-991C-4728-97C9-8D281DB3C59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77F39A1E-9559-4F9B-9322-DA821850F2CA}"/>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797111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rast 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dirty="0"/>
              <a:t>Click to edit Master title style</a:t>
            </a:r>
          </a:p>
        </p:txBody>
      </p:sp>
      <p:sp>
        <p:nvSpPr>
          <p:cNvPr id="9" name="Slide Number">
            <a:extLst>
              <a:ext uri="{FF2B5EF4-FFF2-40B4-BE49-F238E27FC236}">
                <a16:creationId xmlns:a16="http://schemas.microsoft.com/office/drawing/2014/main" id="{8CFBA6B2-A084-4532-80C0-2629A5553A7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677DA9EB-F148-4622-AB71-9F38D348578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6" name="1. On-page tracker">
            <a:extLst>
              <a:ext uri="{FF2B5EF4-FFF2-40B4-BE49-F238E27FC236}">
                <a16:creationId xmlns:a16="http://schemas.microsoft.com/office/drawing/2014/main" id="{5F180569-9F8A-4CFD-8AEA-3EA78CFEFDBE}"/>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183000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rast Section">
    <p:spTree>
      <p:nvGrpSpPr>
        <p:cNvPr id="1" name=""/>
        <p:cNvGrpSpPr/>
        <p:nvPr/>
      </p:nvGrpSpPr>
      <p:grpSpPr>
        <a:xfrm>
          <a:off x="0" y="0"/>
          <a:ext cx="0" cy="0"/>
          <a:chOff x="0" y="0"/>
          <a:chExt cx="0" cy="0"/>
        </a:xfrm>
      </p:grpSpPr>
      <p:sp>
        <p:nvSpPr>
          <p:cNvPr id="7" name="2. Slide Title">
            <a:extLst>
              <a:ext uri="{FF2B5EF4-FFF2-40B4-BE49-F238E27FC236}">
                <a16:creationId xmlns:a16="http://schemas.microsoft.com/office/drawing/2014/main" id="{E222DC4C-FD9F-4495-B0EA-3E6F1E35596A}"/>
              </a:ext>
            </a:extLst>
          </p:cNvPr>
          <p:cNvSpPr>
            <a:spLocks noGrp="1"/>
          </p:cNvSpPr>
          <p:nvPr>
            <p:ph type="title"/>
            <p:custDataLst>
              <p:tags r:id="rId1"/>
            </p:custDataLst>
          </p:nvPr>
        </p:nvSpPr>
        <p:spPr>
          <a:xfrm>
            <a:off x="554736" y="4580468"/>
            <a:ext cx="11082528" cy="677108"/>
          </a:xfrm>
        </p:spPr>
        <p:txBody>
          <a:bodyPr anchor="b">
            <a:noAutofit/>
          </a:bodyPr>
          <a:lstStyle>
            <a:lvl1pPr>
              <a:lnSpc>
                <a:spcPct val="100000"/>
              </a:lnSpc>
              <a:defRPr sz="4400"/>
            </a:lvl1pPr>
          </a:lstStyle>
          <a:p>
            <a:r>
              <a:rPr lang="en-US" dirty="0"/>
              <a:t>Click to edit Master title style</a:t>
            </a:r>
          </a:p>
        </p:txBody>
      </p:sp>
      <p:sp>
        <p:nvSpPr>
          <p:cNvPr id="8" name="Slide Number">
            <a:extLst>
              <a:ext uri="{FF2B5EF4-FFF2-40B4-BE49-F238E27FC236}">
                <a16:creationId xmlns:a16="http://schemas.microsoft.com/office/drawing/2014/main" id="{9AC4B822-CA6B-4F05-8715-F74C6D5D34B1}"/>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376B40D-309A-4442-81B2-638CDEBB2F76}"/>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069A1AA2-18DA-45DB-84E6-54802C0193F5}"/>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73984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rast Quote">
    <p:spTree>
      <p:nvGrpSpPr>
        <p:cNvPr id="1" name=""/>
        <p:cNvGrpSpPr/>
        <p:nvPr/>
      </p:nvGrpSpPr>
      <p:grpSpPr>
        <a:xfrm>
          <a:off x="0" y="0"/>
          <a:ext cx="0" cy="0"/>
          <a:chOff x="0" y="0"/>
          <a:chExt cx="0" cy="0"/>
        </a:xfrm>
      </p:grpSpPr>
      <p:sp>
        <p:nvSpPr>
          <p:cNvPr id="7" name="2. Slide Title">
            <a:extLst>
              <a:ext uri="{FF2B5EF4-FFF2-40B4-BE49-F238E27FC236}">
                <a16:creationId xmlns:a16="http://schemas.microsoft.com/office/drawing/2014/main" id="{FB296734-15F7-4BDF-BF7F-AD560B3E09D7}"/>
              </a:ext>
            </a:extLst>
          </p:cNvPr>
          <p:cNvSpPr>
            <a:spLocks noGrp="1"/>
          </p:cNvSpPr>
          <p:nvPr>
            <p:ph type="title" hasCustomPrompt="1"/>
            <p:custDataLst>
              <p:tags r:id="rId1"/>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9" name="3. Subtitle">
            <a:extLst>
              <a:ext uri="{FF2B5EF4-FFF2-40B4-BE49-F238E27FC236}">
                <a16:creationId xmlns:a16="http://schemas.microsoft.com/office/drawing/2014/main" id="{F91EA195-0A6B-4141-BE0A-C29B8632D98B}"/>
              </a:ext>
            </a:extLst>
          </p:cNvPr>
          <p:cNvSpPr>
            <a:spLocks noGrp="1"/>
          </p:cNvSpPr>
          <p:nvPr>
            <p:ph type="subTitle" idx="1" hasCustomPrompt="1"/>
            <p:custDataLst>
              <p:tags r:id="rId2"/>
            </p:custDataLst>
          </p:nvPr>
        </p:nvSpPr>
        <p:spPr>
          <a:xfrm>
            <a:off x="1505712" y="4284630"/>
            <a:ext cx="9180576"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8" name="Slide Number">
            <a:extLst>
              <a:ext uri="{FF2B5EF4-FFF2-40B4-BE49-F238E27FC236}">
                <a16:creationId xmlns:a16="http://schemas.microsoft.com/office/drawing/2014/main" id="{9A085514-D1F6-4D77-A23F-C5C66C21AB2E}"/>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11" name="5. Source" hidden="1">
            <a:extLst>
              <a:ext uri="{FF2B5EF4-FFF2-40B4-BE49-F238E27FC236}">
                <a16:creationId xmlns:a16="http://schemas.microsoft.com/office/drawing/2014/main" id="{C5FBD0AF-1EDD-41EB-9A6E-173435ADFFE5}"/>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2" name="1. On-page tracker">
            <a:extLst>
              <a:ext uri="{FF2B5EF4-FFF2-40B4-BE49-F238E27FC236}">
                <a16:creationId xmlns:a16="http://schemas.microsoft.com/office/drawing/2014/main" id="{2CCA1113-D6DE-4306-88BB-3E74C4AA2F5E}"/>
              </a:ext>
            </a:extLst>
          </p:cNvPr>
          <p:cNvSpPr>
            <a:spLocks noGrp="1"/>
          </p:cNvSpPr>
          <p:nvPr>
            <p:ph type="body" sz="quarter" idx="17" hasCustomPrompt="1"/>
            <p:custDataLst>
              <p:tags r:id="rId5"/>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215895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4.xml"/><Relationship Id="rId13" Type="http://schemas.openxmlformats.org/officeDocument/2006/relationships/tags" Target="../tags/tag9.xml"/><Relationship Id="rId18" Type="http://schemas.openxmlformats.org/officeDocument/2006/relationships/tags" Target="../tags/tag14.xml"/><Relationship Id="rId26" Type="http://schemas.openxmlformats.org/officeDocument/2006/relationships/tags" Target="../tags/tag22.xml"/><Relationship Id="rId3" Type="http://schemas.openxmlformats.org/officeDocument/2006/relationships/slideLayout" Target="../slideLayouts/slideLayout3.xml"/><Relationship Id="rId21" Type="http://schemas.openxmlformats.org/officeDocument/2006/relationships/tags" Target="../tags/tag17.xml"/><Relationship Id="rId7" Type="http://schemas.openxmlformats.org/officeDocument/2006/relationships/tags" Target="../tags/tag3.xml"/><Relationship Id="rId12" Type="http://schemas.openxmlformats.org/officeDocument/2006/relationships/tags" Target="../tags/tag8.xml"/><Relationship Id="rId17" Type="http://schemas.openxmlformats.org/officeDocument/2006/relationships/tags" Target="../tags/tag13.xml"/><Relationship Id="rId25" Type="http://schemas.openxmlformats.org/officeDocument/2006/relationships/tags" Target="../tags/tag21.xml"/><Relationship Id="rId2" Type="http://schemas.openxmlformats.org/officeDocument/2006/relationships/slideLayout" Target="../slideLayouts/slideLayout2.xml"/><Relationship Id="rId16" Type="http://schemas.openxmlformats.org/officeDocument/2006/relationships/tags" Target="../tags/tag12.xml"/><Relationship Id="rId20" Type="http://schemas.openxmlformats.org/officeDocument/2006/relationships/tags" Target="../tags/tag16.xml"/><Relationship Id="rId29"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tags" Target="../tags/tag2.xml"/><Relationship Id="rId11" Type="http://schemas.openxmlformats.org/officeDocument/2006/relationships/tags" Target="../tags/tag7.xml"/><Relationship Id="rId24" Type="http://schemas.openxmlformats.org/officeDocument/2006/relationships/tags" Target="../tags/tag20.xml"/><Relationship Id="rId5" Type="http://schemas.openxmlformats.org/officeDocument/2006/relationships/vmlDrawing" Target="../drawings/vmlDrawing1.vml"/><Relationship Id="rId15" Type="http://schemas.openxmlformats.org/officeDocument/2006/relationships/tags" Target="../tags/tag11.xml"/><Relationship Id="rId23" Type="http://schemas.openxmlformats.org/officeDocument/2006/relationships/tags" Target="../tags/tag19.xml"/><Relationship Id="rId28" Type="http://schemas.openxmlformats.org/officeDocument/2006/relationships/tags" Target="../tags/tag24.xml"/><Relationship Id="rId10" Type="http://schemas.openxmlformats.org/officeDocument/2006/relationships/tags" Target="../tags/tag6.xml"/><Relationship Id="rId19" Type="http://schemas.openxmlformats.org/officeDocument/2006/relationships/tags" Target="../tags/tag15.xml"/><Relationship Id="rId4" Type="http://schemas.openxmlformats.org/officeDocument/2006/relationships/theme" Target="../theme/theme1.xml"/><Relationship Id="rId9" Type="http://schemas.openxmlformats.org/officeDocument/2006/relationships/tags" Target="../tags/tag5.xml"/><Relationship Id="rId14" Type="http://schemas.openxmlformats.org/officeDocument/2006/relationships/tags" Target="../tags/tag10.xml"/><Relationship Id="rId22" Type="http://schemas.openxmlformats.org/officeDocument/2006/relationships/tags" Target="../tags/tag18.xml"/><Relationship Id="rId27" Type="http://schemas.openxmlformats.org/officeDocument/2006/relationships/tags" Target="../tags/tag23.xml"/><Relationship Id="rId30"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6.xml"/><Relationship Id="rId18" Type="http://schemas.openxmlformats.org/officeDocument/2006/relationships/slideLayout" Target="../slideLayouts/slideLayout21.xml"/><Relationship Id="rId26" Type="http://schemas.openxmlformats.org/officeDocument/2006/relationships/tags" Target="../tags/tag71.xml"/><Relationship Id="rId39" Type="http://schemas.openxmlformats.org/officeDocument/2006/relationships/tags" Target="../tags/tag84.xml"/><Relationship Id="rId21" Type="http://schemas.openxmlformats.org/officeDocument/2006/relationships/vmlDrawing" Target="../drawings/vmlDrawing5.vml"/><Relationship Id="rId34" Type="http://schemas.openxmlformats.org/officeDocument/2006/relationships/tags" Target="../tags/tag79.xml"/><Relationship Id="rId42" Type="http://schemas.openxmlformats.org/officeDocument/2006/relationships/tags" Target="../tags/tag87.xml"/><Relationship Id="rId47" Type="http://schemas.openxmlformats.org/officeDocument/2006/relationships/image" Target="../media/image2.emf"/><Relationship Id="rId7" Type="http://schemas.openxmlformats.org/officeDocument/2006/relationships/slideLayout" Target="../slideLayouts/slideLayout1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9" Type="http://schemas.openxmlformats.org/officeDocument/2006/relationships/tags" Target="../tags/tag74.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24" Type="http://schemas.openxmlformats.org/officeDocument/2006/relationships/tags" Target="../tags/tag69.xml"/><Relationship Id="rId32" Type="http://schemas.openxmlformats.org/officeDocument/2006/relationships/tags" Target="../tags/tag77.xml"/><Relationship Id="rId37" Type="http://schemas.openxmlformats.org/officeDocument/2006/relationships/tags" Target="../tags/tag82.xml"/><Relationship Id="rId40" Type="http://schemas.openxmlformats.org/officeDocument/2006/relationships/tags" Target="../tags/tag85.xml"/><Relationship Id="rId45" Type="http://schemas.openxmlformats.org/officeDocument/2006/relationships/tags" Target="../tags/tag90.xml"/><Relationship Id="rId5" Type="http://schemas.openxmlformats.org/officeDocument/2006/relationships/slideLayout" Target="../slideLayouts/slideLayout8.xml"/><Relationship Id="rId15" Type="http://schemas.openxmlformats.org/officeDocument/2006/relationships/slideLayout" Target="../slideLayouts/slideLayout18.xml"/><Relationship Id="rId23" Type="http://schemas.openxmlformats.org/officeDocument/2006/relationships/tags" Target="../tags/tag68.xml"/><Relationship Id="rId28" Type="http://schemas.openxmlformats.org/officeDocument/2006/relationships/tags" Target="../tags/tag73.xml"/><Relationship Id="rId36" Type="http://schemas.openxmlformats.org/officeDocument/2006/relationships/tags" Target="../tags/tag81.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31" Type="http://schemas.openxmlformats.org/officeDocument/2006/relationships/tags" Target="../tags/tag76.xml"/><Relationship Id="rId44" Type="http://schemas.openxmlformats.org/officeDocument/2006/relationships/tags" Target="../tags/tag89.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tags" Target="../tags/tag67.xml"/><Relationship Id="rId27" Type="http://schemas.openxmlformats.org/officeDocument/2006/relationships/tags" Target="../tags/tag72.xml"/><Relationship Id="rId30" Type="http://schemas.openxmlformats.org/officeDocument/2006/relationships/tags" Target="../tags/tag75.xml"/><Relationship Id="rId35" Type="http://schemas.openxmlformats.org/officeDocument/2006/relationships/tags" Target="../tags/tag80.xml"/><Relationship Id="rId43" Type="http://schemas.openxmlformats.org/officeDocument/2006/relationships/tags" Target="../tags/tag88.xml"/><Relationship Id="rId8" Type="http://schemas.openxmlformats.org/officeDocument/2006/relationships/slideLayout" Target="../slideLayouts/slideLayout11.xml"/><Relationship Id="rId3" Type="http://schemas.openxmlformats.org/officeDocument/2006/relationships/slideLayout" Target="../slideLayouts/slideLayout6.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5" Type="http://schemas.openxmlformats.org/officeDocument/2006/relationships/tags" Target="../tags/tag70.xml"/><Relationship Id="rId33" Type="http://schemas.openxmlformats.org/officeDocument/2006/relationships/tags" Target="../tags/tag78.xml"/><Relationship Id="rId38" Type="http://schemas.openxmlformats.org/officeDocument/2006/relationships/tags" Target="../tags/tag83.xml"/><Relationship Id="rId46" Type="http://schemas.openxmlformats.org/officeDocument/2006/relationships/oleObject" Target="../embeddings/oleObject5.bin"/><Relationship Id="rId20" Type="http://schemas.openxmlformats.org/officeDocument/2006/relationships/theme" Target="../theme/theme2.xml"/><Relationship Id="rId41" Type="http://schemas.openxmlformats.org/officeDocument/2006/relationships/tags" Target="../tags/tag8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6"/>
            </p:custDataLst>
            <p:extLst>
              <p:ext uri="{D42A27DB-BD31-4B8C-83A1-F6EECF244321}">
                <p14:modId xmlns:p14="http://schemas.microsoft.com/office/powerpoint/2010/main" val="22131121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40300" name="think-cell Slide" r:id="rId29" imgW="413" imgH="416" progId="TCLayout.ActiveDocument.1">
                  <p:embed/>
                </p:oleObj>
              </mc:Choice>
              <mc:Fallback>
                <p:oleObj name="think-cell Slide" r:id="rId29" imgW="413" imgH="416" progId="TCLayout.ActiveDocument.1">
                  <p:embed/>
                  <p:pic>
                    <p:nvPicPr>
                      <p:cNvPr id="0" name=""/>
                      <p:cNvPicPr/>
                      <p:nvPr/>
                    </p:nvPicPr>
                    <p:blipFill>
                      <a:blip r:embed="rId3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194173E-7BB3-47F4-8EAD-18BFC563F97A}"/>
              </a:ext>
            </a:extLst>
          </p:cNvPr>
          <p:cNvSpPr/>
          <p:nvPr userDrawn="1">
            <p:custDataLst>
              <p:tags r:id="rId7"/>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8"/>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9"/>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10"/>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4. Footnote" hidden="1">
            <a:extLst>
              <a:ext uri="{FF2B5EF4-FFF2-40B4-BE49-F238E27FC236}">
                <a16:creationId xmlns:a16="http://schemas.microsoft.com/office/drawing/2014/main" id="{772E4927-517C-4D61-9929-9FFDE5F31A03}"/>
              </a:ext>
            </a:extLst>
          </p:cNvPr>
          <p:cNvSpPr txBox="1"/>
          <p:nvPr userDrawn="1">
            <p:custDataLst>
              <p:tags r:id="rId11"/>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12"/>
            </p:custDataLst>
          </p:nvPr>
        </p:nvSpPr>
        <p:spPr>
          <a:xfrm>
            <a:off x="554736" y="172212"/>
            <a:ext cx="11082528" cy="731520"/>
          </a:xfrm>
          <a:prstGeom prst="rect">
            <a:avLst/>
          </a:prstGeom>
        </p:spPr>
        <p:txBody>
          <a:bodyPr vert="horz" wrap="square" lIns="0" tIns="0" rIns="0" bIns="0" rtlCol="0" anchor="b" anchorCtr="0">
            <a:noAutofit/>
          </a:bodyPr>
          <a:lstStyle/>
          <a:p>
            <a:r>
              <a:rPr lang="en-US"/>
              <a:t>Click to edit Master title style</a:t>
            </a:r>
            <a:endParaRPr lang="en-US" dirty="0"/>
          </a:p>
        </p:txBody>
      </p:sp>
      <p:sp>
        <p:nvSpPr>
          <p:cNvPr id="58" name="Text Placeholder 2">
            <a:extLst>
              <a:ext uri="{FF2B5EF4-FFF2-40B4-BE49-F238E27FC236}">
                <a16:creationId xmlns:a16="http://schemas.microsoft.com/office/drawing/2014/main" id="{192DB789-515B-4504-BE53-6445F2427687}"/>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custDataLst>
              <p:tags r:id="rId13"/>
            </p:custDataLst>
          </p:nvPr>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grpSp>
        <p:nvGrpSpPr>
          <p:cNvPr id="187" name="LegendBoxes" hidden="1">
            <a:extLst>
              <a:ext uri="{FF2B5EF4-FFF2-40B4-BE49-F238E27FC236}">
                <a16:creationId xmlns:a16="http://schemas.microsoft.com/office/drawing/2014/main" id="{5048A9C9-0655-49B2-A283-6A54678F321B}"/>
              </a:ext>
            </a:extLst>
          </p:cNvPr>
          <p:cNvGrpSpPr/>
          <p:nvPr userDrawn="1"/>
        </p:nvGrpSpPr>
        <p:grpSpPr>
          <a:xfrm>
            <a:off x="10554770" y="4322824"/>
            <a:ext cx="984864" cy="1717282"/>
            <a:chOff x="9585951" y="2980105"/>
            <a:chExt cx="984864" cy="1717282"/>
          </a:xfrm>
        </p:grpSpPr>
        <p:sp>
          <p:nvSpPr>
            <p:cNvPr id="188" name="RectangleLegend1">
              <a:extLst>
                <a:ext uri="{FF2B5EF4-FFF2-40B4-BE49-F238E27FC236}">
                  <a16:creationId xmlns:a16="http://schemas.microsoft.com/office/drawing/2014/main" id="{8F219674-AEDF-41A7-B3C3-07BD8D165776}"/>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2">
              <a:extLst>
                <a:ext uri="{FF2B5EF4-FFF2-40B4-BE49-F238E27FC236}">
                  <a16:creationId xmlns:a16="http://schemas.microsoft.com/office/drawing/2014/main" id="{76884974-3CCD-4F11-B109-02708F18B04E}"/>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3">
              <a:extLst>
                <a:ext uri="{FF2B5EF4-FFF2-40B4-BE49-F238E27FC236}">
                  <a16:creationId xmlns:a16="http://schemas.microsoft.com/office/drawing/2014/main" id="{D440B2EC-6FE5-4259-BA11-DC2E3B68E637}"/>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RectangleLegend4">
              <a:extLst>
                <a:ext uri="{FF2B5EF4-FFF2-40B4-BE49-F238E27FC236}">
                  <a16:creationId xmlns:a16="http://schemas.microsoft.com/office/drawing/2014/main" id="{52FE9D34-332E-47CD-94B8-12A069181C03}"/>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2" name="RectangleLegend5">
              <a:extLst>
                <a:ext uri="{FF2B5EF4-FFF2-40B4-BE49-F238E27FC236}">
                  <a16:creationId xmlns:a16="http://schemas.microsoft.com/office/drawing/2014/main" id="{1D6EA8D9-42BE-4743-876B-1050D1436021}"/>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3" name="Legend1">
              <a:extLst>
                <a:ext uri="{FF2B5EF4-FFF2-40B4-BE49-F238E27FC236}">
                  <a16:creationId xmlns:a16="http://schemas.microsoft.com/office/drawing/2014/main" id="{50F3208A-D1A9-4DEE-B968-1381D0DE88E8}"/>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2">
              <a:extLst>
                <a:ext uri="{FF2B5EF4-FFF2-40B4-BE49-F238E27FC236}">
                  <a16:creationId xmlns:a16="http://schemas.microsoft.com/office/drawing/2014/main" id="{69AC8C80-52E4-4497-A147-009E23FB42A5}"/>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3">
              <a:extLst>
                <a:ext uri="{FF2B5EF4-FFF2-40B4-BE49-F238E27FC236}">
                  <a16:creationId xmlns:a16="http://schemas.microsoft.com/office/drawing/2014/main" id="{218BEB5C-C19E-451D-B538-56A492CF74C6}"/>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6" name="Legend4">
              <a:extLst>
                <a:ext uri="{FF2B5EF4-FFF2-40B4-BE49-F238E27FC236}">
                  <a16:creationId xmlns:a16="http://schemas.microsoft.com/office/drawing/2014/main" id="{B77C1590-32D9-4A52-8AF0-454D06E80BF2}"/>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7" name="Legend5">
              <a:extLst>
                <a:ext uri="{FF2B5EF4-FFF2-40B4-BE49-F238E27FC236}">
                  <a16:creationId xmlns:a16="http://schemas.microsoft.com/office/drawing/2014/main" id="{A40A9DB6-E1B2-47A6-8B66-4FCDC31DD60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8" name="LegendMoons" hidden="1">
            <a:extLst>
              <a:ext uri="{FF2B5EF4-FFF2-40B4-BE49-F238E27FC236}">
                <a16:creationId xmlns:a16="http://schemas.microsoft.com/office/drawing/2014/main" id="{DDFB4BFF-188C-450D-B4D3-DF8BD2DB3D7F}"/>
              </a:ext>
            </a:extLst>
          </p:cNvPr>
          <p:cNvGrpSpPr/>
          <p:nvPr userDrawn="1"/>
        </p:nvGrpSpPr>
        <p:grpSpPr>
          <a:xfrm>
            <a:off x="7723680" y="1702457"/>
            <a:ext cx="1023616" cy="1731859"/>
            <a:chOff x="7723680" y="1702457"/>
            <a:chExt cx="1023616" cy="1731859"/>
          </a:xfrm>
        </p:grpSpPr>
        <p:sp>
          <p:nvSpPr>
            <p:cNvPr id="149" name="Legend1">
              <a:extLst>
                <a:ext uri="{FF2B5EF4-FFF2-40B4-BE49-F238E27FC236}">
                  <a16:creationId xmlns:a16="http://schemas.microsoft.com/office/drawing/2014/main" id="{66D8D147-F2B4-4250-9C41-767555E14320}"/>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2">
              <a:extLst>
                <a:ext uri="{FF2B5EF4-FFF2-40B4-BE49-F238E27FC236}">
                  <a16:creationId xmlns:a16="http://schemas.microsoft.com/office/drawing/2014/main" id="{E9DCC6EC-92E6-47D0-B23D-94365AC17441}"/>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3">
              <a:extLst>
                <a:ext uri="{FF2B5EF4-FFF2-40B4-BE49-F238E27FC236}">
                  <a16:creationId xmlns:a16="http://schemas.microsoft.com/office/drawing/2014/main" id="{8451F4C0-E484-44FD-B923-EE0B1E1D1274}"/>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2" name="Legend4">
              <a:extLst>
                <a:ext uri="{FF2B5EF4-FFF2-40B4-BE49-F238E27FC236}">
                  <a16:creationId xmlns:a16="http://schemas.microsoft.com/office/drawing/2014/main" id="{508A2D78-9A17-4FB2-A405-02E4BB25DD6C}"/>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3" name="Legend5">
              <a:extLst>
                <a:ext uri="{FF2B5EF4-FFF2-40B4-BE49-F238E27FC236}">
                  <a16:creationId xmlns:a16="http://schemas.microsoft.com/office/drawing/2014/main" id="{CF32E1C9-EF64-41BC-8B8E-B7FED880E653}"/>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4" name="MoonLegend1">
              <a:extLst>
                <a:ext uri="{FF2B5EF4-FFF2-40B4-BE49-F238E27FC236}">
                  <a16:creationId xmlns:a16="http://schemas.microsoft.com/office/drawing/2014/main" id="{496CCEDB-0BDA-47D9-9BA4-03BD59D6EEC2}"/>
                </a:ext>
              </a:extLst>
            </p:cNvPr>
            <p:cNvGrpSpPr>
              <a:grpSpLocks noChangeAspect="1"/>
            </p:cNvGrpSpPr>
            <p:nvPr>
              <p:custDataLst>
                <p:tags r:id="rId14"/>
              </p:custDataLst>
            </p:nvPr>
          </p:nvGrpSpPr>
          <p:grpSpPr>
            <a:xfrm>
              <a:off x="7723680" y="1702457"/>
              <a:ext cx="228600" cy="228600"/>
              <a:chOff x="762000" y="1270000"/>
              <a:chExt cx="254000" cy="254000"/>
            </a:xfrm>
          </p:grpSpPr>
          <p:sp>
            <p:nvSpPr>
              <p:cNvPr id="167" name="Oval 166">
                <a:extLst>
                  <a:ext uri="{FF2B5EF4-FFF2-40B4-BE49-F238E27FC236}">
                    <a16:creationId xmlns:a16="http://schemas.microsoft.com/office/drawing/2014/main" id="{F21E8F0F-ACA9-405E-8484-3FE9B6124FFD}"/>
                  </a:ext>
                </a:extLst>
              </p:cNvPr>
              <p:cNvSpPr/>
              <p:nvPr>
                <p:custDataLst>
                  <p:tags r:id="rId27"/>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8" name="Arc 167" hidden="1">
                <a:extLst>
                  <a:ext uri="{FF2B5EF4-FFF2-40B4-BE49-F238E27FC236}">
                    <a16:creationId xmlns:a16="http://schemas.microsoft.com/office/drawing/2014/main" id="{315D8D40-04AC-475B-AFC0-F08E492D131D}"/>
                  </a:ext>
                </a:extLst>
              </p:cNvPr>
              <p:cNvSpPr/>
              <p:nvPr>
                <p:custDataLst>
                  <p:tags r:id="rId28"/>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2">
              <a:extLst>
                <a:ext uri="{FF2B5EF4-FFF2-40B4-BE49-F238E27FC236}">
                  <a16:creationId xmlns:a16="http://schemas.microsoft.com/office/drawing/2014/main" id="{BCF3BE62-91BA-488B-84C7-3FE20CFBDB9A}"/>
                </a:ext>
              </a:extLst>
            </p:cNvPr>
            <p:cNvGrpSpPr>
              <a:grpSpLocks noChangeAspect="1"/>
            </p:cNvGrpSpPr>
            <p:nvPr>
              <p:custDataLst>
                <p:tags r:id="rId15"/>
              </p:custDataLst>
            </p:nvPr>
          </p:nvGrpSpPr>
          <p:grpSpPr>
            <a:xfrm>
              <a:off x="7723680" y="2078270"/>
              <a:ext cx="228600" cy="228600"/>
              <a:chOff x="762000" y="1270000"/>
              <a:chExt cx="254000" cy="254000"/>
            </a:xfrm>
          </p:grpSpPr>
          <p:sp>
            <p:nvSpPr>
              <p:cNvPr id="165" name="Oval 164">
                <a:extLst>
                  <a:ext uri="{FF2B5EF4-FFF2-40B4-BE49-F238E27FC236}">
                    <a16:creationId xmlns:a16="http://schemas.microsoft.com/office/drawing/2014/main" id="{D27FF75E-C9E0-4D28-8F47-85C2D2EE375F}"/>
                  </a:ext>
                </a:extLst>
              </p:cNvPr>
              <p:cNvSpPr/>
              <p:nvPr>
                <p:custDataLst>
                  <p:tags r:id="rId25"/>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a:extLst>
                  <a:ext uri="{FF2B5EF4-FFF2-40B4-BE49-F238E27FC236}">
                    <a16:creationId xmlns:a16="http://schemas.microsoft.com/office/drawing/2014/main" id="{BDC4F596-0330-4D95-8A02-83794DACDB00}"/>
                  </a:ext>
                </a:extLst>
              </p:cNvPr>
              <p:cNvSpPr/>
              <p:nvPr>
                <p:custDataLst>
                  <p:tags r:id="rId26"/>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3">
              <a:extLst>
                <a:ext uri="{FF2B5EF4-FFF2-40B4-BE49-F238E27FC236}">
                  <a16:creationId xmlns:a16="http://schemas.microsoft.com/office/drawing/2014/main" id="{E4482EDB-85E9-4926-9441-26A85880E202}"/>
                </a:ext>
              </a:extLst>
            </p:cNvPr>
            <p:cNvGrpSpPr>
              <a:grpSpLocks noChangeAspect="1"/>
            </p:cNvGrpSpPr>
            <p:nvPr>
              <p:custDataLst>
                <p:tags r:id="rId16"/>
              </p:custDataLst>
            </p:nvPr>
          </p:nvGrpSpPr>
          <p:grpSpPr>
            <a:xfrm>
              <a:off x="7723680" y="2454085"/>
              <a:ext cx="228600" cy="228600"/>
              <a:chOff x="762000" y="1270000"/>
              <a:chExt cx="254000" cy="254000"/>
            </a:xfrm>
          </p:grpSpPr>
          <p:sp>
            <p:nvSpPr>
              <p:cNvPr id="163" name="Oval 162">
                <a:extLst>
                  <a:ext uri="{FF2B5EF4-FFF2-40B4-BE49-F238E27FC236}">
                    <a16:creationId xmlns:a16="http://schemas.microsoft.com/office/drawing/2014/main" id="{6B270099-CB45-46A3-8BC6-ADF0FABD3567}"/>
                  </a:ext>
                </a:extLst>
              </p:cNvPr>
              <p:cNvSpPr/>
              <p:nvPr>
                <p:custDataLst>
                  <p:tags r:id="rId23"/>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4D910DDA-12F5-450E-85C1-CD98B4A9EE80}"/>
                  </a:ext>
                </a:extLst>
              </p:cNvPr>
              <p:cNvSpPr/>
              <p:nvPr>
                <p:custDataLst>
                  <p:tags r:id="rId24"/>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7" name="MoonLegend4">
              <a:extLst>
                <a:ext uri="{FF2B5EF4-FFF2-40B4-BE49-F238E27FC236}">
                  <a16:creationId xmlns:a16="http://schemas.microsoft.com/office/drawing/2014/main" id="{2606D4D9-DA1B-4BEB-8CC9-41FDA33CC5A0}"/>
                </a:ext>
              </a:extLst>
            </p:cNvPr>
            <p:cNvGrpSpPr>
              <a:grpSpLocks noChangeAspect="1"/>
            </p:cNvGrpSpPr>
            <p:nvPr>
              <p:custDataLst>
                <p:tags r:id="rId17"/>
              </p:custDataLst>
            </p:nvPr>
          </p:nvGrpSpPr>
          <p:grpSpPr>
            <a:xfrm>
              <a:off x="7723680" y="2829900"/>
              <a:ext cx="228600" cy="228600"/>
              <a:chOff x="762000" y="1270000"/>
              <a:chExt cx="254000" cy="254000"/>
            </a:xfrm>
          </p:grpSpPr>
          <p:sp>
            <p:nvSpPr>
              <p:cNvPr id="161" name="Oval 160">
                <a:extLst>
                  <a:ext uri="{FF2B5EF4-FFF2-40B4-BE49-F238E27FC236}">
                    <a16:creationId xmlns:a16="http://schemas.microsoft.com/office/drawing/2014/main" id="{81477097-8655-4968-A993-EA579ADDDBCF}"/>
                  </a:ext>
                </a:extLst>
              </p:cNvPr>
              <p:cNvSpPr/>
              <p:nvPr>
                <p:custDataLst>
                  <p:tags r:id="rId21"/>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EAFFF099-23A4-4400-9308-28EB2E760A74}"/>
                  </a:ext>
                </a:extLst>
              </p:cNvPr>
              <p:cNvSpPr/>
              <p:nvPr>
                <p:custDataLst>
                  <p:tags r:id="rId22"/>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8" name="MoonLegend5">
              <a:extLst>
                <a:ext uri="{FF2B5EF4-FFF2-40B4-BE49-F238E27FC236}">
                  <a16:creationId xmlns:a16="http://schemas.microsoft.com/office/drawing/2014/main" id="{157F392C-3A22-465F-B4F0-A7E9FD7A01A1}"/>
                </a:ext>
              </a:extLst>
            </p:cNvPr>
            <p:cNvGrpSpPr>
              <a:grpSpLocks noChangeAspect="1"/>
            </p:cNvGrpSpPr>
            <p:nvPr>
              <p:custDataLst>
                <p:tags r:id="rId18"/>
              </p:custDataLst>
            </p:nvPr>
          </p:nvGrpSpPr>
          <p:grpSpPr>
            <a:xfrm>
              <a:off x="7723680" y="3205716"/>
              <a:ext cx="228600" cy="228600"/>
              <a:chOff x="762000" y="1270000"/>
              <a:chExt cx="254000" cy="254000"/>
            </a:xfrm>
          </p:grpSpPr>
          <p:sp>
            <p:nvSpPr>
              <p:cNvPr id="159" name="Oval 158">
                <a:extLst>
                  <a:ext uri="{FF2B5EF4-FFF2-40B4-BE49-F238E27FC236}">
                    <a16:creationId xmlns:a16="http://schemas.microsoft.com/office/drawing/2014/main" id="{BE9440E9-0BAB-4509-A556-8A80E9683FAB}"/>
                  </a:ext>
                </a:extLst>
              </p:cNvPr>
              <p:cNvSpPr/>
              <p:nvPr>
                <p:custDataLst>
                  <p:tags r:id="rId19"/>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CA6DB424-2E98-4F1D-87A4-EE09FA805687}"/>
                  </a:ext>
                </a:extLst>
              </p:cNvPr>
              <p:cNvSpPr/>
              <p:nvPr>
                <p:custDataLst>
                  <p:tags r:id="rId20"/>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9" name="Sticker" hidden="1">
            <a:extLst>
              <a:ext uri="{FF2B5EF4-FFF2-40B4-BE49-F238E27FC236}">
                <a16:creationId xmlns:a16="http://schemas.microsoft.com/office/drawing/2014/main" id="{2FA9271D-5EE0-4D66-9FDF-E4D1535949E8}"/>
              </a:ext>
            </a:extLst>
          </p:cNvPr>
          <p:cNvGrpSpPr>
            <a:grpSpLocks noChangeAspect="1"/>
          </p:cNvGrpSpPr>
          <p:nvPr userDrawn="1"/>
        </p:nvGrpSpPr>
        <p:grpSpPr bwMode="gray">
          <a:xfrm>
            <a:off x="558192" y="1289273"/>
            <a:ext cx="429605" cy="156997"/>
            <a:chOff x="8456447" y="272180"/>
            <a:chExt cx="322188" cy="156966"/>
          </a:xfrm>
        </p:grpSpPr>
        <p:sp>
          <p:nvSpPr>
            <p:cNvPr id="170" name="StickerRectangle">
              <a:extLst>
                <a:ext uri="{FF2B5EF4-FFF2-40B4-BE49-F238E27FC236}">
                  <a16:creationId xmlns:a16="http://schemas.microsoft.com/office/drawing/2014/main" id="{27342EFB-A6AF-4379-A9C9-4F8DD97D160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71" name="StickerUnderline">
              <a:extLst>
                <a:ext uri="{FF2B5EF4-FFF2-40B4-BE49-F238E27FC236}">
                  <a16:creationId xmlns:a16="http://schemas.microsoft.com/office/drawing/2014/main" id="{AC518518-EC41-445B-B558-9DBD24A778EA}"/>
                </a:ext>
              </a:extLst>
            </p:cNvPr>
            <p:cNvCxnSpPr>
              <a:cxnSpLocks noChangeShapeType="1"/>
              <a:stCxn id="170" idx="4"/>
              <a:endCxn id="170"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79" name="LegendLines" hidden="1">
            <a:extLst>
              <a:ext uri="{FF2B5EF4-FFF2-40B4-BE49-F238E27FC236}">
                <a16:creationId xmlns:a16="http://schemas.microsoft.com/office/drawing/2014/main" id="{BA3F11B7-574B-46B5-AA05-051B7C0195CA}"/>
              </a:ext>
            </a:extLst>
          </p:cNvPr>
          <p:cNvGrpSpPr/>
          <p:nvPr userDrawn="1"/>
        </p:nvGrpSpPr>
        <p:grpSpPr>
          <a:xfrm>
            <a:off x="10367929" y="3301675"/>
            <a:ext cx="1269335" cy="958286"/>
            <a:chOff x="4372690" y="3739101"/>
            <a:chExt cx="1269335" cy="958286"/>
          </a:xfrm>
        </p:grpSpPr>
        <p:sp>
          <p:nvSpPr>
            <p:cNvPr id="180" name="Legend1">
              <a:extLst>
                <a:ext uri="{FF2B5EF4-FFF2-40B4-BE49-F238E27FC236}">
                  <a16:creationId xmlns:a16="http://schemas.microsoft.com/office/drawing/2014/main" id="{A89F3277-B9B0-4605-94B5-1A0F3CF3FD94}"/>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1" name="Legend2">
              <a:extLst>
                <a:ext uri="{FF2B5EF4-FFF2-40B4-BE49-F238E27FC236}">
                  <a16:creationId xmlns:a16="http://schemas.microsoft.com/office/drawing/2014/main" id="{728FD0F6-6F17-4DBC-A433-275600325C11}"/>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2" name="Legend3">
              <a:extLst>
                <a:ext uri="{FF2B5EF4-FFF2-40B4-BE49-F238E27FC236}">
                  <a16:creationId xmlns:a16="http://schemas.microsoft.com/office/drawing/2014/main" id="{824D0AAE-0E8B-4539-A5E0-724A7C2C5FB7}"/>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3" name="LineLegend3">
              <a:extLst>
                <a:ext uri="{FF2B5EF4-FFF2-40B4-BE49-F238E27FC236}">
                  <a16:creationId xmlns:a16="http://schemas.microsoft.com/office/drawing/2014/main" id="{15B966CE-74A4-42D7-84D1-50EE1BD807B7}"/>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4" name="LineLegend2">
              <a:extLst>
                <a:ext uri="{FF2B5EF4-FFF2-40B4-BE49-F238E27FC236}">
                  <a16:creationId xmlns:a16="http://schemas.microsoft.com/office/drawing/2014/main" id="{4AD11E2E-205C-4B89-BD31-DA18921C3385}"/>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5" name="LineLegend1">
              <a:extLst>
                <a:ext uri="{FF2B5EF4-FFF2-40B4-BE49-F238E27FC236}">
                  <a16:creationId xmlns:a16="http://schemas.microsoft.com/office/drawing/2014/main" id="{393D5D55-EAFF-4EBE-B2CF-AF057C324E68}"/>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2969229741"/>
      </p:ext>
    </p:extLst>
  </p:cSld>
  <p:clrMap bg1="lt1" tx1="dk1" bg2="lt2" tx2="dk2" accent1="accent1" accent2="accent2" accent3="accent3" accent4="accent4" accent5="accent5" accent6="accent6" hlink="hlink" folHlink="folHlink"/>
  <p:sldLayoutIdLst>
    <p:sldLayoutId id="2147483794" r:id="rId1"/>
    <p:sldLayoutId id="2147483654" r:id="rId2"/>
    <p:sldLayoutId id="2147483882" r:id="rId3"/>
  </p:sldLayoutIdLst>
  <p:txStyles>
    <p:titleStyle>
      <a:lvl1pPr algn="l" defTabSz="914400" rtl="0" eaLnBrk="1" latinLnBrk="0" hangingPunct="1">
        <a:lnSpc>
          <a:spcPct val="100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8800E62-ECD5-472D-995B-013B57BB4C07}"/>
              </a:ext>
            </a:extLst>
          </p:cNvPr>
          <p:cNvGraphicFramePr>
            <a:graphicFrameLocks noChangeAspect="1"/>
          </p:cNvGraphicFramePr>
          <p:nvPr userDrawn="1">
            <p:custDataLst>
              <p:tags r:id="rId2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98693" name="think-cell Slide" r:id="rId46" imgW="344" imgH="344" progId="TCLayout.ActiveDocument.1">
                  <p:embed/>
                </p:oleObj>
              </mc:Choice>
              <mc:Fallback>
                <p:oleObj name="think-cell Slide" r:id="rId46" imgW="344" imgH="344" progId="TCLayout.ActiveDocument.1">
                  <p:embed/>
                  <p:pic>
                    <p:nvPicPr>
                      <p:cNvPr id="3" name="Object 2" hidden="1">
                        <a:extLst>
                          <a:ext uri="{FF2B5EF4-FFF2-40B4-BE49-F238E27FC236}">
                            <a16:creationId xmlns:a16="http://schemas.microsoft.com/office/drawing/2014/main" id="{08800E62-ECD5-472D-995B-013B57BB4C07}"/>
                          </a:ext>
                        </a:extLst>
                      </p:cNvPr>
                      <p:cNvPicPr/>
                      <p:nvPr/>
                    </p:nvPicPr>
                    <p:blipFill>
                      <a:blip r:embed="rId4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1744EB-7E76-4AE2-88F6-C0D4CE03B5BB}"/>
              </a:ext>
            </a:extLst>
          </p:cNvPr>
          <p:cNvSpPr/>
          <p:nvPr userDrawn="1">
            <p:custDataLst>
              <p:tags r:id="rId2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24"/>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5"/>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6"/>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53" name="2. Slide Title">
            <a:extLst>
              <a:ext uri="{FF2B5EF4-FFF2-40B4-BE49-F238E27FC236}">
                <a16:creationId xmlns:a16="http://schemas.microsoft.com/office/drawing/2014/main" id="{7C8D601E-A2E1-4979-AE83-B694B9829662}"/>
              </a:ext>
            </a:extLst>
          </p:cNvPr>
          <p:cNvSpPr>
            <a:spLocks noGrp="1"/>
          </p:cNvSpPr>
          <p:nvPr>
            <p:ph type="title"/>
            <p:custDataLst>
              <p:tags r:id="rId27"/>
            </p:custDataLst>
          </p:nvPr>
        </p:nvSpPr>
        <p:spPr>
          <a:xfrm>
            <a:off x="554736" y="172212"/>
            <a:ext cx="11082528" cy="731520"/>
          </a:xfrm>
          <a:prstGeom prst="rect">
            <a:avLst/>
          </a:prstGeom>
        </p:spPr>
        <p:txBody>
          <a:bodyPr vert="horz" wrap="square" lIns="0" tIns="0" rIns="0" bIns="0" rtlCol="0" anchor="b" anchorCtr="0">
            <a:noAutofit/>
          </a:bodyPr>
          <a:lstStyle/>
          <a:p>
            <a:r>
              <a:rPr lang="en-US" dirty="0"/>
              <a:t>Click to edit Master title style</a:t>
            </a:r>
          </a:p>
        </p:txBody>
      </p:sp>
      <p:sp>
        <p:nvSpPr>
          <p:cNvPr id="54" name="Text Placeholder 2">
            <a:extLst>
              <a:ext uri="{FF2B5EF4-FFF2-40B4-BE49-F238E27FC236}">
                <a16:creationId xmlns:a16="http://schemas.microsoft.com/office/drawing/2014/main" id="{6A9C4AD8-E579-4AD3-9B92-5A31AC8DDA01}"/>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5" name="Grid" hidden="1">
            <a:extLst>
              <a:ext uri="{FF2B5EF4-FFF2-40B4-BE49-F238E27FC236}">
                <a16:creationId xmlns:a16="http://schemas.microsoft.com/office/drawing/2014/main" id="{DEFB2FD9-7CD8-4FAE-9553-EBB1883173D8}"/>
              </a:ext>
            </a:extLst>
          </p:cNvPr>
          <p:cNvGrpSpPr/>
          <p:nvPr userDrawn="1">
            <p:custDataLst>
              <p:tags r:id="rId28"/>
            </p:custDataLst>
          </p:nvPr>
        </p:nvGrpSpPr>
        <p:grpSpPr>
          <a:xfrm>
            <a:off x="1524" y="0"/>
            <a:ext cx="12190476" cy="6858000"/>
            <a:chOff x="0" y="0"/>
            <a:chExt cx="12190476" cy="6858000"/>
          </a:xfrm>
        </p:grpSpPr>
        <p:sp>
          <p:nvSpPr>
            <p:cNvPr id="56" name="slide margin">
              <a:extLst>
                <a:ext uri="{FF2B5EF4-FFF2-40B4-BE49-F238E27FC236}">
                  <a16:creationId xmlns:a16="http://schemas.microsoft.com/office/drawing/2014/main" id="{38DD344F-AD20-46A3-A11B-2D82C3344FEC}"/>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57" name="Straight Connector 56">
              <a:extLst>
                <a:ext uri="{FF2B5EF4-FFF2-40B4-BE49-F238E27FC236}">
                  <a16:creationId xmlns:a16="http://schemas.microsoft.com/office/drawing/2014/main" id="{6C7601CF-5E5B-457D-847F-427610DA2FB7}"/>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1F3C21-0066-454F-858F-CF8DE7C15746}"/>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2C2F96-141D-4584-8AFC-7B03AC967AD5}"/>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FFAB406-01C7-4D16-B756-95AABF69356F}"/>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C0947A7-511E-40BC-89AC-7FB57EB8253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E13BF7D-FE79-4AD9-BD1E-86E33F888F0B}"/>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9CD20B4-6A15-49A2-A59E-FCCFB641E09C}"/>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8C9107F-AE78-4984-826C-0B2406DAF134}"/>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34F056F-D81A-4196-9B3A-AE8FD5591CB2}"/>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C1E84A-C73C-43D4-BA3C-8DBC74530EF8}"/>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E85AE8D-58C3-4AA0-B6F0-E5B277CA7900}"/>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C36F9C0-4B83-4C02-9FB8-FE87C7414EE2}"/>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33B3485C-D98D-4843-9430-BAB5037871BA}"/>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0" name="Freeform: Shape 69">
              <a:extLst>
                <a:ext uri="{FF2B5EF4-FFF2-40B4-BE49-F238E27FC236}">
                  <a16:creationId xmlns:a16="http://schemas.microsoft.com/office/drawing/2014/main" id="{D4711F5E-C124-4817-92AB-CA50490512E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1" name="Freeform: Shape 70">
              <a:extLst>
                <a:ext uri="{FF2B5EF4-FFF2-40B4-BE49-F238E27FC236}">
                  <a16:creationId xmlns:a16="http://schemas.microsoft.com/office/drawing/2014/main" id="{287B4A93-F9FF-464C-9429-7F0508C752D8}"/>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2" name="Freeform: Shape 71">
              <a:extLst>
                <a:ext uri="{FF2B5EF4-FFF2-40B4-BE49-F238E27FC236}">
                  <a16:creationId xmlns:a16="http://schemas.microsoft.com/office/drawing/2014/main" id="{F30BD8E3-A9FF-4CAF-AFCE-78BAF967AB1A}"/>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3" name="Freeform: Shape 72">
              <a:extLst>
                <a:ext uri="{FF2B5EF4-FFF2-40B4-BE49-F238E27FC236}">
                  <a16:creationId xmlns:a16="http://schemas.microsoft.com/office/drawing/2014/main" id="{68DFD3D7-8227-4BAE-92E3-7A8D1D9D120B}"/>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B1BDBD63-521E-429E-88F1-146A189AC445}"/>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A0B0088A-AB05-469E-9D5A-008850E9B532}"/>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19BCFA35-14ED-4686-918B-E003CB0183E0}"/>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2C9479A-9B75-4DAD-BD6F-ACA06F40053D}"/>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0E502045-AFEE-46BD-82EF-7FDCA210A972}"/>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8331B978-23AB-4D1C-BDEB-D3F9BEDAA2DB}"/>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B5C2958A-8756-4F5D-9D2E-8609AF3FE7F3}"/>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405E51A7-0B73-4EDC-8853-4C4885C3CD12}"/>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A655BB02-C70B-4783-95E3-349A9749DE81}"/>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BF414889-E577-40C3-8CDF-DA20200FC4BB}"/>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10578B73-0DC8-40FE-8A21-280C0818D286}"/>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2A3EAB8C-6F2A-4487-A2BB-0984642F92BD}"/>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07D70175-6613-45BC-AF43-015C72F13A7B}"/>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9B942F25-6CDB-4981-97B7-D7BDEBE5ADF5}"/>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01315AFB-F00B-4517-B2CA-2588A030EFF4}"/>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F2EAC9B8-160B-4F7F-8029-F358F771D704}"/>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42671AAA-F5BF-4B8E-9B20-12F8E97A3021}"/>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23FB4F88-2E32-42AF-931D-73EEE391186B}"/>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E4A1769F-CE92-4633-87B1-DDCB8F121456}"/>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4B597847-9D21-4E79-A3C1-CD09A72ED17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4" name="Straight Connector 93">
              <a:extLst>
                <a:ext uri="{FF2B5EF4-FFF2-40B4-BE49-F238E27FC236}">
                  <a16:creationId xmlns:a16="http://schemas.microsoft.com/office/drawing/2014/main" id="{A4475F4C-A18C-4D1A-BA57-171FB0889ED5}"/>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B668352-A3AB-4B2E-9A58-3447022124C4}"/>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FB43971-E513-473C-A51D-9EE94E61083C}"/>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5DF1BF3-81AD-4891-9BB0-2F7A0C9D4E46}"/>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0BDB8E3-D6DD-4760-8A19-73C078A70F87}"/>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F12D775-122F-40DE-9D53-9EE07EEAA8F5}"/>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D2CAD56-BA05-4C75-8034-7BE3F452236F}"/>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90E0245-1DD4-47DE-874E-81EEEC5BC8F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CFFCCA0-3335-4A1D-ABE0-05033DB06A2E}"/>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4D72CB9-C1AD-44DE-9701-7AC2B6FF96CE}"/>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89B3321-C5E9-4805-BC66-EA0432C4C15B}"/>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ACEEB3E-3F13-47FD-9363-059ECF85CA24}"/>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73AB56B-1DBC-4E4B-A722-E8BD0ECD1B41}"/>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406E6C7-24A3-4B83-8726-B30607709EF5}"/>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BF470C1-8F17-46A7-9CF6-68959FCC27C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DFB440D-CD6D-4896-879A-A739507A9DA0}"/>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13BC5EF-1845-45CB-A034-F5C2FECB524D}"/>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2206814-DAB9-4959-9312-D81139D2AED1}"/>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63072DF-59FF-4A0A-BAA0-5A11E1D2E4E3}"/>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A4BE5F7-9CDA-49D9-BFEC-F2B196770FC3}"/>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C5C0C16-0A28-498B-9C6F-5032271897D0}"/>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1131945-8EE6-4545-BF8A-AF353687BEB3}"/>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75DD299-052D-4F8E-A9FE-D093F95B0FF2}"/>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8EBC29A-6A7B-40D5-897C-5DEEBEE6A4B2}"/>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66B5FDD-F1EC-4F2C-B392-BC178AD8DA90}"/>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93E83BE-872E-48AC-9FFE-A9F5597742DF}"/>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9D1C528-2748-4906-ABB1-D32D60EC43E0}"/>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982271F-16E6-4B46-8B36-C850AA36014C}"/>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A678F6B-D7A6-4C5F-A60A-68F375965733}"/>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1F16AAE-3D56-49D9-B1F8-CF0D668C4625}"/>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46BA71-43F2-4516-96BC-46C1F7150D1F}"/>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B2820DA-E0D5-407B-9227-F00335F2855C}"/>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6A61357-206A-4A6B-82AD-45174279B301}"/>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FD4E7D7-1920-4CDF-8C8E-2C8843C3234E}"/>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6B52954-99B2-4CA1-BC58-BC2CE3144C2E}"/>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58B8F17-F2CF-4C8B-9384-4763AEB46266}"/>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F4D57F3-3690-4C8F-9DD3-6514140E8449}"/>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F1248E6-58FC-4800-A342-F266640388C0}"/>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B8011EA-A67B-4792-899C-6F30861FB41B}"/>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E187538-C1B6-4AB3-9E92-1CBE573E39EA}"/>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725F436-5B17-4F6D-B174-9FD6324175C9}"/>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DD99996-2943-48E4-B56E-D3F05FDFEC4F}"/>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8B8D663-5E52-4EA2-8D3F-41F6121FAE3C}"/>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1F6EC2A-C5C1-4266-92CE-81F84B827556}"/>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1" name="main body box">
              <a:extLst>
                <a:ext uri="{FF2B5EF4-FFF2-40B4-BE49-F238E27FC236}">
                  <a16:creationId xmlns:a16="http://schemas.microsoft.com/office/drawing/2014/main" id="{B218B8DC-43D2-4BF0-8019-414A6C978B5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2" name="Straight Connector 141">
              <a:extLst>
                <a:ext uri="{FF2B5EF4-FFF2-40B4-BE49-F238E27FC236}">
                  <a16:creationId xmlns:a16="http://schemas.microsoft.com/office/drawing/2014/main" id="{F8A6CBCB-2578-43F1-B7A4-69F595E6E013}"/>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3" name="Straight Connector 142">
              <a:extLst>
                <a:ext uri="{FF2B5EF4-FFF2-40B4-BE49-F238E27FC236}">
                  <a16:creationId xmlns:a16="http://schemas.microsoft.com/office/drawing/2014/main" id="{62E19C48-49CD-490C-82AF-6A807F4A91F8}"/>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145" name="4. Footnote" hidden="1">
            <a:extLst>
              <a:ext uri="{FF2B5EF4-FFF2-40B4-BE49-F238E27FC236}">
                <a16:creationId xmlns:a16="http://schemas.microsoft.com/office/drawing/2014/main" id="{56E3DC21-21DB-42FE-8721-1BC0E89F13AE}"/>
              </a:ext>
            </a:extLst>
          </p:cNvPr>
          <p:cNvSpPr txBox="1"/>
          <p:nvPr userDrawn="1">
            <p:custDataLst>
              <p:tags r:id="rId29"/>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grpSp>
        <p:nvGrpSpPr>
          <p:cNvPr id="185" name="LegendBoxes" hidden="1">
            <a:extLst>
              <a:ext uri="{FF2B5EF4-FFF2-40B4-BE49-F238E27FC236}">
                <a16:creationId xmlns:a16="http://schemas.microsoft.com/office/drawing/2014/main" id="{28785628-9685-42DD-85C6-4A7FDEAEB9E4}"/>
              </a:ext>
            </a:extLst>
          </p:cNvPr>
          <p:cNvGrpSpPr/>
          <p:nvPr userDrawn="1"/>
        </p:nvGrpSpPr>
        <p:grpSpPr>
          <a:xfrm>
            <a:off x="10722394" y="4323600"/>
            <a:ext cx="984864" cy="1717282"/>
            <a:chOff x="9585951" y="2980105"/>
            <a:chExt cx="984864" cy="1717282"/>
          </a:xfrm>
        </p:grpSpPr>
        <p:sp>
          <p:nvSpPr>
            <p:cNvPr id="186" name="RectangleLegend1">
              <a:extLst>
                <a:ext uri="{FF2B5EF4-FFF2-40B4-BE49-F238E27FC236}">
                  <a16:creationId xmlns:a16="http://schemas.microsoft.com/office/drawing/2014/main" id="{F6C915EA-5130-4DA7-8B9A-5E522A1DBE2F}"/>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7" name="RectangleLegend2">
              <a:extLst>
                <a:ext uri="{FF2B5EF4-FFF2-40B4-BE49-F238E27FC236}">
                  <a16:creationId xmlns:a16="http://schemas.microsoft.com/office/drawing/2014/main" id="{056BAC0D-94D9-4BAA-A238-909A42CD485B}"/>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8" name="RectangleLegend3">
              <a:extLst>
                <a:ext uri="{FF2B5EF4-FFF2-40B4-BE49-F238E27FC236}">
                  <a16:creationId xmlns:a16="http://schemas.microsoft.com/office/drawing/2014/main" id="{BC7BB400-0474-421B-B1C4-D9D83F8D7025}"/>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4">
              <a:extLst>
                <a:ext uri="{FF2B5EF4-FFF2-40B4-BE49-F238E27FC236}">
                  <a16:creationId xmlns:a16="http://schemas.microsoft.com/office/drawing/2014/main" id="{5D84FBCC-8195-429D-ADA2-ADF26D0822E2}"/>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5">
              <a:extLst>
                <a:ext uri="{FF2B5EF4-FFF2-40B4-BE49-F238E27FC236}">
                  <a16:creationId xmlns:a16="http://schemas.microsoft.com/office/drawing/2014/main" id="{655825D0-671B-44EC-90C5-7913A4E7BAB9}"/>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Legend1">
              <a:extLst>
                <a:ext uri="{FF2B5EF4-FFF2-40B4-BE49-F238E27FC236}">
                  <a16:creationId xmlns:a16="http://schemas.microsoft.com/office/drawing/2014/main" id="{CD018A8B-4FD0-4C99-AA47-D684D1049136}"/>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2" name="Legend2">
              <a:extLst>
                <a:ext uri="{FF2B5EF4-FFF2-40B4-BE49-F238E27FC236}">
                  <a16:creationId xmlns:a16="http://schemas.microsoft.com/office/drawing/2014/main" id="{24E194E3-38A9-4A3A-AEBA-D1DCF1935051}"/>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3" name="Legend3">
              <a:extLst>
                <a:ext uri="{FF2B5EF4-FFF2-40B4-BE49-F238E27FC236}">
                  <a16:creationId xmlns:a16="http://schemas.microsoft.com/office/drawing/2014/main" id="{DCCF084D-A8B2-46B3-BE03-CFDA8E58B2B9}"/>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4">
              <a:extLst>
                <a:ext uri="{FF2B5EF4-FFF2-40B4-BE49-F238E27FC236}">
                  <a16:creationId xmlns:a16="http://schemas.microsoft.com/office/drawing/2014/main" id="{0E49468C-EFEE-4C9A-BECB-CC10BE34BF4B}"/>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5">
              <a:extLst>
                <a:ext uri="{FF2B5EF4-FFF2-40B4-BE49-F238E27FC236}">
                  <a16:creationId xmlns:a16="http://schemas.microsoft.com/office/drawing/2014/main" id="{443480AB-89E7-497E-A131-91869590BDB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6" name="LegendMoons" hidden="1">
            <a:extLst>
              <a:ext uri="{FF2B5EF4-FFF2-40B4-BE49-F238E27FC236}">
                <a16:creationId xmlns:a16="http://schemas.microsoft.com/office/drawing/2014/main" id="{BCBAA4B3-76E3-4E3E-9DFB-193618E70571}"/>
              </a:ext>
            </a:extLst>
          </p:cNvPr>
          <p:cNvGrpSpPr/>
          <p:nvPr userDrawn="1"/>
        </p:nvGrpSpPr>
        <p:grpSpPr>
          <a:xfrm>
            <a:off x="10692000" y="1339200"/>
            <a:ext cx="1023616" cy="1731859"/>
            <a:chOff x="7723680" y="1702457"/>
            <a:chExt cx="1023616" cy="1731859"/>
          </a:xfrm>
        </p:grpSpPr>
        <p:sp>
          <p:nvSpPr>
            <p:cNvPr id="147" name="Legend1">
              <a:extLst>
                <a:ext uri="{FF2B5EF4-FFF2-40B4-BE49-F238E27FC236}">
                  <a16:creationId xmlns:a16="http://schemas.microsoft.com/office/drawing/2014/main" id="{A8F35D73-D259-46FA-AFD2-EA8247EDE0BB}"/>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8" name="Legend2">
              <a:extLst>
                <a:ext uri="{FF2B5EF4-FFF2-40B4-BE49-F238E27FC236}">
                  <a16:creationId xmlns:a16="http://schemas.microsoft.com/office/drawing/2014/main" id="{8C810E22-5C1D-4238-A604-CBCDDCB4C05E}"/>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9" name="Legend3">
              <a:extLst>
                <a:ext uri="{FF2B5EF4-FFF2-40B4-BE49-F238E27FC236}">
                  <a16:creationId xmlns:a16="http://schemas.microsoft.com/office/drawing/2014/main" id="{E4D11ABD-C458-4D2C-B8BA-1BD7E497965C}"/>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4">
              <a:extLst>
                <a:ext uri="{FF2B5EF4-FFF2-40B4-BE49-F238E27FC236}">
                  <a16:creationId xmlns:a16="http://schemas.microsoft.com/office/drawing/2014/main" id="{6751DA88-7594-4AF8-9B0B-6D236454D486}"/>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5">
              <a:extLst>
                <a:ext uri="{FF2B5EF4-FFF2-40B4-BE49-F238E27FC236}">
                  <a16:creationId xmlns:a16="http://schemas.microsoft.com/office/drawing/2014/main" id="{9BD97B4F-09E8-498D-A862-8771F6492867}"/>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2" name="MoonLegend1">
              <a:extLst>
                <a:ext uri="{FF2B5EF4-FFF2-40B4-BE49-F238E27FC236}">
                  <a16:creationId xmlns:a16="http://schemas.microsoft.com/office/drawing/2014/main" id="{2D833A59-C7AB-446D-8FF2-91CA9DB3ACEE}"/>
                </a:ext>
              </a:extLst>
            </p:cNvPr>
            <p:cNvGrpSpPr>
              <a:grpSpLocks noChangeAspect="1"/>
            </p:cNvGrpSpPr>
            <p:nvPr>
              <p:custDataLst>
                <p:tags r:id="rId31"/>
              </p:custDataLst>
            </p:nvPr>
          </p:nvGrpSpPr>
          <p:grpSpPr>
            <a:xfrm>
              <a:off x="7723680" y="1702457"/>
              <a:ext cx="228600" cy="228600"/>
              <a:chOff x="762000" y="1270000"/>
              <a:chExt cx="254000" cy="254000"/>
            </a:xfrm>
          </p:grpSpPr>
          <p:sp>
            <p:nvSpPr>
              <p:cNvPr id="165" name="Oval 164">
                <a:extLst>
                  <a:ext uri="{FF2B5EF4-FFF2-40B4-BE49-F238E27FC236}">
                    <a16:creationId xmlns:a16="http://schemas.microsoft.com/office/drawing/2014/main" id="{6FAD167A-470E-49B3-9358-C391E9721499}"/>
                  </a:ext>
                </a:extLst>
              </p:cNvPr>
              <p:cNvSpPr/>
              <p:nvPr>
                <p:custDataLst>
                  <p:tags r:id="rId4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hidden="1">
                <a:extLst>
                  <a:ext uri="{FF2B5EF4-FFF2-40B4-BE49-F238E27FC236}">
                    <a16:creationId xmlns:a16="http://schemas.microsoft.com/office/drawing/2014/main" id="{2106BC3D-6019-4A97-BF49-95FEE529E3EF}"/>
                  </a:ext>
                </a:extLst>
              </p:cNvPr>
              <p:cNvSpPr/>
              <p:nvPr>
                <p:custDataLst>
                  <p:tags r:id="rId45"/>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3" name="MoonLegend2">
              <a:extLst>
                <a:ext uri="{FF2B5EF4-FFF2-40B4-BE49-F238E27FC236}">
                  <a16:creationId xmlns:a16="http://schemas.microsoft.com/office/drawing/2014/main" id="{290914A9-07C8-4F8C-AD47-74783B1DE6E1}"/>
                </a:ext>
              </a:extLst>
            </p:cNvPr>
            <p:cNvGrpSpPr>
              <a:grpSpLocks noChangeAspect="1"/>
            </p:cNvGrpSpPr>
            <p:nvPr>
              <p:custDataLst>
                <p:tags r:id="rId32"/>
              </p:custDataLst>
            </p:nvPr>
          </p:nvGrpSpPr>
          <p:grpSpPr>
            <a:xfrm>
              <a:off x="7723680" y="2078270"/>
              <a:ext cx="228600" cy="228600"/>
              <a:chOff x="762000" y="1270000"/>
              <a:chExt cx="254000" cy="254000"/>
            </a:xfrm>
          </p:grpSpPr>
          <p:sp>
            <p:nvSpPr>
              <p:cNvPr id="163" name="Oval 162">
                <a:extLst>
                  <a:ext uri="{FF2B5EF4-FFF2-40B4-BE49-F238E27FC236}">
                    <a16:creationId xmlns:a16="http://schemas.microsoft.com/office/drawing/2014/main" id="{14C29FC0-EC32-412C-A1FC-29EF13DE8125}"/>
                  </a:ext>
                </a:extLst>
              </p:cNvPr>
              <p:cNvSpPr/>
              <p:nvPr>
                <p:custDataLst>
                  <p:tags r:id="rId4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08217F02-10EE-4BF5-8640-3409A47C5847}"/>
                  </a:ext>
                </a:extLst>
              </p:cNvPr>
              <p:cNvSpPr/>
              <p:nvPr>
                <p:custDataLst>
                  <p:tags r:id="rId43"/>
                </p:custDataLst>
              </p:nvPr>
            </p:nvSpPr>
            <p:spPr>
              <a:xfrm>
                <a:off x="762000" y="1270000"/>
                <a:ext cx="254000" cy="254000"/>
              </a:xfrm>
              <a:prstGeom prst="arc">
                <a:avLst>
                  <a:gd name="adj1" fmla="val 16200000"/>
                  <a:gd name="adj2" fmla="val 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4" name="MoonLegend3">
              <a:extLst>
                <a:ext uri="{FF2B5EF4-FFF2-40B4-BE49-F238E27FC236}">
                  <a16:creationId xmlns:a16="http://schemas.microsoft.com/office/drawing/2014/main" id="{435D5936-2D97-416D-A834-DF4B9D96A043}"/>
                </a:ext>
              </a:extLst>
            </p:cNvPr>
            <p:cNvGrpSpPr>
              <a:grpSpLocks noChangeAspect="1"/>
            </p:cNvGrpSpPr>
            <p:nvPr>
              <p:custDataLst>
                <p:tags r:id="rId33"/>
              </p:custDataLst>
            </p:nvPr>
          </p:nvGrpSpPr>
          <p:grpSpPr>
            <a:xfrm>
              <a:off x="7723680" y="2454085"/>
              <a:ext cx="228600" cy="228600"/>
              <a:chOff x="762000" y="1270000"/>
              <a:chExt cx="254000" cy="254000"/>
            </a:xfrm>
          </p:grpSpPr>
          <p:sp>
            <p:nvSpPr>
              <p:cNvPr id="161" name="Oval 160">
                <a:extLst>
                  <a:ext uri="{FF2B5EF4-FFF2-40B4-BE49-F238E27FC236}">
                    <a16:creationId xmlns:a16="http://schemas.microsoft.com/office/drawing/2014/main" id="{69BF58B2-CF38-41FB-8EF8-3EE6A3F13980}"/>
                  </a:ext>
                </a:extLst>
              </p:cNvPr>
              <p:cNvSpPr/>
              <p:nvPr>
                <p:custDataLst>
                  <p:tags r:id="rId4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9A2D06B2-79B1-475C-A66E-9CB573E98829}"/>
                  </a:ext>
                </a:extLst>
              </p:cNvPr>
              <p:cNvSpPr/>
              <p:nvPr>
                <p:custDataLst>
                  <p:tags r:id="rId41"/>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4">
              <a:extLst>
                <a:ext uri="{FF2B5EF4-FFF2-40B4-BE49-F238E27FC236}">
                  <a16:creationId xmlns:a16="http://schemas.microsoft.com/office/drawing/2014/main" id="{8EC87CF1-17C2-4BF0-9A01-8C2C8FFFF842}"/>
                </a:ext>
              </a:extLst>
            </p:cNvPr>
            <p:cNvGrpSpPr>
              <a:grpSpLocks noChangeAspect="1"/>
            </p:cNvGrpSpPr>
            <p:nvPr>
              <p:custDataLst>
                <p:tags r:id="rId34"/>
              </p:custDataLst>
            </p:nvPr>
          </p:nvGrpSpPr>
          <p:grpSpPr>
            <a:xfrm>
              <a:off x="7723680" y="2829900"/>
              <a:ext cx="228600" cy="228600"/>
              <a:chOff x="762000" y="1270000"/>
              <a:chExt cx="254000" cy="254000"/>
            </a:xfrm>
          </p:grpSpPr>
          <p:sp>
            <p:nvSpPr>
              <p:cNvPr id="159" name="Oval 158">
                <a:extLst>
                  <a:ext uri="{FF2B5EF4-FFF2-40B4-BE49-F238E27FC236}">
                    <a16:creationId xmlns:a16="http://schemas.microsoft.com/office/drawing/2014/main" id="{3A7C7C4F-14E8-4812-AC35-7D066AEC66E0}"/>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7F7E2EA4-AD8C-4DA3-ACA6-A69404D1E88D}"/>
                  </a:ext>
                </a:extLst>
              </p:cNvPr>
              <p:cNvSpPr/>
              <p:nvPr>
                <p:custDataLst>
                  <p:tags r:id="rId39"/>
                </p:custDataLst>
              </p:nvPr>
            </p:nvSpPr>
            <p:spPr>
              <a:xfrm>
                <a:off x="762000" y="1270000"/>
                <a:ext cx="254000" cy="254000"/>
              </a:xfrm>
              <a:prstGeom prst="arc">
                <a:avLst>
                  <a:gd name="adj1" fmla="val 16200000"/>
                  <a:gd name="adj2" fmla="val 108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5">
              <a:extLst>
                <a:ext uri="{FF2B5EF4-FFF2-40B4-BE49-F238E27FC236}">
                  <a16:creationId xmlns:a16="http://schemas.microsoft.com/office/drawing/2014/main" id="{BCD87F8B-10B7-4E82-8EC4-F08B412A1736}"/>
                </a:ext>
              </a:extLst>
            </p:cNvPr>
            <p:cNvGrpSpPr>
              <a:grpSpLocks noChangeAspect="1"/>
            </p:cNvGrpSpPr>
            <p:nvPr>
              <p:custDataLst>
                <p:tags r:id="rId35"/>
              </p:custDataLst>
            </p:nvPr>
          </p:nvGrpSpPr>
          <p:grpSpPr>
            <a:xfrm>
              <a:off x="7723680" y="3205716"/>
              <a:ext cx="228600" cy="228600"/>
              <a:chOff x="762000" y="1270000"/>
              <a:chExt cx="254000" cy="254000"/>
            </a:xfrm>
          </p:grpSpPr>
          <p:sp>
            <p:nvSpPr>
              <p:cNvPr id="157" name="Oval 156">
                <a:extLst>
                  <a:ext uri="{FF2B5EF4-FFF2-40B4-BE49-F238E27FC236}">
                    <a16:creationId xmlns:a16="http://schemas.microsoft.com/office/drawing/2014/main" id="{88573FB6-1F3D-4B01-98F6-7E4478BE33EF}"/>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58" name="Arc 157">
                <a:extLst>
                  <a:ext uri="{FF2B5EF4-FFF2-40B4-BE49-F238E27FC236}">
                    <a16:creationId xmlns:a16="http://schemas.microsoft.com/office/drawing/2014/main" id="{CF3B10D5-50BA-4075-BEDD-5D7FF7BE36E6}"/>
                  </a:ext>
                </a:extLst>
              </p:cNvPr>
              <p:cNvSpPr/>
              <p:nvPr>
                <p:custDataLst>
                  <p:tags r:id="rId37"/>
                </p:custDataLst>
              </p:nvPr>
            </p:nvSpPr>
            <p:spPr>
              <a:xfrm>
                <a:off x="762000" y="1270000"/>
                <a:ext cx="254000" cy="254000"/>
              </a:xfrm>
              <a:prstGeom prst="arc">
                <a:avLst>
                  <a:gd name="adj1" fmla="val 16200000"/>
                  <a:gd name="adj2" fmla="val 162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7" name="Sticker" hidden="1">
            <a:extLst>
              <a:ext uri="{FF2B5EF4-FFF2-40B4-BE49-F238E27FC236}">
                <a16:creationId xmlns:a16="http://schemas.microsoft.com/office/drawing/2014/main" id="{174FA759-1A16-45E2-B8DB-6AC61DFC92D4}"/>
              </a:ext>
            </a:extLst>
          </p:cNvPr>
          <p:cNvGrpSpPr>
            <a:grpSpLocks noChangeAspect="1"/>
          </p:cNvGrpSpPr>
          <p:nvPr userDrawn="1"/>
        </p:nvGrpSpPr>
        <p:grpSpPr bwMode="gray">
          <a:xfrm>
            <a:off x="559460" y="1289273"/>
            <a:ext cx="428337" cy="156997"/>
            <a:chOff x="8456447" y="272180"/>
            <a:chExt cx="322188" cy="156966"/>
          </a:xfrm>
        </p:grpSpPr>
        <p:sp>
          <p:nvSpPr>
            <p:cNvPr id="168" name="StickerRectangle">
              <a:extLst>
                <a:ext uri="{FF2B5EF4-FFF2-40B4-BE49-F238E27FC236}">
                  <a16:creationId xmlns:a16="http://schemas.microsoft.com/office/drawing/2014/main" id="{99FB5892-A9FF-4D0E-8661-19A39D5E096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69" name="StickerUnderline">
              <a:extLst>
                <a:ext uri="{FF2B5EF4-FFF2-40B4-BE49-F238E27FC236}">
                  <a16:creationId xmlns:a16="http://schemas.microsoft.com/office/drawing/2014/main" id="{B821CB31-49E5-49E7-966F-3C5449557168}"/>
                </a:ext>
              </a:extLst>
            </p:cNvPr>
            <p:cNvCxnSpPr>
              <a:cxnSpLocks noChangeShapeType="1"/>
              <a:stCxn id="168" idx="4"/>
              <a:endCxn id="168"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44" name="LegendLines" hidden="1">
            <a:extLst>
              <a:ext uri="{FF2B5EF4-FFF2-40B4-BE49-F238E27FC236}">
                <a16:creationId xmlns:a16="http://schemas.microsoft.com/office/drawing/2014/main" id="{96520A0D-E8D0-48B5-8162-BA1976A5C3E1}"/>
              </a:ext>
            </a:extLst>
          </p:cNvPr>
          <p:cNvGrpSpPr/>
          <p:nvPr userDrawn="1"/>
        </p:nvGrpSpPr>
        <p:grpSpPr>
          <a:xfrm>
            <a:off x="10440000" y="3243600"/>
            <a:ext cx="1269335" cy="958286"/>
            <a:chOff x="4372690" y="3739101"/>
            <a:chExt cx="1269335" cy="958286"/>
          </a:xfrm>
        </p:grpSpPr>
        <p:sp>
          <p:nvSpPr>
            <p:cNvPr id="170" name="Legend1">
              <a:extLst>
                <a:ext uri="{FF2B5EF4-FFF2-40B4-BE49-F238E27FC236}">
                  <a16:creationId xmlns:a16="http://schemas.microsoft.com/office/drawing/2014/main" id="{D5E27233-7661-43E0-8C1B-859EBE562598}"/>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1" name="Legend2">
              <a:extLst>
                <a:ext uri="{FF2B5EF4-FFF2-40B4-BE49-F238E27FC236}">
                  <a16:creationId xmlns:a16="http://schemas.microsoft.com/office/drawing/2014/main" id="{215BA769-FC3A-4971-81E8-16C8E7138029}"/>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2" name="Legend3">
              <a:extLst>
                <a:ext uri="{FF2B5EF4-FFF2-40B4-BE49-F238E27FC236}">
                  <a16:creationId xmlns:a16="http://schemas.microsoft.com/office/drawing/2014/main" id="{75880242-A8D7-441D-805E-B817DF5CA854}"/>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3" name="LineLegend3">
              <a:extLst>
                <a:ext uri="{FF2B5EF4-FFF2-40B4-BE49-F238E27FC236}">
                  <a16:creationId xmlns:a16="http://schemas.microsoft.com/office/drawing/2014/main" id="{5C3089E9-5649-4103-BA5F-72175F24BEF8}"/>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4" name="LineLegend2">
              <a:extLst>
                <a:ext uri="{FF2B5EF4-FFF2-40B4-BE49-F238E27FC236}">
                  <a16:creationId xmlns:a16="http://schemas.microsoft.com/office/drawing/2014/main" id="{70A7CFCE-D526-433E-9FBC-6DEF2F5E9EB4}"/>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5" name="LineLegend1">
              <a:extLst>
                <a:ext uri="{FF2B5EF4-FFF2-40B4-BE49-F238E27FC236}">
                  <a16:creationId xmlns:a16="http://schemas.microsoft.com/office/drawing/2014/main" id="{4AD9EC0A-8F45-49FA-BB0F-195682A6F6BE}"/>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
        <p:nvSpPr>
          <p:cNvPr id="176" name="5. Source">
            <a:extLst>
              <a:ext uri="{FF2B5EF4-FFF2-40B4-BE49-F238E27FC236}">
                <a16:creationId xmlns:a16="http://schemas.microsoft.com/office/drawing/2014/main" id="{D0F30494-83CF-4390-BBB9-04BEB9ED3CC8}"/>
              </a:ext>
            </a:extLst>
          </p:cNvPr>
          <p:cNvSpPr txBox="1"/>
          <p:nvPr userDrawn="1">
            <p:custDataLst>
              <p:tags r:id="rId30"/>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3687645052"/>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 id="2147483895" r:id="rId12"/>
    <p:sldLayoutId id="2147483896" r:id="rId13"/>
    <p:sldLayoutId id="2147483897" r:id="rId14"/>
    <p:sldLayoutId id="2147483898" r:id="rId15"/>
    <p:sldLayoutId id="2147483899" r:id="rId16"/>
    <p:sldLayoutId id="2147483900" r:id="rId17"/>
    <p:sldLayoutId id="2147483901" r:id="rId18"/>
    <p:sldLayoutId id="2147483902" r:id="rId19"/>
  </p:sldLayoutIdLst>
  <p:txStyles>
    <p:titleStyle>
      <a:lvl1pPr algn="l" defTabSz="914400" rtl="0" eaLnBrk="1" latinLnBrk="0" hangingPunct="1">
        <a:lnSpc>
          <a:spcPct val="100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Clr>
          <a:schemeClr val="tx1"/>
        </a:buClr>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Clr>
          <a:schemeClr val="tx1"/>
        </a:buClr>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6pPr>
      <a:lvl7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7pPr>
      <a:lvl8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8pPr>
      <a:lvl9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276.xml"/><Relationship Id="rId7" Type="http://schemas.openxmlformats.org/officeDocument/2006/relationships/image" Target="../media/image10.emf"/><Relationship Id="rId2" Type="http://schemas.openxmlformats.org/officeDocument/2006/relationships/tags" Target="../tags/tag275.xml"/><Relationship Id="rId1" Type="http://schemas.openxmlformats.org/officeDocument/2006/relationships/vmlDrawing" Target="../drawings/vmlDrawing18.vml"/><Relationship Id="rId6" Type="http://schemas.openxmlformats.org/officeDocument/2006/relationships/oleObject" Target="../embeddings/oleObject18.bin"/><Relationship Id="rId5" Type="http://schemas.openxmlformats.org/officeDocument/2006/relationships/slideLayout" Target="../slideLayouts/slideLayout4.xml"/><Relationship Id="rId4" Type="http://schemas.openxmlformats.org/officeDocument/2006/relationships/tags" Target="../tags/tag277.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1.xml"/><Relationship Id="rId3" Type="http://schemas.openxmlformats.org/officeDocument/2006/relationships/tags" Target="../tags/tag279.xml"/><Relationship Id="rId7" Type="http://schemas.openxmlformats.org/officeDocument/2006/relationships/slideLayout" Target="../slideLayouts/slideLayout3.xml"/><Relationship Id="rId2" Type="http://schemas.openxmlformats.org/officeDocument/2006/relationships/tags" Target="../tags/tag278.xml"/><Relationship Id="rId1" Type="http://schemas.openxmlformats.org/officeDocument/2006/relationships/vmlDrawing" Target="../drawings/vmlDrawing19.vml"/><Relationship Id="rId6" Type="http://schemas.openxmlformats.org/officeDocument/2006/relationships/tags" Target="../tags/tag282.xml"/><Relationship Id="rId5" Type="http://schemas.openxmlformats.org/officeDocument/2006/relationships/tags" Target="../tags/tag281.xml"/><Relationship Id="rId10" Type="http://schemas.openxmlformats.org/officeDocument/2006/relationships/image" Target="../media/image9.emf"/><Relationship Id="rId4" Type="http://schemas.openxmlformats.org/officeDocument/2006/relationships/tags" Target="../tags/tag280.xml"/><Relationship Id="rId9" Type="http://schemas.openxmlformats.org/officeDocument/2006/relationships/oleObject" Target="../embeddings/oleObject19.bin"/></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tags" Target="../tags/tag284.xml"/><Relationship Id="rId7" Type="http://schemas.openxmlformats.org/officeDocument/2006/relationships/notesSlide" Target="../notesSlides/notesSlide2.xml"/><Relationship Id="rId2" Type="http://schemas.openxmlformats.org/officeDocument/2006/relationships/tags" Target="../tags/tag283.xml"/><Relationship Id="rId1" Type="http://schemas.openxmlformats.org/officeDocument/2006/relationships/vmlDrawing" Target="../drawings/vmlDrawing20.vml"/><Relationship Id="rId6" Type="http://schemas.openxmlformats.org/officeDocument/2006/relationships/slideLayout" Target="../slideLayouts/slideLayout2.xml"/><Relationship Id="rId5" Type="http://schemas.openxmlformats.org/officeDocument/2006/relationships/tags" Target="../tags/tag286.xml"/><Relationship Id="rId4" Type="http://schemas.openxmlformats.org/officeDocument/2006/relationships/tags" Target="../tags/tag285.xml"/><Relationship Id="rId9"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9" name="Object 2" hidden="1">
            <a:extLst>
              <a:ext uri="{FF2B5EF4-FFF2-40B4-BE49-F238E27FC236}">
                <a16:creationId xmlns:a16="http://schemas.microsoft.com/office/drawing/2014/main" id="{A3BAF32B-DBCE-42AB-8D92-DD3266560F0C}"/>
              </a:ext>
            </a:extLst>
          </p:cNvPr>
          <p:cNvGraphicFramePr>
            <a:graphicFrameLocks noChangeAspect="1"/>
          </p:cNvGraphicFramePr>
          <p:nvPr>
            <p:custDataLst>
              <p:tags r:id="rId2"/>
            </p:custDataLst>
            <p:extLst>
              <p:ext uri="{D42A27DB-BD31-4B8C-83A1-F6EECF244321}">
                <p14:modId xmlns:p14="http://schemas.microsoft.com/office/powerpoint/2010/main" val="37648552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005" name="think-cell Slide" r:id="rId6" imgW="395" imgH="394" progId="TCLayout.ActiveDocument.1">
                  <p:embed/>
                </p:oleObj>
              </mc:Choice>
              <mc:Fallback>
                <p:oleObj name="think-cell Slide" r:id="rId6" imgW="395" imgH="394" progId="TCLayout.ActiveDocument.1">
                  <p:embed/>
                  <p:pic>
                    <p:nvPicPr>
                      <p:cNvPr id="9" name="Object 2" hidden="1">
                        <a:extLst>
                          <a:ext uri="{FF2B5EF4-FFF2-40B4-BE49-F238E27FC236}">
                            <a16:creationId xmlns:a16="http://schemas.microsoft.com/office/drawing/2014/main" id="{A3BAF32B-DBCE-42AB-8D92-DD3266560F0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4" name="Rectangle 1" hidden="1">
            <a:extLst>
              <a:ext uri="{FF2B5EF4-FFF2-40B4-BE49-F238E27FC236}">
                <a16:creationId xmlns:a16="http://schemas.microsoft.com/office/drawing/2014/main" id="{2B3CB723-6E9D-44E8-AAAF-AFFBB3787AE9}"/>
              </a:ext>
            </a:extLst>
          </p:cNvPr>
          <p:cNvSpPr/>
          <p:nvPr>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defRPr/>
            </a:pPr>
            <a:endParaRPr kumimoji="0" lang="en-US" sz="4400" b="1" u="none" strike="noStrike" kern="1200" cap="none" spc="0" normalizeH="0" noProof="0" dirty="0" err="1">
              <a:ln>
                <a:noFill/>
              </a:ln>
              <a:solidFill>
                <a:srgbClr val="051C2C"/>
              </a:solidFill>
              <a:effectLst/>
              <a:uLnTx/>
              <a:uFillTx/>
              <a:latin typeface="Georgia" panose="02040502050405020303" pitchFamily="18" charset="0"/>
              <a:ea typeface="+mj-ea"/>
              <a:cs typeface="+mj-cs"/>
              <a:sym typeface="Georgia" panose="02040502050405020303" pitchFamily="18" charset="0"/>
            </a:endParaRPr>
          </a:p>
        </p:txBody>
      </p:sp>
      <p:sp>
        <p:nvSpPr>
          <p:cNvPr id="6" name="Subtitle">
            <a:extLst>
              <a:ext uri="{FF2B5EF4-FFF2-40B4-BE49-F238E27FC236}">
                <a16:creationId xmlns:a16="http://schemas.microsoft.com/office/drawing/2014/main" id="{0B98BFEA-934B-4CEF-969F-A2506B2BA981}"/>
              </a:ext>
            </a:extLst>
          </p:cNvPr>
          <p:cNvSpPr>
            <a:spLocks noGrp="1"/>
          </p:cNvSpPr>
          <p:nvPr>
            <p:ph type="subTitle" idx="1"/>
            <p:custDataLst>
              <p:tags r:id="rId4"/>
            </p:custDataLst>
          </p:nvPr>
        </p:nvSpPr>
        <p:spPr>
          <a:xfrm>
            <a:off x="551942" y="4092559"/>
            <a:ext cx="6016752" cy="307777"/>
          </a:xfrm>
        </p:spPr>
        <p:txBody>
          <a:bodyPr>
            <a:noAutofit/>
          </a:bodyPr>
          <a:lstStyle/>
          <a:p>
            <a:r>
              <a:rPr lang="en-US" dirty="0"/>
              <a:t>Communicating for Impact</a:t>
            </a:r>
          </a:p>
        </p:txBody>
      </p:sp>
      <p:sp>
        <p:nvSpPr>
          <p:cNvPr id="5" name="Title 4">
            <a:extLst>
              <a:ext uri="{FF2B5EF4-FFF2-40B4-BE49-F238E27FC236}">
                <a16:creationId xmlns:a16="http://schemas.microsoft.com/office/drawing/2014/main" id="{1D8C8DAF-AA4A-485A-83AD-8D30F68941DE}"/>
              </a:ext>
            </a:extLst>
          </p:cNvPr>
          <p:cNvSpPr>
            <a:spLocks noGrp="1"/>
          </p:cNvSpPr>
          <p:nvPr>
            <p:ph type="title"/>
          </p:nvPr>
        </p:nvSpPr>
        <p:spPr>
          <a:xfrm>
            <a:off x="551942" y="2617296"/>
            <a:ext cx="6016752" cy="1354217"/>
          </a:xfrm>
        </p:spPr>
        <p:txBody>
          <a:bodyPr>
            <a:spAutoFit/>
          </a:bodyPr>
          <a:lstStyle/>
          <a:p>
            <a:r>
              <a:rPr lang="en-US" dirty="0"/>
              <a:t>Deliver with style: Try it now</a:t>
            </a:r>
          </a:p>
        </p:txBody>
      </p:sp>
      <p:pic>
        <p:nvPicPr>
          <p:cNvPr id="15" name="Picture 14">
            <a:extLst>
              <a:ext uri="{FF2B5EF4-FFF2-40B4-BE49-F238E27FC236}">
                <a16:creationId xmlns:a16="http://schemas.microsoft.com/office/drawing/2014/main" id="{EB96D343-E9C9-1940-A5E7-D04E83B5F82E}"/>
              </a:ext>
            </a:extLst>
          </p:cNvPr>
          <p:cNvPicPr>
            <a:picLocks noChangeAspect="1"/>
          </p:cNvPicPr>
          <p:nvPr/>
        </p:nvPicPr>
        <p:blipFill rotWithShape="1">
          <a:blip r:embed="rId8"/>
          <a:srcRect r="7448"/>
          <a:stretch/>
        </p:blipFill>
        <p:spPr>
          <a:xfrm>
            <a:off x="6947452" y="2403894"/>
            <a:ext cx="5244548" cy="3549396"/>
          </a:xfrm>
          <a:prstGeom prst="rect">
            <a:avLst/>
          </a:prstGeom>
        </p:spPr>
      </p:pic>
    </p:spTree>
    <p:extLst>
      <p:ext uri="{BB962C8B-B14F-4D97-AF65-F5344CB8AC3E}">
        <p14:creationId xmlns:p14="http://schemas.microsoft.com/office/powerpoint/2010/main" val="3106169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2" hidden="1">
            <a:extLst>
              <a:ext uri="{FF2B5EF4-FFF2-40B4-BE49-F238E27FC236}">
                <a16:creationId xmlns:a16="http://schemas.microsoft.com/office/drawing/2014/main" id="{934F24D0-CBAA-4478-94C2-366294E42B4F}"/>
              </a:ext>
            </a:extLst>
          </p:cNvPr>
          <p:cNvGraphicFramePr>
            <a:graphicFrameLocks noChangeAspect="1"/>
          </p:cNvGraphicFramePr>
          <p:nvPr>
            <p:custDataLst>
              <p:tags r:id="rId2"/>
            </p:custDataLst>
            <p:extLst>
              <p:ext uri="{D42A27DB-BD31-4B8C-83A1-F6EECF244321}">
                <p14:modId xmlns:p14="http://schemas.microsoft.com/office/powerpoint/2010/main" val="12111458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2932" name="think-cell Slide" r:id="rId9" imgW="473" imgH="473" progId="TCLayout.ActiveDocument.1">
                  <p:embed/>
                </p:oleObj>
              </mc:Choice>
              <mc:Fallback>
                <p:oleObj name="think-cell Slide" r:id="rId9" imgW="473" imgH="473" progId="TCLayout.ActiveDocument.1">
                  <p:embed/>
                  <p:pic>
                    <p:nvPicPr>
                      <p:cNvPr id="6" name="Object 2" hidden="1">
                        <a:extLst>
                          <a:ext uri="{FF2B5EF4-FFF2-40B4-BE49-F238E27FC236}">
                            <a16:creationId xmlns:a16="http://schemas.microsoft.com/office/drawing/2014/main" id="{934F24D0-CBAA-4478-94C2-366294E42B4F}"/>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D2527ED3-04F7-4891-8622-0CA6C20BFFAF}"/>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CA"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2. Slide Title">
            <a:extLst>
              <a:ext uri="{FF2B5EF4-FFF2-40B4-BE49-F238E27FC236}">
                <a16:creationId xmlns:a16="http://schemas.microsoft.com/office/drawing/2014/main" id="{784CAE0F-3FBB-4BBD-B4B4-3404F3C93F75}"/>
              </a:ext>
            </a:extLst>
          </p:cNvPr>
          <p:cNvSpPr>
            <a:spLocks noGrp="1"/>
          </p:cNvSpPr>
          <p:nvPr>
            <p:ph type="title"/>
            <p:custDataLst>
              <p:tags r:id="rId4"/>
            </p:custDataLst>
          </p:nvPr>
        </p:nvSpPr>
        <p:spPr>
          <a:xfrm>
            <a:off x="554736" y="519011"/>
            <a:ext cx="7918704" cy="384721"/>
          </a:xfrm>
          <a:noFill/>
          <a:ln/>
          <a:extLst>
            <a:ext uri="{909E8E84-426E-40DD-AFC4-6F175D3DCCD1}">
              <a14:hiddenFill xmlns:a14="http://schemas.microsoft.com/office/drawing/2010/main">
                <a:solidFill>
                  <a:srgbClr val="FFFFFF"/>
                </a:solidFill>
              </a14:hiddenFill>
            </a:ext>
          </a:extLst>
        </p:spPr>
        <p:txBody>
          <a:bodyPr wrap="square" anchor="b" anchorCtr="0">
            <a:spAutoFit/>
          </a:bodyPr>
          <a:lstStyle/>
          <a:p>
            <a:r>
              <a:rPr lang="en-CA" dirty="0"/>
              <a:t>Deliver with style – Try it now</a:t>
            </a:r>
          </a:p>
        </p:txBody>
      </p:sp>
      <p:sp>
        <p:nvSpPr>
          <p:cNvPr id="3" name="3. Subtitle">
            <a:extLst>
              <a:ext uri="{FF2B5EF4-FFF2-40B4-BE49-F238E27FC236}">
                <a16:creationId xmlns:a16="http://schemas.microsoft.com/office/drawing/2014/main" id="{9C3B97D8-E2DD-443E-8BFE-D0913810CE8A}"/>
              </a:ext>
            </a:extLst>
          </p:cNvPr>
          <p:cNvSpPr>
            <a:spLocks noGrp="1"/>
          </p:cNvSpPr>
          <p:nvPr>
            <p:ph type="subTitle" idx="1"/>
            <p:custDataLst>
              <p:tags r:id="rId5"/>
            </p:custDataLst>
          </p:nvPr>
        </p:nvSpPr>
        <p:spPr/>
        <p:txBody>
          <a:bodyPr/>
          <a:lstStyle/>
          <a:p>
            <a:r>
              <a:rPr lang="en-CA" dirty="0"/>
              <a:t>Instructions</a:t>
            </a:r>
          </a:p>
        </p:txBody>
      </p:sp>
      <p:sp>
        <p:nvSpPr>
          <p:cNvPr id="14" name="1. On-page tracker">
            <a:extLst>
              <a:ext uri="{FF2B5EF4-FFF2-40B4-BE49-F238E27FC236}">
                <a16:creationId xmlns:a16="http://schemas.microsoft.com/office/drawing/2014/main" id="{F752E222-3FB2-490D-B8A7-3548C9FAC4E3}"/>
              </a:ext>
            </a:extLst>
          </p:cNvPr>
          <p:cNvSpPr>
            <a:spLocks noGrp="1"/>
          </p:cNvSpPr>
          <p:nvPr>
            <p:ph type="body" sz="quarter" idx="17" hasCustomPrompt="1"/>
            <p:custDataLst>
              <p:tags r:id="rId6"/>
            </p:custDataLst>
          </p:nvPr>
        </p:nvSpPr>
        <p:spPr>
          <a:xfrm>
            <a:off x="7156704" y="89319"/>
            <a:ext cx="4480560" cy="123111"/>
          </a:xfrm>
        </p:spPr>
        <p:txBody>
          <a:bodyPr anchor="ctr" anchorCtr="0">
            <a:spAutoFit/>
          </a:bodyPr>
          <a:lstStyle>
            <a:lvl1pPr algn="r">
              <a:defRPr sz="800">
                <a:latin typeface="+mn-lt"/>
              </a:defRPr>
            </a:lvl1pPr>
          </a:lstStyle>
          <a:p>
            <a:pPr lvl="0"/>
            <a:r>
              <a:rPr lang="en-US" dirty="0"/>
              <a:t>Section 7 – Deliver with style</a:t>
            </a:r>
          </a:p>
        </p:txBody>
      </p:sp>
    </p:spTree>
    <p:extLst>
      <p:ext uri="{BB962C8B-B14F-4D97-AF65-F5344CB8AC3E}">
        <p14:creationId xmlns:p14="http://schemas.microsoft.com/office/powerpoint/2010/main" val="1894730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B933C704-A587-42BF-9179-A205EB15B8C8}"/>
              </a:ext>
            </a:extLst>
          </p:cNvPr>
          <p:cNvGraphicFramePr>
            <a:graphicFrameLocks noChangeAspect="1"/>
          </p:cNvGraphicFramePr>
          <p:nvPr>
            <p:custDataLst>
              <p:tags r:id="rId2"/>
            </p:custDataLst>
            <p:extLst>
              <p:ext uri="{D42A27DB-BD31-4B8C-83A1-F6EECF244321}">
                <p14:modId xmlns:p14="http://schemas.microsoft.com/office/powerpoint/2010/main" val="712082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3037" name="think-cell Slide" r:id="rId8" imgW="572" imgH="588" progId="TCLayout.ActiveDocument.1">
                  <p:embed/>
                </p:oleObj>
              </mc:Choice>
              <mc:Fallback>
                <p:oleObj name="think-cell Slide" r:id="rId8" imgW="572" imgH="588" progId="TCLayout.ActiveDocument.1">
                  <p:embed/>
                  <p:pic>
                    <p:nvPicPr>
                      <p:cNvPr id="3" name="Object 2" hidden="1">
                        <a:extLst>
                          <a:ext uri="{FF2B5EF4-FFF2-40B4-BE49-F238E27FC236}">
                            <a16:creationId xmlns:a16="http://schemas.microsoft.com/office/drawing/2014/main" id="{B933C704-A587-42BF-9179-A205EB15B8C8}"/>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7" name="Rectangle 1" hidden="1">
            <a:extLst>
              <a:ext uri="{FF2B5EF4-FFF2-40B4-BE49-F238E27FC236}">
                <a16:creationId xmlns:a16="http://schemas.microsoft.com/office/drawing/2014/main" id="{650B6BA7-A54D-4342-967F-2A7950E39DDE}"/>
              </a:ext>
            </a:extLst>
          </p:cNvPr>
          <p:cNvSpPr/>
          <p:nvPr>
            <p:custDataLst>
              <p:tags r:id="rId3"/>
            </p:custDataLst>
          </p:nvPr>
        </p:nvSpPr>
        <p:spPr>
          <a:xfrm>
            <a:off x="0" y="0"/>
            <a:ext cx="158750" cy="158750"/>
          </a:xfrm>
          <a:prstGeom prst="rect">
            <a:avLst/>
          </a:prstGeom>
          <a:solidFill>
            <a:srgbClr val="051C2C"/>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kumimoji="0" lang="en-US" sz="2500" b="1" u="none" strike="noStrike" kern="1200" cap="none" spc="0" normalizeH="0" noProof="0" dirty="0">
              <a:ln>
                <a:noFill/>
              </a:ln>
              <a:solidFill>
                <a:srgbClr val="FFFFFF"/>
              </a:solidFill>
              <a:effectLst/>
              <a:uLnTx/>
              <a:uFillTx/>
              <a:latin typeface="Georgia" panose="02040502050405020303" pitchFamily="18" charset="0"/>
              <a:ea typeface="+mj-ea"/>
              <a:cs typeface="+mj-cs"/>
              <a:sym typeface="Georgia" panose="02040502050405020303" pitchFamily="18" charset="0"/>
            </a:endParaRPr>
          </a:p>
        </p:txBody>
      </p:sp>
      <p:sp>
        <p:nvSpPr>
          <p:cNvPr id="2" name="2. Slide Title">
            <a:extLst>
              <a:ext uri="{FF2B5EF4-FFF2-40B4-BE49-F238E27FC236}">
                <a16:creationId xmlns:a16="http://schemas.microsoft.com/office/drawing/2014/main" id="{1F34EFAA-D773-4AF0-9C5B-7F41A04401A2}"/>
              </a:ext>
            </a:extLst>
          </p:cNvPr>
          <p:cNvSpPr>
            <a:spLocks noGrp="1"/>
          </p:cNvSpPr>
          <p:nvPr>
            <p:ph type="title"/>
            <p:custDataLst>
              <p:tags r:id="rId4"/>
            </p:custDataLst>
          </p:nvPr>
        </p:nvSpPr>
        <p:spPr>
          <a:xfrm>
            <a:off x="554736" y="519011"/>
            <a:ext cx="11082528" cy="384721"/>
          </a:xfrm>
          <a:noFill/>
          <a:ln/>
          <a:extLst>
            <a:ext uri="{909E8E84-426E-40DD-AFC4-6F175D3DCCD1}">
              <a14:hiddenFill xmlns:a14="http://schemas.microsoft.com/office/drawing/2010/main">
                <a:solidFill>
                  <a:srgbClr val="FFFFFF"/>
                </a:solidFill>
              </a14:hiddenFill>
            </a:ext>
          </a:extLst>
        </p:spPr>
        <p:txBody>
          <a:bodyPr wrap="square" anchor="b" anchorCtr="0">
            <a:spAutoFit/>
          </a:bodyPr>
          <a:lstStyle/>
          <a:p>
            <a:r>
              <a:rPr lang="en-US" dirty="0"/>
              <a:t>Try it now checklist</a:t>
            </a:r>
          </a:p>
        </p:txBody>
      </p:sp>
      <p:sp>
        <p:nvSpPr>
          <p:cNvPr id="18" name="Subtitle 4">
            <a:extLst>
              <a:ext uri="{FF2B5EF4-FFF2-40B4-BE49-F238E27FC236}">
                <a16:creationId xmlns:a16="http://schemas.microsoft.com/office/drawing/2014/main" id="{4F10EEE4-04B9-4F45-A1F0-7C13A44D025D}"/>
              </a:ext>
            </a:extLst>
          </p:cNvPr>
          <p:cNvSpPr>
            <a:spLocks noGrp="1"/>
          </p:cNvSpPr>
          <p:nvPr>
            <p:ph type="subTitle" idx="1"/>
          </p:nvPr>
        </p:nvSpPr>
        <p:spPr>
          <a:xfrm>
            <a:off x="554736" y="884725"/>
            <a:ext cx="11082528" cy="276999"/>
          </a:xfrm>
        </p:spPr>
        <p:txBody>
          <a:bodyPr/>
          <a:lstStyle/>
          <a:p>
            <a:r>
              <a:rPr lang="en-CA" dirty="0"/>
              <a:t>Checklist</a:t>
            </a:r>
          </a:p>
        </p:txBody>
      </p:sp>
      <p:sp>
        <p:nvSpPr>
          <p:cNvPr id="19" name="1. On-page tracker">
            <a:extLst>
              <a:ext uri="{FF2B5EF4-FFF2-40B4-BE49-F238E27FC236}">
                <a16:creationId xmlns:a16="http://schemas.microsoft.com/office/drawing/2014/main" id="{9EDF49E3-451A-4595-B70F-CF74F14305BB}"/>
              </a:ext>
            </a:extLst>
          </p:cNvPr>
          <p:cNvSpPr>
            <a:spLocks noGrp="1"/>
          </p:cNvSpPr>
          <p:nvPr>
            <p:ph type="body" sz="quarter" idx="17" hasCustomPrompt="1"/>
            <p:custDataLst>
              <p:tags r:id="rId5"/>
            </p:custDataLst>
          </p:nvPr>
        </p:nvSpPr>
        <p:spPr>
          <a:xfrm>
            <a:off x="7156704" y="89319"/>
            <a:ext cx="4480560" cy="123111"/>
          </a:xfrm>
        </p:spPr>
        <p:txBody>
          <a:bodyPr anchor="ctr" anchorCtr="0">
            <a:spAutoFit/>
          </a:bodyPr>
          <a:lstStyle>
            <a:lvl1pPr algn="r">
              <a:defRPr sz="800">
                <a:latin typeface="+mn-lt"/>
              </a:defRPr>
            </a:lvl1pPr>
          </a:lstStyle>
          <a:p>
            <a:pPr lvl="0"/>
            <a:r>
              <a:rPr lang="en-US" dirty="0"/>
              <a:t>Section 7 – Deliver with style</a:t>
            </a:r>
          </a:p>
        </p:txBody>
      </p:sp>
      <p:sp>
        <p:nvSpPr>
          <p:cNvPr id="4" name="TextBox 3">
            <a:extLst>
              <a:ext uri="{FF2B5EF4-FFF2-40B4-BE49-F238E27FC236}">
                <a16:creationId xmlns:a16="http://schemas.microsoft.com/office/drawing/2014/main" id="{7AC50F3B-7DF9-45E5-9143-E9A102E210DE}"/>
              </a:ext>
            </a:extLst>
          </p:cNvPr>
          <p:cNvSpPr txBox="1"/>
          <p:nvPr/>
        </p:nvSpPr>
        <p:spPr>
          <a:xfrm>
            <a:off x="4408278" y="1435105"/>
            <a:ext cx="7228986" cy="184666"/>
          </a:xfrm>
          <a:prstGeom prst="rect">
            <a:avLst/>
          </a:prstGeom>
        </p:spPr>
        <p:txBody>
          <a:bodyPr vert="horz"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sz="1200" i="1" dirty="0"/>
              <a:t>Enter text here…</a:t>
            </a:r>
          </a:p>
        </p:txBody>
      </p:sp>
      <p:sp>
        <p:nvSpPr>
          <p:cNvPr id="30" name="TextBox 29">
            <a:extLst>
              <a:ext uri="{FF2B5EF4-FFF2-40B4-BE49-F238E27FC236}">
                <a16:creationId xmlns:a16="http://schemas.microsoft.com/office/drawing/2014/main" id="{D423F0E4-3A76-4C22-A3CD-C7074763AB76}"/>
              </a:ext>
            </a:extLst>
          </p:cNvPr>
          <p:cNvSpPr txBox="1"/>
          <p:nvPr/>
        </p:nvSpPr>
        <p:spPr>
          <a:xfrm>
            <a:off x="4408278" y="1800819"/>
            <a:ext cx="7228986" cy="184666"/>
          </a:xfrm>
          <a:prstGeom prst="rect">
            <a:avLst/>
          </a:prstGeom>
        </p:spPr>
        <p:txBody>
          <a:bodyPr vert="horz"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sz="1200" i="1" dirty="0"/>
              <a:t>Enter text here…</a:t>
            </a:r>
          </a:p>
        </p:txBody>
      </p:sp>
      <p:sp>
        <p:nvSpPr>
          <p:cNvPr id="31" name="TextBox 30">
            <a:extLst>
              <a:ext uri="{FF2B5EF4-FFF2-40B4-BE49-F238E27FC236}">
                <a16:creationId xmlns:a16="http://schemas.microsoft.com/office/drawing/2014/main" id="{2988891C-3FAB-40C6-A9B6-D46E1531785D}"/>
              </a:ext>
            </a:extLst>
          </p:cNvPr>
          <p:cNvSpPr txBox="1"/>
          <p:nvPr/>
        </p:nvSpPr>
        <p:spPr>
          <a:xfrm>
            <a:off x="4408278" y="2166533"/>
            <a:ext cx="7228986" cy="184666"/>
          </a:xfrm>
          <a:prstGeom prst="rect">
            <a:avLst/>
          </a:prstGeom>
        </p:spPr>
        <p:txBody>
          <a:bodyPr vert="horz"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sz="1200" i="1" dirty="0"/>
              <a:t>E.g., Inspire a colleague to take on a leadership role on my project</a:t>
            </a:r>
          </a:p>
        </p:txBody>
      </p:sp>
      <p:sp>
        <p:nvSpPr>
          <p:cNvPr id="32" name="TextBox 31">
            <a:extLst>
              <a:ext uri="{FF2B5EF4-FFF2-40B4-BE49-F238E27FC236}">
                <a16:creationId xmlns:a16="http://schemas.microsoft.com/office/drawing/2014/main" id="{0BFCFA6A-65BE-48A0-90F6-213410870565}"/>
              </a:ext>
            </a:extLst>
          </p:cNvPr>
          <p:cNvSpPr txBox="1"/>
          <p:nvPr/>
        </p:nvSpPr>
        <p:spPr>
          <a:xfrm>
            <a:off x="1721061" y="4620484"/>
            <a:ext cx="2944245" cy="1509728"/>
          </a:xfrm>
          <a:prstGeom prst="rect">
            <a:avLst/>
          </a:prstGeom>
        </p:spPr>
        <p:txBody>
          <a:bodyPr vert="horz"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sz="1200" i="1" dirty="0"/>
              <a:t>Enter text here…</a:t>
            </a:r>
          </a:p>
        </p:txBody>
      </p:sp>
      <p:sp>
        <p:nvSpPr>
          <p:cNvPr id="33" name="TextBox 32">
            <a:extLst>
              <a:ext uri="{FF2B5EF4-FFF2-40B4-BE49-F238E27FC236}">
                <a16:creationId xmlns:a16="http://schemas.microsoft.com/office/drawing/2014/main" id="{6FC5F1E6-B786-46EB-A25D-4A46A3C09A13}"/>
              </a:ext>
            </a:extLst>
          </p:cNvPr>
          <p:cNvSpPr txBox="1"/>
          <p:nvPr/>
        </p:nvSpPr>
        <p:spPr>
          <a:xfrm>
            <a:off x="5078526" y="4620484"/>
            <a:ext cx="2944245" cy="1509728"/>
          </a:xfrm>
          <a:prstGeom prst="rect">
            <a:avLst/>
          </a:prstGeom>
        </p:spPr>
        <p:txBody>
          <a:bodyPr vert="horz"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sz="1200" i="1" dirty="0"/>
              <a:t>Enter text here…</a:t>
            </a:r>
          </a:p>
        </p:txBody>
      </p:sp>
      <p:sp>
        <p:nvSpPr>
          <p:cNvPr id="34" name="TextBox 33">
            <a:extLst>
              <a:ext uri="{FF2B5EF4-FFF2-40B4-BE49-F238E27FC236}">
                <a16:creationId xmlns:a16="http://schemas.microsoft.com/office/drawing/2014/main" id="{07C6388D-601A-4072-B962-CD9F1BB515D4}"/>
              </a:ext>
            </a:extLst>
          </p:cNvPr>
          <p:cNvSpPr txBox="1"/>
          <p:nvPr/>
        </p:nvSpPr>
        <p:spPr>
          <a:xfrm>
            <a:off x="8586837" y="4620484"/>
            <a:ext cx="2944245" cy="1509728"/>
          </a:xfrm>
          <a:prstGeom prst="rect">
            <a:avLst/>
          </a:prstGeom>
        </p:spPr>
        <p:txBody>
          <a:bodyPr vert="horz"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sz="1200" i="1" dirty="0"/>
              <a:t>Enter text here…</a:t>
            </a:r>
          </a:p>
        </p:txBody>
      </p:sp>
    </p:spTree>
    <p:extLst>
      <p:ext uri="{BB962C8B-B14F-4D97-AF65-F5344CB8AC3E}">
        <p14:creationId xmlns:p14="http://schemas.microsoft.com/office/powerpoint/2010/main" val="35826444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c90ee1e1-c015-415f-8aa1-dd21303cc84c"/>
  <p:tag name="NEWVI" val="true"/>
  <p:tag name="TEMPLATELASTEDITTED" val="2019-02-25 12:05 PM"/>
  <p:tag name="TEMPLATECREATED" val="2019-02-27 01:18 PM"/>
  <p:tag name="TEMPLATEVERSION" val="3"/>
  <p:tag name="BLUEONEFOURTHTITLEFONTCOLORFIXED" val="true"/>
  <p:tag name="DARKLAYOUTNAMESCHANGEDTOCONTRAST" val="true"/>
  <p:tag name="THINKCELLPRESENTATIONDONOTDELETE" val="&lt;?xml version=&quot;1.0&quot; encoding=&quot;UTF-16&quot; standalone=&quot;yes&quot;?&gt;&lt;root reqver=&quot;25060&quot;&gt;&lt;version val=&quot;2814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EMPLATELASTEDITED" val="2020-03-21 02:5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01.xml><?xml version="1.0" encoding="utf-8"?>
<p:tagLst xmlns:a="http://schemas.openxmlformats.org/drawingml/2006/main" xmlns:r="http://schemas.openxmlformats.org/officeDocument/2006/relationships" xmlns:p="http://schemas.openxmlformats.org/presentationml/2006/main">
  <p:tag name="SHAPENAME" val="3. Subtitle"/>
</p:tagLst>
</file>

<file path=ppt/tags/tag10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3.xml><?xml version="1.0" encoding="utf-8"?>
<p:tagLst xmlns:a="http://schemas.openxmlformats.org/drawingml/2006/main" xmlns:r="http://schemas.openxmlformats.org/officeDocument/2006/relationships" xmlns:p="http://schemas.openxmlformats.org/presentationml/2006/main">
  <p:tag name="SHAPENAME" val="5. Source"/>
</p:tagLst>
</file>

<file path=ppt/tags/tag10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0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7.xml><?xml version="1.0" encoding="utf-8"?>
<p:tagLst xmlns:a="http://schemas.openxmlformats.org/drawingml/2006/main" xmlns:r="http://schemas.openxmlformats.org/officeDocument/2006/relationships" xmlns:p="http://schemas.openxmlformats.org/presentationml/2006/main">
  <p:tag name="SHAPENAME" val="5. Source"/>
</p:tagLst>
</file>

<file path=ppt/tags/tag10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xml><?xml version="1.0" encoding="utf-8"?>
<p:tagLst xmlns:a="http://schemas.openxmlformats.org/drawingml/2006/main" xmlns:r="http://schemas.openxmlformats.org/officeDocument/2006/relationships" xmlns:p="http://schemas.openxmlformats.org/presentationml/2006/main">
  <p:tag name="NAME" val="Moon"/>
</p:tagLst>
</file>

<file path=ppt/tags/tag11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1.xml><?xml version="1.0" encoding="utf-8"?>
<p:tagLst xmlns:a="http://schemas.openxmlformats.org/drawingml/2006/main" xmlns:r="http://schemas.openxmlformats.org/officeDocument/2006/relationships" xmlns:p="http://schemas.openxmlformats.org/presentationml/2006/main">
  <p:tag name="SHAPENAME" val="5. Source"/>
</p:tagLst>
</file>

<file path=ppt/tags/tag11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5.xml><?xml version="1.0" encoding="utf-8"?>
<p:tagLst xmlns:a="http://schemas.openxmlformats.org/drawingml/2006/main" xmlns:r="http://schemas.openxmlformats.org/officeDocument/2006/relationships" xmlns:p="http://schemas.openxmlformats.org/presentationml/2006/main">
  <p:tag name="SHAPENAME" val="5. Source"/>
</p:tagLst>
</file>

<file path=ppt/tags/tag11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8.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xml><?xml version="1.0" encoding="utf-8"?>
<p:tagLst xmlns:a="http://schemas.openxmlformats.org/drawingml/2006/main" xmlns:r="http://schemas.openxmlformats.org/officeDocument/2006/relationships" xmlns:p="http://schemas.openxmlformats.org/presentationml/2006/main">
  <p:tag name="NAME" val="Moon"/>
</p:tagLst>
</file>

<file path=ppt/tags/tag120.xml><?xml version="1.0" encoding="utf-8"?>
<p:tagLst xmlns:a="http://schemas.openxmlformats.org/drawingml/2006/main" xmlns:r="http://schemas.openxmlformats.org/officeDocument/2006/relationships" xmlns:p="http://schemas.openxmlformats.org/presentationml/2006/main">
  <p:tag name="SHAPENAME" val="5. Source"/>
</p:tagLst>
</file>

<file path=ppt/tags/tag12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aJMKD2AQ9e77MMhub83YA"/>
</p:tagLst>
</file>

<file path=ppt/tags/tag124.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12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2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28.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2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3.xml><?xml version="1.0" encoding="utf-8"?>
<p:tagLst xmlns:a="http://schemas.openxmlformats.org/drawingml/2006/main" xmlns:r="http://schemas.openxmlformats.org/officeDocument/2006/relationships" xmlns:p="http://schemas.openxmlformats.org/presentationml/2006/main">
  <p:tag name="NAME" val="Moon"/>
</p:tagLst>
</file>

<file path=ppt/tags/tag13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31.xml><?xml version="1.0" encoding="utf-8"?>
<p:tagLst xmlns:a="http://schemas.openxmlformats.org/drawingml/2006/main" xmlns:r="http://schemas.openxmlformats.org/officeDocument/2006/relationships" xmlns:p="http://schemas.openxmlformats.org/presentationml/2006/main">
  <p:tag name="SHAPENAME" val="5. Source"/>
</p:tagLst>
</file>

<file path=ppt/tags/tag13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3.xml><?xml version="1.0" encoding="utf-8"?>
<p:tagLst xmlns:a="http://schemas.openxmlformats.org/drawingml/2006/main" xmlns:r="http://schemas.openxmlformats.org/officeDocument/2006/relationships" xmlns:p="http://schemas.openxmlformats.org/presentationml/2006/main">
  <p:tag name="SHAPENAME" val="5. Source"/>
</p:tagLst>
</file>

<file path=ppt/tags/tag13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36.xml><?xml version="1.0" encoding="utf-8"?>
<p:tagLst xmlns:a="http://schemas.openxmlformats.org/drawingml/2006/main" xmlns:r="http://schemas.openxmlformats.org/officeDocument/2006/relationships" xmlns:p="http://schemas.openxmlformats.org/presentationml/2006/main">
  <p:tag name="SHAPENAME" val="3. Subtitl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7P6iKZZoTDSflm.OoOVoMA"/>
</p:tagLst>
</file>

<file path=ppt/tags/tag139.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14.xml><?xml version="1.0" encoding="utf-8"?>
<p:tagLst xmlns:a="http://schemas.openxmlformats.org/drawingml/2006/main" xmlns:r="http://schemas.openxmlformats.org/officeDocument/2006/relationships" xmlns:p="http://schemas.openxmlformats.org/presentationml/2006/main">
  <p:tag name="NAME" val="Moon"/>
</p:tagLst>
</file>

<file path=ppt/tags/tag14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4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4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4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4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4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46.xml><?xml version="1.0" encoding="utf-8"?>
<p:tagLst xmlns:a="http://schemas.openxmlformats.org/drawingml/2006/main" xmlns:r="http://schemas.openxmlformats.org/officeDocument/2006/relationships" xmlns:p="http://schemas.openxmlformats.org/presentationml/2006/main">
  <p:tag name="SHAPENAME" val="5. Source"/>
</p:tagLst>
</file>

<file path=ppt/tags/tag14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48.xml><?xml version="1.0" encoding="utf-8"?>
<p:tagLst xmlns:a="http://schemas.openxmlformats.org/drawingml/2006/main" xmlns:r="http://schemas.openxmlformats.org/officeDocument/2006/relationships" xmlns:p="http://schemas.openxmlformats.org/presentationml/2006/main">
  <p:tag name="SHAPENAME" val="5. Source"/>
</p:tagLst>
</file>

<file path=ppt/tags/tag14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5.xml><?xml version="1.0" encoding="utf-8"?>
<p:tagLst xmlns:a="http://schemas.openxmlformats.org/drawingml/2006/main" xmlns:r="http://schemas.openxmlformats.org/officeDocument/2006/relationships" xmlns:p="http://schemas.openxmlformats.org/presentationml/2006/main">
  <p:tag name="ANGLE" val="5"/>
</p:tagLst>
</file>

<file path=ppt/tags/tag150.xml><?xml version="1.0" encoding="utf-8"?>
<p:tagLst xmlns:a="http://schemas.openxmlformats.org/drawingml/2006/main" xmlns:r="http://schemas.openxmlformats.org/officeDocument/2006/relationships" xmlns:p="http://schemas.openxmlformats.org/presentationml/2006/main">
  <p:tag name="SHAPENAME" val="3. Subtitle"/>
</p:tagLst>
</file>

<file path=ppt/tags/tag151.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15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5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54.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55.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56.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57.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5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59.xml><?xml version="1.0" encoding="utf-8"?>
<p:tagLst xmlns:a="http://schemas.openxmlformats.org/drawingml/2006/main" xmlns:r="http://schemas.openxmlformats.org/officeDocument/2006/relationships" xmlns:p="http://schemas.openxmlformats.org/presentationml/2006/main">
  <p:tag name="SHAPENAME" val="3. Subtitle"/>
</p:tagLst>
</file>

<file path=ppt/tags/tag16.xml><?xml version="1.0" encoding="utf-8"?>
<p:tagLst xmlns:a="http://schemas.openxmlformats.org/drawingml/2006/main" xmlns:r="http://schemas.openxmlformats.org/officeDocument/2006/relationships" xmlns:p="http://schemas.openxmlformats.org/presentationml/2006/main">
  <p:tag name="ANGLE" val="5"/>
</p:tagLst>
</file>

<file path=ppt/tags/tag160.xml><?xml version="1.0" encoding="utf-8"?>
<p:tagLst xmlns:a="http://schemas.openxmlformats.org/drawingml/2006/main" xmlns:r="http://schemas.openxmlformats.org/officeDocument/2006/relationships" xmlns:p="http://schemas.openxmlformats.org/presentationml/2006/main">
  <p:tag name="SHAPENAME" val="5. Source"/>
</p:tagLst>
</file>

<file path=ppt/tags/tag16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62.xml><?xml version="1.0" encoding="utf-8"?>
<p:tagLst xmlns:a="http://schemas.openxmlformats.org/drawingml/2006/main" xmlns:r="http://schemas.openxmlformats.org/officeDocument/2006/relationships" xmlns:p="http://schemas.openxmlformats.org/presentationml/2006/main">
  <p:tag name="SHAPENAME" val="5. Source"/>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16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66.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16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6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6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7.xml><?xml version="1.0" encoding="utf-8"?>
<p:tagLst xmlns:a="http://schemas.openxmlformats.org/drawingml/2006/main" xmlns:r="http://schemas.openxmlformats.org/officeDocument/2006/relationships" xmlns:p="http://schemas.openxmlformats.org/presentationml/2006/main">
  <p:tag name="ANGLE" val="4"/>
</p:tagLst>
</file>

<file path=ppt/tags/tag17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7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7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7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74.xml><?xml version="1.0" encoding="utf-8"?>
<p:tagLst xmlns:a="http://schemas.openxmlformats.org/drawingml/2006/main" xmlns:r="http://schemas.openxmlformats.org/officeDocument/2006/relationships" xmlns:p="http://schemas.openxmlformats.org/presentationml/2006/main">
  <p:tag name="SHAPENAME" val="5. Source"/>
</p:tagLst>
</file>

<file path=ppt/tags/tag17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76.xml><?xml version="1.0" encoding="utf-8"?>
<p:tagLst xmlns:a="http://schemas.openxmlformats.org/drawingml/2006/main" xmlns:r="http://schemas.openxmlformats.org/officeDocument/2006/relationships" xmlns:p="http://schemas.openxmlformats.org/presentationml/2006/main">
  <p:tag name="SHAPENAME" val="5. Source"/>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tjPpd5uKiKgbfSxqQQ0aBGA"/>
</p:tagLst>
</file>

<file path=ppt/tags/tag179.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8.xml><?xml version="1.0" encoding="utf-8"?>
<p:tagLst xmlns:a="http://schemas.openxmlformats.org/drawingml/2006/main" xmlns:r="http://schemas.openxmlformats.org/officeDocument/2006/relationships" xmlns:p="http://schemas.openxmlformats.org/presentationml/2006/main">
  <p:tag name="ANGLE" val="4"/>
</p:tagLst>
</file>

<file path=ppt/tags/tag18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8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8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85.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8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7.xml><?xml version="1.0" encoding="utf-8"?>
<p:tagLst xmlns:a="http://schemas.openxmlformats.org/drawingml/2006/main" xmlns:r="http://schemas.openxmlformats.org/officeDocument/2006/relationships" xmlns:p="http://schemas.openxmlformats.org/presentationml/2006/main">
  <p:tag name="SHAPENAME" val="3. Subtitle"/>
</p:tagLst>
</file>

<file path=ppt/tags/tag188.xml><?xml version="1.0" encoding="utf-8"?>
<p:tagLst xmlns:a="http://schemas.openxmlformats.org/drawingml/2006/main" xmlns:r="http://schemas.openxmlformats.org/officeDocument/2006/relationships" xmlns:p="http://schemas.openxmlformats.org/presentationml/2006/main">
  <p:tag name="SHAPENAME" val="5. Source"/>
</p:tagLst>
</file>

<file path=ppt/tags/tag18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9.xml><?xml version="1.0" encoding="utf-8"?>
<p:tagLst xmlns:a="http://schemas.openxmlformats.org/drawingml/2006/main" xmlns:r="http://schemas.openxmlformats.org/officeDocument/2006/relationships" xmlns:p="http://schemas.openxmlformats.org/presentationml/2006/main">
  <p:tag name="ANGLE" val="3"/>
</p:tagLst>
</file>

<file path=ppt/tags/tag190.xml><?xml version="1.0" encoding="utf-8"?>
<p:tagLst xmlns:a="http://schemas.openxmlformats.org/drawingml/2006/main" xmlns:r="http://schemas.openxmlformats.org/officeDocument/2006/relationships" xmlns:p="http://schemas.openxmlformats.org/presentationml/2006/main">
  <p:tag name="SHAPENAME" val="5. Source"/>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thaJMKD2AQ9e77MMhub83YA"/>
</p:tagLst>
</file>

<file path=ppt/tags/tag19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9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5.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96.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97.xml><?xml version="1.0" encoding="utf-8"?>
<p:tagLst xmlns:a="http://schemas.openxmlformats.org/drawingml/2006/main" xmlns:r="http://schemas.openxmlformats.org/officeDocument/2006/relationships" xmlns:p="http://schemas.openxmlformats.org/presentationml/2006/main">
  <p:tag name="SHAPENAME" val="5. Source"/>
</p:tagLst>
</file>

<file path=ppt/tags/tag19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99.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NGLE" val="3"/>
</p:tagLst>
</file>

<file path=ppt/tags/tag200.xml><?xml version="1.0" encoding="utf-8"?>
<p:tagLst xmlns:a="http://schemas.openxmlformats.org/drawingml/2006/main" xmlns:r="http://schemas.openxmlformats.org/officeDocument/2006/relationships" xmlns:p="http://schemas.openxmlformats.org/presentationml/2006/main">
  <p:tag name="SHAPENAME" val="5. Source"/>
</p:tagLst>
</file>

<file path=ppt/tags/tag201.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0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03.xml><?xml version="1.0" encoding="utf-8"?>
<p:tagLst xmlns:a="http://schemas.openxmlformats.org/drawingml/2006/main" xmlns:r="http://schemas.openxmlformats.org/officeDocument/2006/relationships" xmlns:p="http://schemas.openxmlformats.org/presentationml/2006/main">
  <p:tag name="SHAPENAME" val="3. Subtitle"/>
</p:tagLst>
</file>

<file path=ppt/tags/tag204.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05.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0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07.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t7P6iKZZoTDSflm.OoOVoMA"/>
</p:tagLst>
</file>

<file path=ppt/tags/tag21.xml><?xml version="1.0" encoding="utf-8"?>
<p:tagLst xmlns:a="http://schemas.openxmlformats.org/drawingml/2006/main" xmlns:r="http://schemas.openxmlformats.org/officeDocument/2006/relationships" xmlns:p="http://schemas.openxmlformats.org/presentationml/2006/main">
  <p:tag name="ANGLE" val="2"/>
</p:tagLst>
</file>

<file path=ppt/tags/tag21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1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12.xml><?xml version="1.0" encoding="utf-8"?>
<p:tagLst xmlns:a="http://schemas.openxmlformats.org/drawingml/2006/main" xmlns:r="http://schemas.openxmlformats.org/officeDocument/2006/relationships" xmlns:p="http://schemas.openxmlformats.org/presentationml/2006/main">
  <p:tag name="SHAPENAME" val="5. Source"/>
</p:tagLst>
</file>

<file path=ppt/tags/tag21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14.xml><?xml version="1.0" encoding="utf-8"?>
<p:tagLst xmlns:a="http://schemas.openxmlformats.org/drawingml/2006/main" xmlns:r="http://schemas.openxmlformats.org/officeDocument/2006/relationships" xmlns:p="http://schemas.openxmlformats.org/presentationml/2006/main">
  <p:tag name="SHAPENAME" val="5. Source"/>
</p:tagLst>
</file>

<file path=ppt/tags/tag21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16.xml><?xml version="1.0" encoding="utf-8"?>
<p:tagLst xmlns:a="http://schemas.openxmlformats.org/drawingml/2006/main" xmlns:r="http://schemas.openxmlformats.org/officeDocument/2006/relationships" xmlns:p="http://schemas.openxmlformats.org/presentationml/2006/main">
  <p:tag name="SHAPENAME" val="3. Subtitle"/>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tdBI1amvXxsl4O_DqNhHzUg"/>
</p:tagLst>
</file>

<file path=ppt/tags/tag21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2.xml><?xml version="1.0" encoding="utf-8"?>
<p:tagLst xmlns:a="http://schemas.openxmlformats.org/drawingml/2006/main" xmlns:r="http://schemas.openxmlformats.org/officeDocument/2006/relationships" xmlns:p="http://schemas.openxmlformats.org/presentationml/2006/main">
  <p:tag name="ANGLE" val="2"/>
</p:tagLst>
</file>

<file path=ppt/tags/tag22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2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2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2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2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2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26.xml><?xml version="1.0" encoding="utf-8"?>
<p:tagLst xmlns:a="http://schemas.openxmlformats.org/drawingml/2006/main" xmlns:r="http://schemas.openxmlformats.org/officeDocument/2006/relationships" xmlns:p="http://schemas.openxmlformats.org/presentationml/2006/main">
  <p:tag name="SHAPENAME" val="3. Subtitle"/>
</p:tagLst>
</file>

<file path=ppt/tags/tag227.xml><?xml version="1.0" encoding="utf-8"?>
<p:tagLst xmlns:a="http://schemas.openxmlformats.org/drawingml/2006/main" xmlns:r="http://schemas.openxmlformats.org/officeDocument/2006/relationships" xmlns:p="http://schemas.openxmlformats.org/presentationml/2006/main">
  <p:tag name="SHAPENAME" val="5. Source"/>
</p:tagLst>
</file>

<file path=ppt/tags/tag22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29.xml><?xml version="1.0" encoding="utf-8"?>
<p:tagLst xmlns:a="http://schemas.openxmlformats.org/drawingml/2006/main" xmlns:r="http://schemas.openxmlformats.org/officeDocument/2006/relationships" xmlns:p="http://schemas.openxmlformats.org/presentationml/2006/main">
  <p:tag name="SHAPENAME" val="5. Source"/>
</p:tagLst>
</file>

<file path=ppt/tags/tag23.xml><?xml version="1.0" encoding="utf-8"?>
<p:tagLst xmlns:a="http://schemas.openxmlformats.org/drawingml/2006/main" xmlns:r="http://schemas.openxmlformats.org/officeDocument/2006/relationships" xmlns:p="http://schemas.openxmlformats.org/presentationml/2006/main">
  <p:tag name="ANGLE" val="1"/>
</p:tagLst>
</file>

<file path=ppt/tags/tag230.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31.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32.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33.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3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3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3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39.xml><?xml version="1.0" encoding="utf-8"?>
<p:tagLst xmlns:a="http://schemas.openxmlformats.org/drawingml/2006/main" xmlns:r="http://schemas.openxmlformats.org/officeDocument/2006/relationships" xmlns:p="http://schemas.openxmlformats.org/presentationml/2006/main">
  <p:tag name="SHAPENAME" val="3. Subtitle"/>
</p:tagLst>
</file>

<file path=ppt/tags/tag24.xml><?xml version="1.0" encoding="utf-8"?>
<p:tagLst xmlns:a="http://schemas.openxmlformats.org/drawingml/2006/main" xmlns:r="http://schemas.openxmlformats.org/officeDocument/2006/relationships" xmlns:p="http://schemas.openxmlformats.org/presentationml/2006/main">
  <p:tag name="ANGLE" val="1"/>
</p:tagLst>
</file>

<file path=ppt/tags/tag240.xml><?xml version="1.0" encoding="utf-8"?>
<p:tagLst xmlns:a="http://schemas.openxmlformats.org/drawingml/2006/main" xmlns:r="http://schemas.openxmlformats.org/officeDocument/2006/relationships" xmlns:p="http://schemas.openxmlformats.org/presentationml/2006/main">
  <p:tag name="SHAPENAME" val="5. Source"/>
</p:tagLst>
</file>

<file path=ppt/tags/tag24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42.xml><?xml version="1.0" encoding="utf-8"?>
<p:tagLst xmlns:a="http://schemas.openxmlformats.org/drawingml/2006/main" xmlns:r="http://schemas.openxmlformats.org/officeDocument/2006/relationships" xmlns:p="http://schemas.openxmlformats.org/presentationml/2006/main">
  <p:tag name="SHAPENAME" val="5. Source"/>
</p:tagLst>
</file>

<file path=ppt/tags/tag24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tjPpd5uKiKgbfSxqQQ0aBGA"/>
</p:tagLst>
</file>

<file path=ppt/tags/tag246.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4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4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4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51.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2.xml><?xml version="1.0" encoding="utf-8"?>
<p:tagLst xmlns:a="http://schemas.openxmlformats.org/drawingml/2006/main" xmlns:r="http://schemas.openxmlformats.org/officeDocument/2006/relationships" xmlns:p="http://schemas.openxmlformats.org/presentationml/2006/main">
  <p:tag name="SHAPENAME" val="5. Source"/>
</p:tagLst>
</file>

<file path=ppt/tags/tag25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5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5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56.xml><?xml version="1.0" encoding="utf-8"?>
<p:tagLst xmlns:a="http://schemas.openxmlformats.org/drawingml/2006/main" xmlns:r="http://schemas.openxmlformats.org/officeDocument/2006/relationships" xmlns:p="http://schemas.openxmlformats.org/presentationml/2006/main">
  <p:tag name="SHAPENAME" val="5. Source"/>
</p:tagLst>
</file>

<file path=ppt/tags/tag257.xml><?xml version="1.0" encoding="utf-8"?>
<p:tagLst xmlns:a="http://schemas.openxmlformats.org/drawingml/2006/main" xmlns:r="http://schemas.openxmlformats.org/officeDocument/2006/relationships" xmlns:p="http://schemas.openxmlformats.org/presentationml/2006/main">
  <p:tag name="SHAPENAME" val="BottomLine"/>
</p:tagLst>
</file>

<file path=ppt/tags/tag258.xml><?xml version="1.0" encoding="utf-8"?>
<p:tagLst xmlns:a="http://schemas.openxmlformats.org/drawingml/2006/main" xmlns:r="http://schemas.openxmlformats.org/officeDocument/2006/relationships" xmlns:p="http://schemas.openxmlformats.org/presentationml/2006/main">
  <p:tag name="SHAPENAME" val="TopLine"/>
</p:tagLst>
</file>

<file path=ppt/tags/tag25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La5NG5p6QVlH6GlSHMQ0RQ"/>
</p:tagLst>
</file>

<file path=ppt/tags/tag26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62.xml><?xml version="1.0" encoding="utf-8"?>
<p:tagLst xmlns:a="http://schemas.openxmlformats.org/drawingml/2006/main" xmlns:r="http://schemas.openxmlformats.org/officeDocument/2006/relationships" xmlns:p="http://schemas.openxmlformats.org/presentationml/2006/main">
  <p:tag name="SHAPENAME" val="5. Source"/>
</p:tagLst>
</file>

<file path=ppt/tags/tag26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64.xml><?xml version="1.0" encoding="utf-8"?>
<p:tagLst xmlns:a="http://schemas.openxmlformats.org/drawingml/2006/main" xmlns:r="http://schemas.openxmlformats.org/officeDocument/2006/relationships" xmlns:p="http://schemas.openxmlformats.org/presentationml/2006/main">
  <p:tag name="SHAPENAME" val="5. Source"/>
</p:tagLst>
</file>

<file path=ppt/tags/tag26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6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7.xml><?xml version="1.0" encoding="utf-8"?>
<p:tagLst xmlns:a="http://schemas.openxmlformats.org/drawingml/2006/main" xmlns:r="http://schemas.openxmlformats.org/officeDocument/2006/relationships" xmlns:p="http://schemas.openxmlformats.org/presentationml/2006/main">
  <p:tag name="SHAPENAME" val="5. Source"/>
</p:tagLst>
</file>

<file path=ppt/tags/tag26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69.xml><?xml version="1.0" encoding="utf-8"?>
<p:tagLst xmlns:a="http://schemas.openxmlformats.org/drawingml/2006/main" xmlns:r="http://schemas.openxmlformats.org/officeDocument/2006/relationships" xmlns:p="http://schemas.openxmlformats.org/presentationml/2006/main">
  <p:tag name="SHAPENAME" val="5. Source"/>
</p:tagLst>
</file>

<file path=ppt/tags/tag27.xml><?xml version="1.0" encoding="utf-8"?>
<p:tagLst xmlns:a="http://schemas.openxmlformats.org/drawingml/2006/main" xmlns:r="http://schemas.openxmlformats.org/officeDocument/2006/relationships" xmlns:p="http://schemas.openxmlformats.org/presentationml/2006/main">
  <p:tag name="SHAPENAME" val="LogoImage"/>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tjTa7nGcTf5WpsLhgT8X2eg"/>
</p:tagLst>
</file>

<file path=ppt/tags/tag272.xml><?xml version="1.0" encoding="utf-8"?>
<p:tagLst xmlns:a="http://schemas.openxmlformats.org/drawingml/2006/main" xmlns:r="http://schemas.openxmlformats.org/officeDocument/2006/relationships" xmlns:p="http://schemas.openxmlformats.org/presentationml/2006/main">
  <p:tag name="SHAPENAME" val="5. Source"/>
</p:tagLst>
</file>

<file path=ppt/tags/tag273.xml><?xml version="1.0" encoding="utf-8"?>
<p:tagLst xmlns:a="http://schemas.openxmlformats.org/drawingml/2006/main" xmlns:r="http://schemas.openxmlformats.org/officeDocument/2006/relationships" xmlns:p="http://schemas.openxmlformats.org/presentationml/2006/main">
  <p:tag name="SHAPENAME" val="BottomLine"/>
</p:tagLst>
</file>

<file path=ppt/tags/tag274.xml><?xml version="1.0" encoding="utf-8"?>
<p:tagLst xmlns:a="http://schemas.openxmlformats.org/drawingml/2006/main" xmlns:r="http://schemas.openxmlformats.org/officeDocument/2006/relationships" xmlns:p="http://schemas.openxmlformats.org/presentationml/2006/main">
  <p:tag name="SHAPENAME" val="TopLine"/>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teKZyST.vSdKjHMPWnunfBA"/>
</p:tagLst>
</file>

<file path=ppt/tags/tag277.xml><?xml version="1.0" encoding="utf-8"?>
<p:tagLst xmlns:a="http://schemas.openxmlformats.org/drawingml/2006/main" xmlns:r="http://schemas.openxmlformats.org/officeDocument/2006/relationships" xmlns:p="http://schemas.openxmlformats.org/presentationml/2006/main">
  <p:tag name="SHAPENAME" val="Subtitle"/>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nXxF6g0iV_aYwT9wjn6fZA"/>
</p:tagLst>
</file>

<file path=ppt/tags/tag28.xml><?xml version="1.0" encoding="utf-8"?>
<p:tagLst xmlns:a="http://schemas.openxmlformats.org/drawingml/2006/main" xmlns:r="http://schemas.openxmlformats.org/officeDocument/2006/relationships" xmlns:p="http://schemas.openxmlformats.org/presentationml/2006/main">
  <p:tag name="SHAPENAME" val="ClientLogo"/>
</p:tagLst>
</file>

<file path=ppt/tags/tag28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81.xml><?xml version="1.0" encoding="utf-8"?>
<p:tagLst xmlns:a="http://schemas.openxmlformats.org/drawingml/2006/main" xmlns:r="http://schemas.openxmlformats.org/officeDocument/2006/relationships" xmlns:p="http://schemas.openxmlformats.org/presentationml/2006/main">
  <p:tag name="SHAPENAME" val="3. Subtitle"/>
</p:tagLst>
</file>

<file path=ppt/tags/tag28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tdz9XNU4EM40CnztqwcQJiA"/>
</p:tagLst>
</file>

<file path=ppt/tags/tag28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8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Ub1LmWUTH66PHUHOGMc5A"/>
</p:tagLst>
</file>

<file path=ppt/tags/tag30.xml><?xml version="1.0" encoding="utf-8"?>
<p:tagLst xmlns:a="http://schemas.openxmlformats.org/drawingml/2006/main" xmlns:r="http://schemas.openxmlformats.org/officeDocument/2006/relationships" xmlns:p="http://schemas.openxmlformats.org/presentationml/2006/main">
  <p:tag name="SHAPENAME" val="Subtitle"/>
</p:tagLst>
</file>

<file path=ppt/tags/tag31.xml><?xml version="1.0" encoding="utf-8"?>
<p:tagLst xmlns:a="http://schemas.openxmlformats.org/drawingml/2006/main" xmlns:r="http://schemas.openxmlformats.org/officeDocument/2006/relationships" xmlns:p="http://schemas.openxmlformats.org/presentationml/2006/main">
  <p:tag name="SHAPENAME" val="Title"/>
</p:tagLst>
</file>

<file path=ppt/tags/tag3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xml><?xml version="1.0" encoding="utf-8"?>
<p:tagLst xmlns:a="http://schemas.openxmlformats.org/drawingml/2006/main" xmlns:r="http://schemas.openxmlformats.org/officeDocument/2006/relationships" xmlns:p="http://schemas.openxmlformats.org/presentationml/2006/main">
  <p:tag name="SHAPENAME" val="3. Subtitle"/>
</p:tagLst>
</file>

<file path=ppt/tags/tag3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8.xml><?xml version="1.0" encoding="utf-8"?>
<p:tagLst xmlns:a="http://schemas.openxmlformats.org/drawingml/2006/main" xmlns:r="http://schemas.openxmlformats.org/officeDocument/2006/relationships" xmlns:p="http://schemas.openxmlformats.org/presentationml/2006/main">
  <p:tag name="SHAPENAME" val="5. Source"/>
</p:tagLst>
</file>

<file path=ppt/tags/tag3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0.xml><?xml version="1.0" encoding="utf-8"?>
<p:tagLst xmlns:a="http://schemas.openxmlformats.org/drawingml/2006/main" xmlns:r="http://schemas.openxmlformats.org/officeDocument/2006/relationships" xmlns:p="http://schemas.openxmlformats.org/presentationml/2006/main">
  <p:tag name="MTTABLE" val="Cell"/>
  <p:tag name="MTNUMBER" val="0.672856934216273"/>
  <p:tag name="LEFT" val="45"/>
  <p:tag name="WIDTH" val="276.6667"/>
  <p:tag name="TOP" val="139.3875"/>
  <p:tag name="HEIGHT" val="100.2042"/>
</p:tagLst>
</file>

<file path=ppt/tags/tag41.xml><?xml version="1.0" encoding="utf-8"?>
<p:tagLst xmlns:a="http://schemas.openxmlformats.org/drawingml/2006/main" xmlns:r="http://schemas.openxmlformats.org/officeDocument/2006/relationships" xmlns:p="http://schemas.openxmlformats.org/presentationml/2006/main">
  <p:tag name="MTTABLE" val="Cell"/>
  <p:tag name="MTNUMBER" val="0.672856934216273"/>
  <p:tag name="LEFT" val="45"/>
  <p:tag name="WIDTH" val="276.6667"/>
  <p:tag name="TOP" val="249.5917"/>
  <p:tag name="HEIGHT" val="100.2042"/>
</p:tagLst>
</file>

<file path=ppt/tags/tag42.xml><?xml version="1.0" encoding="utf-8"?>
<p:tagLst xmlns:a="http://schemas.openxmlformats.org/drawingml/2006/main" xmlns:r="http://schemas.openxmlformats.org/officeDocument/2006/relationships" xmlns:p="http://schemas.openxmlformats.org/presentationml/2006/main">
  <p:tag name="MTTABLE" val="Cell"/>
  <p:tag name="MTNUMBER" val="0.672856934216273"/>
  <p:tag name="LEFT" val="341.6667"/>
  <p:tag name="WIDTH" val="276.6667"/>
  <p:tag name="TOP" val="139.3875"/>
  <p:tag name="HEIGHT" val="100.2042"/>
</p:tagLst>
</file>

<file path=ppt/tags/tag43.xml><?xml version="1.0" encoding="utf-8"?>
<p:tagLst xmlns:a="http://schemas.openxmlformats.org/drawingml/2006/main" xmlns:r="http://schemas.openxmlformats.org/officeDocument/2006/relationships" xmlns:p="http://schemas.openxmlformats.org/presentationml/2006/main">
  <p:tag name="MTTABLE" val="Cell"/>
  <p:tag name="MTNUMBER" val="0.672856934216273"/>
  <p:tag name="LEFT" val="341.6667"/>
  <p:tag name="WIDTH" val="276.6667"/>
  <p:tag name="TOP" val="139.3875"/>
  <p:tag name="HEIGHT" val="100.2042"/>
</p:tagLst>
</file>

<file path=ppt/tags/tag44.xml><?xml version="1.0" encoding="utf-8"?>
<p:tagLst xmlns:a="http://schemas.openxmlformats.org/drawingml/2006/main" xmlns:r="http://schemas.openxmlformats.org/officeDocument/2006/relationships" xmlns:p="http://schemas.openxmlformats.org/presentationml/2006/main">
  <p:tag name="MTTABLE" val="Cell"/>
  <p:tag name="MTNUMBER" val="0.672856934216273"/>
  <p:tag name="LEFT" val="341.6667"/>
  <p:tag name="WIDTH" val="276.6667"/>
  <p:tag name="TOP" val="139.3875"/>
  <p:tag name="HEIGHT" val="100.2042"/>
</p:tagLst>
</file>

<file path=ppt/tags/tag45.xml><?xml version="1.0" encoding="utf-8"?>
<p:tagLst xmlns:a="http://schemas.openxmlformats.org/drawingml/2006/main" xmlns:r="http://schemas.openxmlformats.org/officeDocument/2006/relationships" xmlns:p="http://schemas.openxmlformats.org/presentationml/2006/main">
  <p:tag name="MTTABLE" val="Cell"/>
  <p:tag name="MTNUMBER" val="0.672856934216273"/>
  <p:tag name="LEFT" val="45"/>
  <p:tag name="WIDTH" val="276.6667"/>
  <p:tag name="TOP" val="359.7958"/>
  <p:tag name="HEIGHT" val="100.2042"/>
</p:tagLst>
</file>

<file path=ppt/tags/tag46.xml><?xml version="1.0" encoding="utf-8"?>
<p:tagLst xmlns:a="http://schemas.openxmlformats.org/drawingml/2006/main" xmlns:r="http://schemas.openxmlformats.org/officeDocument/2006/relationships" xmlns:p="http://schemas.openxmlformats.org/presentationml/2006/main">
  <p:tag name="MTTABLE" val="Cell"/>
  <p:tag name="MTNUMBER" val="0.672856934216273"/>
  <p:tag name="LEFT" val="341.6667"/>
  <p:tag name="WIDTH" val="276.6667"/>
  <p:tag name="HEIGHT" val="19.38748"/>
  <p:tag name="TOP" val="110"/>
</p:tagLst>
</file>

<file path=ppt/tags/tag47.xml><?xml version="1.0" encoding="utf-8"?>
<p:tagLst xmlns:a="http://schemas.openxmlformats.org/drawingml/2006/main" xmlns:r="http://schemas.openxmlformats.org/officeDocument/2006/relationships" xmlns:p="http://schemas.openxmlformats.org/presentationml/2006/main">
  <p:tag name="MTTABLE" val="HDiv"/>
  <p:tag name="MTNUMBER" val="0.672856934216273"/>
</p:tagLst>
</file>

<file path=ppt/tags/tag48.xml><?xml version="1.0" encoding="utf-8"?>
<p:tagLst xmlns:a="http://schemas.openxmlformats.org/drawingml/2006/main" xmlns:r="http://schemas.openxmlformats.org/officeDocument/2006/relationships" xmlns:p="http://schemas.openxmlformats.org/presentationml/2006/main">
  <p:tag name="NAME" val="LineBasicStrong"/>
</p:tagLst>
</file>

<file path=ppt/tags/tag49.xml><?xml version="1.0" encoding="utf-8"?>
<p:tagLst xmlns:a="http://schemas.openxmlformats.org/drawingml/2006/main" xmlns:r="http://schemas.openxmlformats.org/officeDocument/2006/relationships" xmlns:p="http://schemas.openxmlformats.org/presentationml/2006/main">
  <p:tag name="MTTABLE" val="VDiv"/>
  <p:tag name="MTNUMBER" val="0.672856934216273"/>
</p:tagLst>
</file>

<file path=ppt/tags/tag5.xml><?xml version="1.0" encoding="utf-8"?>
<p:tagLst xmlns:a="http://schemas.openxmlformats.org/drawingml/2006/main" xmlns:r="http://schemas.openxmlformats.org/officeDocument/2006/relationships" xmlns:p="http://schemas.openxmlformats.org/presentationml/2006/main">
  <p:tag name="SHAPENAME" val="BottomLine"/>
</p:tagLst>
</file>

<file path=ppt/tags/tag50.xml><?xml version="1.0" encoding="utf-8"?>
<p:tagLst xmlns:a="http://schemas.openxmlformats.org/drawingml/2006/main" xmlns:r="http://schemas.openxmlformats.org/officeDocument/2006/relationships" xmlns:p="http://schemas.openxmlformats.org/presentationml/2006/main">
  <p:tag name="MTTABLE" val="VDiv"/>
  <p:tag name="MTNUMBER" val="0.672856934216273"/>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5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5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5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6.xml><?xml version="1.0" encoding="utf-8"?>
<p:tagLst xmlns:a="http://schemas.openxmlformats.org/drawingml/2006/main" xmlns:r="http://schemas.openxmlformats.org/officeDocument/2006/relationships" xmlns:p="http://schemas.openxmlformats.org/presentationml/2006/main">
  <p:tag name="SHAPENAME" val="TopLineLeft"/>
</p:tagLst>
</file>

<file path=ppt/tags/tag5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5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5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6.xml><?xml version="1.0" encoding="utf-8"?>
<p:tagLst xmlns:a="http://schemas.openxmlformats.org/drawingml/2006/main" xmlns:r="http://schemas.openxmlformats.org/officeDocument/2006/relationships" xmlns:p="http://schemas.openxmlformats.org/presentationml/2006/main">
  <p:tag name="SHAPENAME" val="TopLine"/>
</p:tagLst>
</file>

<file path=ppt/tags/tag6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1.xml><?xml version="1.0" encoding="utf-8"?>
<p:tagLst xmlns:a="http://schemas.openxmlformats.org/drawingml/2006/main" xmlns:r="http://schemas.openxmlformats.org/officeDocument/2006/relationships" xmlns:p="http://schemas.openxmlformats.org/presentationml/2006/main">
  <p:tag name="SHAPENAME" val="3. Subtitle"/>
</p:tagLst>
</file>

<file path=ppt/tags/tag62.xml><?xml version="1.0" encoding="utf-8"?>
<p:tagLst xmlns:a="http://schemas.openxmlformats.org/drawingml/2006/main" xmlns:r="http://schemas.openxmlformats.org/officeDocument/2006/relationships" xmlns:p="http://schemas.openxmlformats.org/presentationml/2006/main">
  <p:tag name="SHAPENAME" val="5. Source"/>
</p:tagLst>
</file>

<file path=ppt/tags/tag6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4.xml><?xml version="1.0" encoding="utf-8"?>
<p:tagLst xmlns:a="http://schemas.openxmlformats.org/drawingml/2006/main" xmlns:r="http://schemas.openxmlformats.org/officeDocument/2006/relationships" xmlns:p="http://schemas.openxmlformats.org/presentationml/2006/main">
  <p:tag name="NAME" val="CustomIcon"/>
</p:tagLst>
</file>

<file path=ppt/tags/tag65.xml><?xml version="1.0" encoding="utf-8"?>
<p:tagLst xmlns:a="http://schemas.openxmlformats.org/drawingml/2006/main" xmlns:r="http://schemas.openxmlformats.org/officeDocument/2006/relationships" xmlns:p="http://schemas.openxmlformats.org/presentationml/2006/main">
  <p:tag name="1LEVEL" val="20"/>
  <p:tag name="2LEVEL" val="10"/>
  <p:tag name="3LEVEL" val="5"/>
  <p:tag name="4LEVEL" val="2.5"/>
  <p:tag name="5LEVEL" val="1.25"/>
</p:tagLst>
</file>

<file path=ppt/tags/tag66.xml><?xml version="1.0" encoding="utf-8"?>
<p:tagLst xmlns:a="http://schemas.openxmlformats.org/drawingml/2006/main" xmlns:r="http://schemas.openxmlformats.org/officeDocument/2006/relationships" xmlns:p="http://schemas.openxmlformats.org/presentationml/2006/main">
  <p:tag name="1LEVEL" val="1"/>
  <p:tag name="2LEVEL" val="0.5"/>
  <p:tag name="3LEVEL" val="0.25"/>
  <p:tag name="4LEVEL" val="0.12"/>
  <p:tag name="5LEVEL" val="0.06"/>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20sklhGDg_J5JkHAJOV5JQ"/>
</p:tagLst>
</file>

<file path=ppt/tags/tag6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7.xml><?xml version="1.0" encoding="utf-8"?>
<p:tagLst xmlns:a="http://schemas.openxmlformats.org/drawingml/2006/main" xmlns:r="http://schemas.openxmlformats.org/officeDocument/2006/relationships" xmlns:p="http://schemas.openxmlformats.org/presentationml/2006/main">
  <p:tag name="SHAPENAME" val="4. Footnote"/>
</p:tagLst>
</file>

<file path=ppt/tags/tag70.xml><?xml version="1.0" encoding="utf-8"?>
<p:tagLst xmlns:a="http://schemas.openxmlformats.org/drawingml/2006/main" xmlns:r="http://schemas.openxmlformats.org/officeDocument/2006/relationships" xmlns:p="http://schemas.openxmlformats.org/presentationml/2006/main">
  <p:tag name="SHAPENAME" val="BottomLine"/>
</p:tagLst>
</file>

<file path=ppt/tags/tag71.xml><?xml version="1.0" encoding="utf-8"?>
<p:tagLst xmlns:a="http://schemas.openxmlformats.org/drawingml/2006/main" xmlns:r="http://schemas.openxmlformats.org/officeDocument/2006/relationships" xmlns:p="http://schemas.openxmlformats.org/presentationml/2006/main">
  <p:tag name="SHAPENAME" val="TopLine"/>
</p:tagLst>
</file>

<file path=ppt/tags/tag7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3.xml><?xml version="1.0" encoding="utf-8"?>
<p:tagLst xmlns:a="http://schemas.openxmlformats.org/drawingml/2006/main" xmlns:r="http://schemas.openxmlformats.org/officeDocument/2006/relationships" xmlns:p="http://schemas.openxmlformats.org/presentationml/2006/main">
  <p:tag name="SHAPENAME" val="Grid"/>
</p:tagLst>
</file>

<file path=ppt/tags/tag74.xml><?xml version="1.0" encoding="utf-8"?>
<p:tagLst xmlns:a="http://schemas.openxmlformats.org/drawingml/2006/main" xmlns:r="http://schemas.openxmlformats.org/officeDocument/2006/relationships" xmlns:p="http://schemas.openxmlformats.org/presentationml/2006/main">
  <p:tag name="SHAPENAME" val="4. Footnote"/>
</p:tagLst>
</file>

<file path=ppt/tags/tag75.xml><?xml version="1.0" encoding="utf-8"?>
<p:tagLst xmlns:a="http://schemas.openxmlformats.org/drawingml/2006/main" xmlns:r="http://schemas.openxmlformats.org/officeDocument/2006/relationships" xmlns:p="http://schemas.openxmlformats.org/presentationml/2006/main">
  <p:tag name="SHAPENAME" val="5. Source"/>
</p:tagLst>
</file>

<file path=ppt/tags/tag76.xml><?xml version="1.0" encoding="utf-8"?>
<p:tagLst xmlns:a="http://schemas.openxmlformats.org/drawingml/2006/main" xmlns:r="http://schemas.openxmlformats.org/officeDocument/2006/relationships" xmlns:p="http://schemas.openxmlformats.org/presentationml/2006/main">
  <p:tag name="NAME" val="Moon"/>
</p:tagLst>
</file>

<file path=ppt/tags/tag77.xml><?xml version="1.0" encoding="utf-8"?>
<p:tagLst xmlns:a="http://schemas.openxmlformats.org/drawingml/2006/main" xmlns:r="http://schemas.openxmlformats.org/officeDocument/2006/relationships" xmlns:p="http://schemas.openxmlformats.org/presentationml/2006/main">
  <p:tag name="NAME" val="Moon"/>
</p:tagLst>
</file>

<file path=ppt/tags/tag78.xml><?xml version="1.0" encoding="utf-8"?>
<p:tagLst xmlns:a="http://schemas.openxmlformats.org/drawingml/2006/main" xmlns:r="http://schemas.openxmlformats.org/officeDocument/2006/relationships" xmlns:p="http://schemas.openxmlformats.org/presentationml/2006/main">
  <p:tag name="NAME" val="Moon"/>
</p:tagLst>
</file>

<file path=ppt/tags/tag79.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0.xml><?xml version="1.0" encoding="utf-8"?>
<p:tagLst xmlns:a="http://schemas.openxmlformats.org/drawingml/2006/main" xmlns:r="http://schemas.openxmlformats.org/officeDocument/2006/relationships" xmlns:p="http://schemas.openxmlformats.org/presentationml/2006/main">
  <p:tag name="NAME" val="Moon"/>
</p:tagLst>
</file>

<file path=ppt/tags/tag81.xml><?xml version="1.0" encoding="utf-8"?>
<p:tagLst xmlns:a="http://schemas.openxmlformats.org/drawingml/2006/main" xmlns:r="http://schemas.openxmlformats.org/officeDocument/2006/relationships" xmlns:p="http://schemas.openxmlformats.org/presentationml/2006/main">
  <p:tag name="ANGLE" val="5"/>
</p:tagLst>
</file>

<file path=ppt/tags/tag82.xml><?xml version="1.0" encoding="utf-8"?>
<p:tagLst xmlns:a="http://schemas.openxmlformats.org/drawingml/2006/main" xmlns:r="http://schemas.openxmlformats.org/officeDocument/2006/relationships" xmlns:p="http://schemas.openxmlformats.org/presentationml/2006/main">
  <p:tag name="ANGLE" val="5"/>
</p:tagLst>
</file>

<file path=ppt/tags/tag83.xml><?xml version="1.0" encoding="utf-8"?>
<p:tagLst xmlns:a="http://schemas.openxmlformats.org/drawingml/2006/main" xmlns:r="http://schemas.openxmlformats.org/officeDocument/2006/relationships" xmlns:p="http://schemas.openxmlformats.org/presentationml/2006/main">
  <p:tag name="ANGLE" val="4"/>
</p:tagLst>
</file>

<file path=ppt/tags/tag84.xml><?xml version="1.0" encoding="utf-8"?>
<p:tagLst xmlns:a="http://schemas.openxmlformats.org/drawingml/2006/main" xmlns:r="http://schemas.openxmlformats.org/officeDocument/2006/relationships" xmlns:p="http://schemas.openxmlformats.org/presentationml/2006/main">
  <p:tag name="ANGLE" val="4"/>
</p:tagLst>
</file>

<file path=ppt/tags/tag85.xml><?xml version="1.0" encoding="utf-8"?>
<p:tagLst xmlns:a="http://schemas.openxmlformats.org/drawingml/2006/main" xmlns:r="http://schemas.openxmlformats.org/officeDocument/2006/relationships" xmlns:p="http://schemas.openxmlformats.org/presentationml/2006/main">
  <p:tag name="ANGLE" val="3"/>
</p:tagLst>
</file>

<file path=ppt/tags/tag86.xml><?xml version="1.0" encoding="utf-8"?>
<p:tagLst xmlns:a="http://schemas.openxmlformats.org/drawingml/2006/main" xmlns:r="http://schemas.openxmlformats.org/officeDocument/2006/relationships" xmlns:p="http://schemas.openxmlformats.org/presentationml/2006/main">
  <p:tag name="ANGLE" val="3"/>
</p:tagLst>
</file>

<file path=ppt/tags/tag87.xml><?xml version="1.0" encoding="utf-8"?>
<p:tagLst xmlns:a="http://schemas.openxmlformats.org/drawingml/2006/main" xmlns:r="http://schemas.openxmlformats.org/officeDocument/2006/relationships" xmlns:p="http://schemas.openxmlformats.org/presentationml/2006/main">
  <p:tag name="ANGLE" val="2"/>
</p:tagLst>
</file>

<file path=ppt/tags/tag88.xml><?xml version="1.0" encoding="utf-8"?>
<p:tagLst xmlns:a="http://schemas.openxmlformats.org/drawingml/2006/main" xmlns:r="http://schemas.openxmlformats.org/officeDocument/2006/relationships" xmlns:p="http://schemas.openxmlformats.org/presentationml/2006/main">
  <p:tag name="ANGLE" val="2"/>
</p:tagLst>
</file>

<file path=ppt/tags/tag89.xml><?xml version="1.0" encoding="utf-8"?>
<p:tagLst xmlns:a="http://schemas.openxmlformats.org/drawingml/2006/main" xmlns:r="http://schemas.openxmlformats.org/officeDocument/2006/relationships" xmlns:p="http://schemas.openxmlformats.org/presentationml/2006/main">
  <p:tag name="ANGLE" val="1"/>
</p:tagLst>
</file>

<file path=ppt/tags/tag9.xml><?xml version="1.0" encoding="utf-8"?>
<p:tagLst xmlns:a="http://schemas.openxmlformats.org/drawingml/2006/main" xmlns:r="http://schemas.openxmlformats.org/officeDocument/2006/relationships" xmlns:p="http://schemas.openxmlformats.org/presentationml/2006/main">
  <p:tag name="SHAPENAME" val="Grid"/>
</p:tagLst>
</file>

<file path=ppt/tags/tag90.xml><?xml version="1.0" encoding="utf-8"?>
<p:tagLst xmlns:a="http://schemas.openxmlformats.org/drawingml/2006/main" xmlns:r="http://schemas.openxmlformats.org/officeDocument/2006/relationships" xmlns:p="http://schemas.openxmlformats.org/presentationml/2006/main">
  <p:tag name="ANGLE" val="1"/>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Kcd9z.T0ityQiOhevFTgFQ"/>
</p:tagLst>
</file>

<file path=ppt/tags/tag93.xml><?xml version="1.0" encoding="utf-8"?>
<p:tagLst xmlns:a="http://schemas.openxmlformats.org/drawingml/2006/main" xmlns:r="http://schemas.openxmlformats.org/officeDocument/2006/relationships" xmlns:p="http://schemas.openxmlformats.org/presentationml/2006/main">
  <p:tag name="SHAPENAME" val="ClientLogo"/>
</p:tagLst>
</file>

<file path=ppt/tags/tag94.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95.xml><?xml version="1.0" encoding="utf-8"?>
<p:tagLst xmlns:a="http://schemas.openxmlformats.org/drawingml/2006/main" xmlns:r="http://schemas.openxmlformats.org/officeDocument/2006/relationships" xmlns:p="http://schemas.openxmlformats.org/presentationml/2006/main">
  <p:tag name="SHAPENAME" val="Subtitle"/>
</p:tagLst>
</file>

<file path=ppt/tags/tag96.xml><?xml version="1.0" encoding="utf-8"?>
<p:tagLst xmlns:a="http://schemas.openxmlformats.org/drawingml/2006/main" xmlns:r="http://schemas.openxmlformats.org/officeDocument/2006/relationships" xmlns:p="http://schemas.openxmlformats.org/presentationml/2006/main">
  <p:tag name="SHAPENAME" val="Title"/>
</p:tagLst>
</file>

<file path=ppt/tags/tag97.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ZkG5iHMTSC2mGhtG.mpRUA"/>
</p:tagLst>
</file>

<file path=ppt/theme/theme1.xml><?xml version="1.0" encoding="utf-8"?>
<a:theme xmlns:a="http://schemas.openxmlformats.org/drawingml/2006/main" name="White">
  <a:themeElements>
    <a:clrScheme name="Scheme White">
      <a:dk1>
        <a:srgbClr val="000000"/>
      </a:dk1>
      <a:lt1>
        <a:srgbClr val="FFFFFF"/>
      </a:lt1>
      <a:dk2>
        <a:srgbClr val="FFFFFF"/>
      </a:dk2>
      <a:lt2>
        <a:srgbClr val="FFFFFF"/>
      </a:lt2>
      <a:accent1>
        <a:srgbClr val="051C2C"/>
      </a:accent1>
      <a:accent2>
        <a:srgbClr val="00A9F4"/>
      </a:accent2>
      <a:accent3>
        <a:srgbClr val="1F40E6"/>
      </a:accent3>
      <a:accent4>
        <a:srgbClr val="AAE6F0"/>
      </a:accent4>
      <a:accent5>
        <a:srgbClr val="3C96B4"/>
      </a:accent5>
      <a:accent6>
        <a:srgbClr val="AFC3FF"/>
      </a:accent6>
      <a:hlink>
        <a:srgbClr val="1F40E6"/>
      </a:hlink>
      <a:folHlink>
        <a:srgbClr val="8C5AC8"/>
      </a:folHlink>
    </a:clrScheme>
    <a:fontScheme name="Scheme Whit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White">
        <a:dk1>
          <a:srgbClr val="000000"/>
        </a:dk1>
        <a:lt1>
          <a:srgbClr val="FFFFFF"/>
        </a:lt1>
        <a:dk2>
          <a:srgbClr val="FFFFFF"/>
        </a:dk2>
        <a:lt2>
          <a:srgbClr val="FFFFFF"/>
        </a:lt2>
        <a:accent1>
          <a:srgbClr val="051C2C"/>
        </a:accent1>
        <a:accent2>
          <a:srgbClr val="00A9F4"/>
        </a:accent2>
        <a:accent3>
          <a:srgbClr val="1F40E6"/>
        </a:accent3>
        <a:accent4>
          <a:srgbClr val="AAE6F0"/>
        </a:accent4>
        <a:accent5>
          <a:srgbClr val="3C96B4"/>
        </a:accent5>
        <a:accent6>
          <a:srgbClr val="AFC3FF"/>
        </a:accent6>
        <a:hlink>
          <a:srgbClr val="1F40E6"/>
        </a:hlink>
        <a:folHlink>
          <a:srgbClr val="8C5AC8"/>
        </a:folHlink>
      </a:clrScheme>
    </a:extraClrScheme>
  </a:extraClrSchemeLst>
  <a:custClrLst>
    <a:custClr name="Deep Blue">
      <a:srgbClr val="051C2C"/>
    </a:custClr>
    <a:custClr name="Cyan">
      <a:srgbClr val="00A9F4"/>
    </a:custClr>
    <a:custClr name="Electric Blue">
      <a:srgbClr val="1F40E6"/>
    </a:custClr>
    <a:custClr name="Pale Blue">
      <a:srgbClr val="AAE6F0"/>
    </a:custClr>
    <a:custClr name="Turquoise">
      <a:srgbClr val="3C96B4"/>
    </a:custClr>
    <a:custClr name="Pale Electric Blue">
      <a:srgbClr val="AFC3FF"/>
    </a:custClr>
    <a:custClr name="Purple">
      <a:srgbClr val="8C5AC8"/>
    </a:custClr>
    <a:custClr name="Pink">
      <a:srgbClr val="E6A0C8"/>
    </a:custClr>
    <a:custClr name="Red">
      <a:srgbClr val="E5546C"/>
    </a:custClr>
    <a:custClr name="Orange">
      <a:srgbClr val="FAA082"/>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FFFFF"/>
    </a:custClr>
    <a:custClr name="Null">
      <a:srgbClr val="FFFFFF"/>
    </a:custClr>
    <a:custClr name="Null">
      <a:srgbClr val="FFFFFF"/>
    </a:custClr>
    <a:custClr name="Null">
      <a:srgbClr val="FFFFFF"/>
    </a:custClr>
    <a:custClr name="Null">
      <a:srgbClr val="FFFFFF"/>
    </a:custClr>
    <a:custClr name="Linear 1 (Deep Blue)">
      <a:srgbClr val="051C2C"/>
    </a:custClr>
    <a:custClr name="Linear 2">
      <a:srgbClr val="034B6F"/>
    </a:custClr>
    <a:custClr name="Linear 3">
      <a:srgbClr val="027AB1"/>
    </a:custClr>
    <a:custClr name="Linear 4 (Cyan)">
      <a:srgbClr val="00A9F4"/>
    </a:custClr>
    <a:custClr name="Linear 5">
      <a:srgbClr val="39BDF3"/>
    </a:custClr>
    <a:custClr name="Linear 6">
      <a:srgbClr val="71D2F1"/>
    </a:custClr>
    <a:custClr name="Linear 7 (Pale Blue)">
      <a:srgbClr val="AAE6F0"/>
    </a:custClr>
    <a:custClr name="Null">
      <a:srgbClr val="FFFFFF"/>
    </a:custClr>
    <a:custClr name="Null">
      <a:srgbClr val="FFFFFF"/>
    </a:custClr>
    <a:custClr name="Null">
      <a:srgbClr val="FFFFFF"/>
    </a:custClr>
  </a:custClrLst>
  <a:extLst>
    <a:ext uri="{05A4C25C-085E-4340-85A3-A5531E510DB2}">
      <thm15:themeFamily xmlns:thm15="http://schemas.microsoft.com/office/thememl/2012/main" name="OneFirm-English (United States)-Wide.potx" id="{E311C4B8-74AD-441A-9B7D-88C6246213BF}" vid="{6F42E404-E13C-48AC-A170-1D4DC8937465}"/>
    </a:ext>
  </a:extLst>
</a:theme>
</file>

<file path=ppt/theme/theme2.xml><?xml version="1.0" encoding="utf-8"?>
<a:theme xmlns:a="http://schemas.openxmlformats.org/drawingml/2006/main" name="1_Contrast">
  <a:themeElements>
    <a:clrScheme name="Custom 18">
      <a:dk1>
        <a:srgbClr val="FFFFFF"/>
      </a:dk1>
      <a:lt1>
        <a:srgbClr val="051C2C"/>
      </a:lt1>
      <a:dk2>
        <a:srgbClr val="000000"/>
      </a:dk2>
      <a:lt2>
        <a:srgbClr val="000000"/>
      </a:lt2>
      <a:accent1>
        <a:srgbClr val="FFFFFF"/>
      </a:accent1>
      <a:accent2>
        <a:srgbClr val="00A9F4"/>
      </a:accent2>
      <a:accent3>
        <a:srgbClr val="2251FF"/>
      </a:accent3>
      <a:accent4>
        <a:srgbClr val="AAE6F0"/>
      </a:accent4>
      <a:accent5>
        <a:srgbClr val="3C96B4"/>
      </a:accent5>
      <a:accent6>
        <a:srgbClr val="AFC3FF"/>
      </a:accent6>
      <a:hlink>
        <a:srgbClr val="00A9F4"/>
      </a:hlink>
      <a:folHlink>
        <a:srgbClr val="8C5AC8"/>
      </a:folHlink>
    </a:clrScheme>
    <a:fontScheme name="Scheme Blu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Blue">
        <a:dk1>
          <a:srgbClr val="FFFFFF"/>
        </a:dk1>
        <a:lt1>
          <a:srgbClr val="051C2C"/>
        </a:lt1>
        <a:dk2>
          <a:srgbClr val="000000"/>
        </a:dk2>
        <a:lt2>
          <a:srgbClr val="000000"/>
        </a:lt2>
        <a:accent1>
          <a:srgbClr val="FFFFFF"/>
        </a:accent1>
        <a:accent2>
          <a:srgbClr val="00A9F4"/>
        </a:accent2>
        <a:accent3>
          <a:srgbClr val="1F40E6"/>
        </a:accent3>
        <a:accent4>
          <a:srgbClr val="AAE6F0"/>
        </a:accent4>
        <a:accent5>
          <a:srgbClr val="3C96B4"/>
        </a:accent5>
        <a:accent6>
          <a:srgbClr val="AFC3FF"/>
        </a:accent6>
        <a:hlink>
          <a:srgbClr val="00A9F4"/>
        </a:hlink>
        <a:folHlink>
          <a:srgbClr val="8C5AC8"/>
        </a:folHlink>
      </a:clrScheme>
    </a:extraClrScheme>
  </a:extraClrSchemeLst>
  <a:custClrLst>
    <a:custClr name="Electric Blue">
      <a:srgbClr val="2251FF"/>
    </a:custClr>
    <a:custClr name="Cyan">
      <a:srgbClr val="00A9F4"/>
    </a:custClr>
    <a:custClr name="Pale Blue">
      <a:srgbClr val="AAE6F0"/>
    </a:custClr>
    <a:custClr name="Neutral">
      <a:srgbClr val="D0D0D0"/>
    </a:custClr>
    <a:custClr name="Pink">
      <a:srgbClr val="E6A0C8"/>
    </a:custClr>
    <a:custClr name="Orange">
      <a:srgbClr val="FAA082"/>
    </a:custClr>
    <a:custClr name="Red">
      <a:srgbClr val="E5546C"/>
    </a:custClr>
    <a:custClr name="Null">
      <a:srgbClr val="FFFFFF"/>
    </a:custClr>
    <a:custClr name="Null">
      <a:srgbClr val="FFFFFF"/>
    </a:custClr>
    <a:custClr name="Null">
      <a:srgbClr val="FF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FFFFF"/>
    </a:custClr>
    <a:custClr name="Null">
      <a:srgbClr val="FFFFFF"/>
    </a:custClr>
    <a:custClr name="Null">
      <a:srgbClr val="FFFFFF"/>
    </a:custClr>
    <a:custClr name="Null">
      <a:srgbClr val="FFFFFF"/>
    </a:custClr>
    <a:custClr name="Null">
      <a:srgbClr val="FFFFFF"/>
    </a:custClr>
    <a:custClr name="Linear 1 (White)">
      <a:srgbClr val="FFFFFF"/>
    </a:custClr>
    <a:custClr name="Linear 2 (Pale Blue)">
      <a:srgbClr val="AAE6F0"/>
    </a:custClr>
    <a:custClr name="Linear 3">
      <a:srgbClr val="71D2F1"/>
    </a:custClr>
    <a:custClr name="Linear 4">
      <a:srgbClr val="39BDF3"/>
    </a:custClr>
    <a:custClr name="Linear 5 (Cyan)">
      <a:srgbClr val="00A9F4"/>
    </a:custClr>
    <a:custClr name="Linear 6">
      <a:srgbClr val="027AB1"/>
    </a:custClr>
    <a:custClr name="Linear 7">
      <a:srgbClr val="034B6F"/>
    </a:custClr>
    <a:custClr name="Null">
      <a:srgbClr val="FFFFFF"/>
    </a:custClr>
    <a:custClr name="Null">
      <a:srgbClr val="FFFFFF"/>
    </a:custClr>
    <a:custClr name="Null">
      <a:srgbClr val="FFFFFF"/>
    </a:custClr>
  </a:custClrLst>
  <a:extLst>
    <a:ext uri="{05A4C25C-085E-4340-85A3-A5531E510DB2}">
      <thm15:themeFamily xmlns:thm15="http://schemas.microsoft.com/office/thememl/2012/main" name="OneFirm-English (United States)-Wide.potx" id="{03D9F634-0118-410B-B399-E98C9CA22ECC}" vid="{8D1A019B-322F-4DDF-9536-9F2B59FE4648}"/>
    </a:ext>
  </a:extLst>
</a:theme>
</file>

<file path=ppt/theme/theme3.xml><?xml version="1.0" encoding="utf-8"?>
<a:theme xmlns:a="http://schemas.openxmlformats.org/drawingml/2006/main" name="Office Theme">
  <a:themeElements>
    <a:clrScheme name="Custom Schem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ustom Schem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2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75</Words>
  <Application>Microsoft Office PowerPoint</Application>
  <PresentationFormat>Widescreen</PresentationFormat>
  <Paragraphs>18</Paragraphs>
  <Slides>3</Slides>
  <Notes>2</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3</vt:i4>
      </vt:variant>
    </vt:vector>
  </HeadingPairs>
  <TitlesOfParts>
    <vt:vector size="11" baseType="lpstr">
      <vt:lpstr>Arial</vt:lpstr>
      <vt:lpstr>Arial (Body)</vt:lpstr>
      <vt:lpstr>Georgia</vt:lpstr>
      <vt:lpstr>Segoe UI</vt:lpstr>
      <vt:lpstr>Wingdings</vt:lpstr>
      <vt:lpstr>White</vt:lpstr>
      <vt:lpstr>1_Contrast</vt:lpstr>
      <vt:lpstr>think-cell Slide</vt:lpstr>
      <vt:lpstr>Deliver with style: Try it now</vt:lpstr>
      <vt:lpstr>Deliver with style – Try it now</vt:lpstr>
      <vt:lpstr>Try it now checklist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2020-10-02T01:38:40Z</dcterms:created>
  <dcterms:modified xsi:type="dcterms:W3CDTF">2020-11-05T03:05:21Z</dcterms:modified>
  <cp:category/>
  <cp:contentStatus/>
</cp:coreProperties>
</file>