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 id="2147483886" r:id="rId3"/>
    <p:sldMasterId id="2147483906" r:id="rId4"/>
  </p:sldMasterIdLst>
  <p:notesMasterIdLst>
    <p:notesMasterId r:id="rId10"/>
  </p:notesMasterIdLst>
  <p:handoutMasterIdLst>
    <p:handoutMasterId r:id="rId11"/>
  </p:handoutMasterIdLst>
  <p:sldIdLst>
    <p:sldId id="3781" r:id="rId5"/>
    <p:sldId id="3783" r:id="rId6"/>
    <p:sldId id="7688" r:id="rId7"/>
    <p:sldId id="3711" r:id="rId8"/>
    <p:sldId id="7687" r:id="rId9"/>
  </p:sldIdLst>
  <p:sldSz cx="12192000" cy="6858000"/>
  <p:notesSz cx="7102475" cy="9388475"/>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0" autoAdjust="0"/>
    <p:restoredTop sz="94621" autoAdjust="0"/>
  </p:normalViewPr>
  <p:slideViewPr>
    <p:cSldViewPr snapToGrid="0" snapToObjects="1">
      <p:cViewPr varScale="1">
        <p:scale>
          <a:sx n="80" d="100"/>
          <a:sy n="80" d="100"/>
        </p:scale>
        <p:origin x="60" y="4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28 January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28 January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slideMaster" Target="../slideMasters/slideMaster1.xml"/><Relationship Id="rId3" Type="http://schemas.openxmlformats.org/officeDocument/2006/relationships/tags" Target="../tags/tag116.xml"/><Relationship Id="rId21" Type="http://schemas.openxmlformats.org/officeDocument/2006/relationships/tags" Target="../tags/tag134.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29" Type="http://schemas.openxmlformats.org/officeDocument/2006/relationships/image" Target="../media/image6.png"/><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image" Target="../media/image1.emf"/><Relationship Id="rId10" Type="http://schemas.openxmlformats.org/officeDocument/2006/relationships/tags" Target="../tags/tag123.xml"/><Relationship Id="rId19" Type="http://schemas.openxmlformats.org/officeDocument/2006/relationships/tags" Target="../tags/tag132.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oleObject" Target="../embeddings/oleObject10.bin"/><Relationship Id="rId30" Type="http://schemas.openxmlformats.org/officeDocument/2006/relationships/image" Target="../media/image7.sv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tags" Target="../tags/tag150.xml"/><Relationship Id="rId18" Type="http://schemas.openxmlformats.org/officeDocument/2006/relationships/tags" Target="../tags/tag155.xml"/><Relationship Id="rId3" Type="http://schemas.openxmlformats.org/officeDocument/2006/relationships/tags" Target="../tags/tag140.xml"/><Relationship Id="rId21" Type="http://schemas.openxmlformats.org/officeDocument/2006/relationships/slideMaster" Target="../slideMasters/slideMaster1.xml"/><Relationship Id="rId7" Type="http://schemas.openxmlformats.org/officeDocument/2006/relationships/tags" Target="../tags/tag144.xml"/><Relationship Id="rId12" Type="http://schemas.openxmlformats.org/officeDocument/2006/relationships/tags" Target="../tags/tag149.xml"/><Relationship Id="rId17" Type="http://schemas.openxmlformats.org/officeDocument/2006/relationships/tags" Target="../tags/tag154.xml"/><Relationship Id="rId2" Type="http://schemas.openxmlformats.org/officeDocument/2006/relationships/tags" Target="../tags/tag139.xml"/><Relationship Id="rId16" Type="http://schemas.openxmlformats.org/officeDocument/2006/relationships/tags" Target="../tags/tag153.xml"/><Relationship Id="rId20" Type="http://schemas.openxmlformats.org/officeDocument/2006/relationships/tags" Target="../tags/tag157.xml"/><Relationship Id="rId1" Type="http://schemas.openxmlformats.org/officeDocument/2006/relationships/vmlDrawing" Target="../drawings/vmlDrawing11.vml"/><Relationship Id="rId6" Type="http://schemas.openxmlformats.org/officeDocument/2006/relationships/tags" Target="../tags/tag143.xml"/><Relationship Id="rId11" Type="http://schemas.openxmlformats.org/officeDocument/2006/relationships/tags" Target="../tags/tag148.xml"/><Relationship Id="rId5" Type="http://schemas.openxmlformats.org/officeDocument/2006/relationships/tags" Target="../tags/tag142.xml"/><Relationship Id="rId15" Type="http://schemas.openxmlformats.org/officeDocument/2006/relationships/tags" Target="../tags/tag152.xml"/><Relationship Id="rId23" Type="http://schemas.openxmlformats.org/officeDocument/2006/relationships/image" Target="../media/image8.emf"/><Relationship Id="rId10" Type="http://schemas.openxmlformats.org/officeDocument/2006/relationships/tags" Target="../tags/tag147.xml"/><Relationship Id="rId19" Type="http://schemas.openxmlformats.org/officeDocument/2006/relationships/tags" Target="../tags/tag156.xml"/><Relationship Id="rId4" Type="http://schemas.openxmlformats.org/officeDocument/2006/relationships/tags" Target="../tags/tag141.xml"/><Relationship Id="rId9" Type="http://schemas.openxmlformats.org/officeDocument/2006/relationships/tags" Target="../tags/tag146.xml"/><Relationship Id="rId14" Type="http://schemas.openxmlformats.org/officeDocument/2006/relationships/tags" Target="../tags/tag151.xml"/><Relationship Id="rId22" Type="http://schemas.openxmlformats.org/officeDocument/2006/relationships/oleObject" Target="../embeddings/oleObject11.bin"/></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slideMaster" Target="../slideMasters/slideMaster1.xml"/><Relationship Id="rId4" Type="http://schemas.openxmlformats.org/officeDocument/2006/relationships/tags" Target="../tags/tag168.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70.xml"/><Relationship Id="rId7" Type="http://schemas.openxmlformats.org/officeDocument/2006/relationships/image" Target="../media/image2.emf"/><Relationship Id="rId2" Type="http://schemas.openxmlformats.org/officeDocument/2006/relationships/tags" Target="../tags/tag16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17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image" Target="../media/image2.emf"/><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oleObject" Target="../embeddings/oleObject14.bin"/><Relationship Id="rId2" Type="http://schemas.openxmlformats.org/officeDocument/2006/relationships/tags" Target="../tags/tag195.xml"/><Relationship Id="rId1" Type="http://schemas.openxmlformats.org/officeDocument/2006/relationships/vmlDrawing" Target="../drawings/vmlDrawing14.vml"/><Relationship Id="rId6" Type="http://schemas.openxmlformats.org/officeDocument/2006/relationships/tags" Target="../tags/tag199.xml"/><Relationship Id="rId11" Type="http://schemas.openxmlformats.org/officeDocument/2006/relationships/image" Target="../media/image10.png"/><Relationship Id="rId5" Type="http://schemas.openxmlformats.org/officeDocument/2006/relationships/tags" Target="../tags/tag198.xml"/><Relationship Id="rId10" Type="http://schemas.openxmlformats.org/officeDocument/2006/relationships/slideMaster" Target="../slideMasters/slideMaster2.xml"/><Relationship Id="rId4" Type="http://schemas.openxmlformats.org/officeDocument/2006/relationships/tags" Target="../tags/tag197.xml"/><Relationship Id="rId9" Type="http://schemas.openxmlformats.org/officeDocument/2006/relationships/tags" Target="../tags/tag202.xml"/><Relationship Id="rId1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09.xml"/><Relationship Id="rId3" Type="http://schemas.openxmlformats.org/officeDocument/2006/relationships/tags" Target="../tags/tag204.xml"/><Relationship Id="rId7" Type="http://schemas.openxmlformats.org/officeDocument/2006/relationships/tags" Target="../tags/tag208.xml"/><Relationship Id="rId2" Type="http://schemas.openxmlformats.org/officeDocument/2006/relationships/tags" Target="../tags/tag203.xml"/><Relationship Id="rId1" Type="http://schemas.openxmlformats.org/officeDocument/2006/relationships/vmlDrawing" Target="../drawings/vmlDrawing15.vml"/><Relationship Id="rId6" Type="http://schemas.openxmlformats.org/officeDocument/2006/relationships/tags" Target="../tags/tag207.xml"/><Relationship Id="rId11" Type="http://schemas.openxmlformats.org/officeDocument/2006/relationships/image" Target="../media/image1.emf"/><Relationship Id="rId5" Type="http://schemas.openxmlformats.org/officeDocument/2006/relationships/tags" Target="../tags/tag206.xml"/><Relationship Id="rId10" Type="http://schemas.openxmlformats.org/officeDocument/2006/relationships/oleObject" Target="../embeddings/oleObject15.bin"/><Relationship Id="rId4" Type="http://schemas.openxmlformats.org/officeDocument/2006/relationships/tags" Target="../tags/tag205.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slideMaster" Target="../slideMasters/slideMaster2.xml"/><Relationship Id="rId4" Type="http://schemas.openxmlformats.org/officeDocument/2006/relationships/tags" Target="../tags/tag21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slideMaster" Target="../slideMasters/slideMaster2.xml"/><Relationship Id="rId4" Type="http://schemas.openxmlformats.org/officeDocument/2006/relationships/tags" Target="../tags/tag217.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vmlDrawing" Target="../drawings/vmlDrawing16.vml"/><Relationship Id="rId6" Type="http://schemas.openxmlformats.org/officeDocument/2006/relationships/tags" Target="../tags/tag222.xml"/><Relationship Id="rId5" Type="http://schemas.openxmlformats.org/officeDocument/2006/relationships/tags" Target="../tags/tag221.xml"/><Relationship Id="rId10" Type="http://schemas.openxmlformats.org/officeDocument/2006/relationships/image" Target="../media/image4.emf"/><Relationship Id="rId4" Type="http://schemas.openxmlformats.org/officeDocument/2006/relationships/tags" Target="../tags/tag220.xml"/><Relationship Id="rId9"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30.xml"/><Relationship Id="rId3" Type="http://schemas.openxmlformats.org/officeDocument/2006/relationships/tags" Target="../tags/tag225.xml"/><Relationship Id="rId7" Type="http://schemas.openxmlformats.org/officeDocument/2006/relationships/tags" Target="../tags/tag229.xml"/><Relationship Id="rId2" Type="http://schemas.openxmlformats.org/officeDocument/2006/relationships/tags" Target="../tags/tag224.xml"/><Relationship Id="rId1" Type="http://schemas.openxmlformats.org/officeDocument/2006/relationships/vmlDrawing" Target="../drawings/vmlDrawing17.vml"/><Relationship Id="rId6" Type="http://schemas.openxmlformats.org/officeDocument/2006/relationships/tags" Target="../tags/tag228.xml"/><Relationship Id="rId11" Type="http://schemas.openxmlformats.org/officeDocument/2006/relationships/image" Target="../media/image4.emf"/><Relationship Id="rId5" Type="http://schemas.openxmlformats.org/officeDocument/2006/relationships/tags" Target="../tags/tag227.xml"/><Relationship Id="rId10" Type="http://schemas.openxmlformats.org/officeDocument/2006/relationships/oleObject" Target="../embeddings/oleObject17.bin"/><Relationship Id="rId4" Type="http://schemas.openxmlformats.org/officeDocument/2006/relationships/tags" Target="../tags/tag226.xml"/><Relationship Id="rId9"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37.xml"/><Relationship Id="rId13" Type="http://schemas.openxmlformats.org/officeDocument/2006/relationships/tags" Target="../tags/tag242.xml"/><Relationship Id="rId3" Type="http://schemas.openxmlformats.org/officeDocument/2006/relationships/tags" Target="../tags/tag232.xml"/><Relationship Id="rId7" Type="http://schemas.openxmlformats.org/officeDocument/2006/relationships/tags" Target="../tags/tag236.xml"/><Relationship Id="rId12" Type="http://schemas.openxmlformats.org/officeDocument/2006/relationships/tags" Target="../tags/tag241.xml"/><Relationship Id="rId17" Type="http://schemas.openxmlformats.org/officeDocument/2006/relationships/image" Target="../media/image1.emf"/><Relationship Id="rId2" Type="http://schemas.openxmlformats.org/officeDocument/2006/relationships/tags" Target="../tags/tag231.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35.xml"/><Relationship Id="rId11" Type="http://schemas.openxmlformats.org/officeDocument/2006/relationships/tags" Target="../tags/tag240.xml"/><Relationship Id="rId5" Type="http://schemas.openxmlformats.org/officeDocument/2006/relationships/tags" Target="../tags/tag234.xml"/><Relationship Id="rId15" Type="http://schemas.openxmlformats.org/officeDocument/2006/relationships/slideMaster" Target="../slideMasters/slideMaster2.xml"/><Relationship Id="rId10" Type="http://schemas.openxmlformats.org/officeDocument/2006/relationships/tags" Target="../tags/tag239.xml"/><Relationship Id="rId4" Type="http://schemas.openxmlformats.org/officeDocument/2006/relationships/tags" Target="../tags/tag233.xml"/><Relationship Id="rId9" Type="http://schemas.openxmlformats.org/officeDocument/2006/relationships/tags" Target="../tags/tag238.xml"/><Relationship Id="rId14" Type="http://schemas.openxmlformats.org/officeDocument/2006/relationships/tags" Target="../tags/tag243.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50.xml"/><Relationship Id="rId13" Type="http://schemas.openxmlformats.org/officeDocument/2006/relationships/tags" Target="../tags/tag255.xml"/><Relationship Id="rId3" Type="http://schemas.openxmlformats.org/officeDocument/2006/relationships/tags" Target="../tags/tag245.xml"/><Relationship Id="rId7" Type="http://schemas.openxmlformats.org/officeDocument/2006/relationships/tags" Target="../tags/tag249.xml"/><Relationship Id="rId12" Type="http://schemas.openxmlformats.org/officeDocument/2006/relationships/tags" Target="../tags/tag254.xml"/><Relationship Id="rId17" Type="http://schemas.openxmlformats.org/officeDocument/2006/relationships/image" Target="../media/image1.emf"/><Relationship Id="rId2" Type="http://schemas.openxmlformats.org/officeDocument/2006/relationships/tags" Target="../tags/tag244.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48.xml"/><Relationship Id="rId11" Type="http://schemas.openxmlformats.org/officeDocument/2006/relationships/tags" Target="../tags/tag253.xml"/><Relationship Id="rId5" Type="http://schemas.openxmlformats.org/officeDocument/2006/relationships/tags" Target="../tags/tag247.xml"/><Relationship Id="rId15" Type="http://schemas.openxmlformats.org/officeDocument/2006/relationships/slideMaster" Target="../slideMasters/slideMaster2.xml"/><Relationship Id="rId10" Type="http://schemas.openxmlformats.org/officeDocument/2006/relationships/tags" Target="../tags/tag252.xml"/><Relationship Id="rId4" Type="http://schemas.openxmlformats.org/officeDocument/2006/relationships/tags" Target="../tags/tag246.xml"/><Relationship Id="rId9" Type="http://schemas.openxmlformats.org/officeDocument/2006/relationships/tags" Target="../tags/tag251.xml"/><Relationship Id="rId14" Type="http://schemas.openxmlformats.org/officeDocument/2006/relationships/tags" Target="../tags/tag256.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image" Target="../media/image8.emf"/><Relationship Id="rId2" Type="http://schemas.openxmlformats.org/officeDocument/2006/relationships/tags" Target="../tags/tag257.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slideMaster" Target="../slideMasters/slideMaster2.xml"/><Relationship Id="rId10" Type="http://schemas.openxmlformats.org/officeDocument/2006/relationships/tags" Target="../tags/tag265.xml"/><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76.xml"/><Relationship Id="rId13" Type="http://schemas.openxmlformats.org/officeDocument/2006/relationships/tags" Target="../tags/tag281.xml"/><Relationship Id="rId3" Type="http://schemas.openxmlformats.org/officeDocument/2006/relationships/tags" Target="../tags/tag271.xml"/><Relationship Id="rId7" Type="http://schemas.openxmlformats.org/officeDocument/2006/relationships/tags" Target="../tags/tag275.xml"/><Relationship Id="rId12" Type="http://schemas.openxmlformats.org/officeDocument/2006/relationships/tags" Target="../tags/tag280.xml"/><Relationship Id="rId17" Type="http://schemas.openxmlformats.org/officeDocument/2006/relationships/image" Target="../media/image1.emf"/><Relationship Id="rId2" Type="http://schemas.openxmlformats.org/officeDocument/2006/relationships/tags" Target="../tags/tag270.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74.xml"/><Relationship Id="rId11" Type="http://schemas.openxmlformats.org/officeDocument/2006/relationships/tags" Target="../tags/tag279.xml"/><Relationship Id="rId5" Type="http://schemas.openxmlformats.org/officeDocument/2006/relationships/tags" Target="../tags/tag273.xml"/><Relationship Id="rId15" Type="http://schemas.openxmlformats.org/officeDocument/2006/relationships/slideMaster" Target="../slideMasters/slideMaster2.xml"/><Relationship Id="rId10" Type="http://schemas.openxmlformats.org/officeDocument/2006/relationships/tags" Target="../tags/tag278.xml"/><Relationship Id="rId4" Type="http://schemas.openxmlformats.org/officeDocument/2006/relationships/tags" Target="../tags/tag272.xml"/><Relationship Id="rId9" Type="http://schemas.openxmlformats.org/officeDocument/2006/relationships/tags" Target="../tags/tag277.xml"/><Relationship Id="rId14" Type="http://schemas.openxmlformats.org/officeDocument/2006/relationships/tags" Target="../tags/tag28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89.xml"/><Relationship Id="rId13" Type="http://schemas.openxmlformats.org/officeDocument/2006/relationships/tags" Target="../tags/tag294.xml"/><Relationship Id="rId3" Type="http://schemas.openxmlformats.org/officeDocument/2006/relationships/tags" Target="../tags/tag284.xml"/><Relationship Id="rId7" Type="http://schemas.openxmlformats.org/officeDocument/2006/relationships/tags" Target="../tags/tag288.xml"/><Relationship Id="rId12" Type="http://schemas.openxmlformats.org/officeDocument/2006/relationships/tags" Target="../tags/tag293.xml"/><Relationship Id="rId17" Type="http://schemas.openxmlformats.org/officeDocument/2006/relationships/image" Target="../media/image8.emf"/><Relationship Id="rId2" Type="http://schemas.openxmlformats.org/officeDocument/2006/relationships/tags" Target="../tags/tag283.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87.xml"/><Relationship Id="rId11" Type="http://schemas.openxmlformats.org/officeDocument/2006/relationships/tags" Target="../tags/tag292.xml"/><Relationship Id="rId5" Type="http://schemas.openxmlformats.org/officeDocument/2006/relationships/tags" Target="../tags/tag286.xml"/><Relationship Id="rId15" Type="http://schemas.openxmlformats.org/officeDocument/2006/relationships/slideMaster" Target="../slideMasters/slideMaster2.xml"/><Relationship Id="rId10" Type="http://schemas.openxmlformats.org/officeDocument/2006/relationships/tags" Target="../tags/tag291.xml"/><Relationship Id="rId4" Type="http://schemas.openxmlformats.org/officeDocument/2006/relationships/tags" Target="../tags/tag285.xml"/><Relationship Id="rId9" Type="http://schemas.openxmlformats.org/officeDocument/2006/relationships/tags" Target="../tags/tag290.xml"/><Relationship Id="rId14" Type="http://schemas.openxmlformats.org/officeDocument/2006/relationships/tags" Target="../tags/tag295.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302.xml"/><Relationship Id="rId13" Type="http://schemas.openxmlformats.org/officeDocument/2006/relationships/tags" Target="../tags/tag307.xml"/><Relationship Id="rId3" Type="http://schemas.openxmlformats.org/officeDocument/2006/relationships/tags" Target="../tags/tag297.xml"/><Relationship Id="rId7" Type="http://schemas.openxmlformats.org/officeDocument/2006/relationships/tags" Target="../tags/tag301.xml"/><Relationship Id="rId12" Type="http://schemas.openxmlformats.org/officeDocument/2006/relationships/tags" Target="../tags/tag306.xml"/><Relationship Id="rId17" Type="http://schemas.openxmlformats.org/officeDocument/2006/relationships/image" Target="../media/image8.emf"/><Relationship Id="rId2" Type="http://schemas.openxmlformats.org/officeDocument/2006/relationships/tags" Target="../tags/tag296.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300.xml"/><Relationship Id="rId11" Type="http://schemas.openxmlformats.org/officeDocument/2006/relationships/tags" Target="../tags/tag305.xml"/><Relationship Id="rId5" Type="http://schemas.openxmlformats.org/officeDocument/2006/relationships/tags" Target="../tags/tag299.xml"/><Relationship Id="rId15" Type="http://schemas.openxmlformats.org/officeDocument/2006/relationships/slideMaster" Target="../slideMasters/slideMaster2.xml"/><Relationship Id="rId10" Type="http://schemas.openxmlformats.org/officeDocument/2006/relationships/tags" Target="../tags/tag304.xml"/><Relationship Id="rId4" Type="http://schemas.openxmlformats.org/officeDocument/2006/relationships/tags" Target="../tags/tag298.xml"/><Relationship Id="rId9" Type="http://schemas.openxmlformats.org/officeDocument/2006/relationships/tags" Target="../tags/tag303.xml"/><Relationship Id="rId14" Type="http://schemas.openxmlformats.org/officeDocument/2006/relationships/tags" Target="../tags/tag308.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315.xml"/><Relationship Id="rId13" Type="http://schemas.openxmlformats.org/officeDocument/2006/relationships/tags" Target="../tags/tag320.xml"/><Relationship Id="rId3" Type="http://schemas.openxmlformats.org/officeDocument/2006/relationships/tags" Target="../tags/tag310.xml"/><Relationship Id="rId7" Type="http://schemas.openxmlformats.org/officeDocument/2006/relationships/tags" Target="../tags/tag314.xml"/><Relationship Id="rId12" Type="http://schemas.openxmlformats.org/officeDocument/2006/relationships/tags" Target="../tags/tag319.xml"/><Relationship Id="rId17" Type="http://schemas.openxmlformats.org/officeDocument/2006/relationships/image" Target="../media/image1.emf"/><Relationship Id="rId2" Type="http://schemas.openxmlformats.org/officeDocument/2006/relationships/tags" Target="../tags/tag309.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313.xml"/><Relationship Id="rId11" Type="http://schemas.openxmlformats.org/officeDocument/2006/relationships/tags" Target="../tags/tag318.xml"/><Relationship Id="rId5" Type="http://schemas.openxmlformats.org/officeDocument/2006/relationships/tags" Target="../tags/tag312.xml"/><Relationship Id="rId15" Type="http://schemas.openxmlformats.org/officeDocument/2006/relationships/slideMaster" Target="../slideMasters/slideMaster2.xml"/><Relationship Id="rId10" Type="http://schemas.openxmlformats.org/officeDocument/2006/relationships/tags" Target="../tags/tag317.xml"/><Relationship Id="rId4" Type="http://schemas.openxmlformats.org/officeDocument/2006/relationships/tags" Target="../tags/tag311.xml"/><Relationship Id="rId9" Type="http://schemas.openxmlformats.org/officeDocument/2006/relationships/tags" Target="../tags/tag316.xml"/><Relationship Id="rId14" Type="http://schemas.openxmlformats.org/officeDocument/2006/relationships/tags" Target="../tags/tag321.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328.xml"/><Relationship Id="rId13" Type="http://schemas.openxmlformats.org/officeDocument/2006/relationships/tags" Target="../tags/tag333.xml"/><Relationship Id="rId3" Type="http://schemas.openxmlformats.org/officeDocument/2006/relationships/tags" Target="../tags/tag323.xml"/><Relationship Id="rId7" Type="http://schemas.openxmlformats.org/officeDocument/2006/relationships/tags" Target="../tags/tag327.xml"/><Relationship Id="rId12" Type="http://schemas.openxmlformats.org/officeDocument/2006/relationships/tags" Target="../tags/tag332.xml"/><Relationship Id="rId17" Type="http://schemas.openxmlformats.org/officeDocument/2006/relationships/image" Target="../media/image1.emf"/><Relationship Id="rId2" Type="http://schemas.openxmlformats.org/officeDocument/2006/relationships/tags" Target="../tags/tag322.xml"/><Relationship Id="rId16" Type="http://schemas.openxmlformats.org/officeDocument/2006/relationships/oleObject" Target="../embeddings/oleObject25.bin"/><Relationship Id="rId1" Type="http://schemas.openxmlformats.org/officeDocument/2006/relationships/vmlDrawing" Target="../drawings/vmlDrawing25.vml"/><Relationship Id="rId6" Type="http://schemas.openxmlformats.org/officeDocument/2006/relationships/tags" Target="../tags/tag326.xml"/><Relationship Id="rId11" Type="http://schemas.openxmlformats.org/officeDocument/2006/relationships/tags" Target="../tags/tag331.xml"/><Relationship Id="rId5" Type="http://schemas.openxmlformats.org/officeDocument/2006/relationships/tags" Target="../tags/tag325.xml"/><Relationship Id="rId15" Type="http://schemas.openxmlformats.org/officeDocument/2006/relationships/slideMaster" Target="../slideMasters/slideMaster2.xml"/><Relationship Id="rId10" Type="http://schemas.openxmlformats.org/officeDocument/2006/relationships/tags" Target="../tags/tag330.xml"/><Relationship Id="rId4" Type="http://schemas.openxmlformats.org/officeDocument/2006/relationships/tags" Target="../tags/tag324.xml"/><Relationship Id="rId9" Type="http://schemas.openxmlformats.org/officeDocument/2006/relationships/tags" Target="../tags/tag329.xml"/><Relationship Id="rId14" Type="http://schemas.openxmlformats.org/officeDocument/2006/relationships/tags" Target="../tags/tag33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37.xml"/><Relationship Id="rId7" Type="http://schemas.openxmlformats.org/officeDocument/2006/relationships/tags" Target="../tags/tag341.xml"/><Relationship Id="rId2" Type="http://schemas.openxmlformats.org/officeDocument/2006/relationships/tags" Target="../tags/tag336.xml"/><Relationship Id="rId1" Type="http://schemas.openxmlformats.org/officeDocument/2006/relationships/tags" Target="../tags/tag335.xml"/><Relationship Id="rId6" Type="http://schemas.openxmlformats.org/officeDocument/2006/relationships/tags" Target="../tags/tag340.xml"/><Relationship Id="rId5" Type="http://schemas.openxmlformats.org/officeDocument/2006/relationships/tags" Target="../tags/tag339.xml"/><Relationship Id="rId4" Type="http://schemas.openxmlformats.org/officeDocument/2006/relationships/tags" Target="../tags/tag338.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 Id="rId5" Type="http://schemas.openxmlformats.org/officeDocument/2006/relationships/slideMaster" Target="../slideMasters/slideMaster2.xml"/><Relationship Id="rId4" Type="http://schemas.openxmlformats.org/officeDocument/2006/relationships/tags" Target="../tags/tag345.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47.xml"/><Relationship Id="rId7" Type="http://schemas.openxmlformats.org/officeDocument/2006/relationships/oleObject" Target="../embeddings/oleObject26.bin"/><Relationship Id="rId2" Type="http://schemas.openxmlformats.org/officeDocument/2006/relationships/tags" Target="../tags/tag346.xml"/><Relationship Id="rId1" Type="http://schemas.openxmlformats.org/officeDocument/2006/relationships/vmlDrawing" Target="../drawings/vmlDrawing26.vml"/><Relationship Id="rId6" Type="http://schemas.openxmlformats.org/officeDocument/2006/relationships/image" Target="../media/image10.png"/><Relationship Id="rId5" Type="http://schemas.openxmlformats.org/officeDocument/2006/relationships/slideMaster" Target="../slideMasters/slideMaster2.xml"/><Relationship Id="rId4" Type="http://schemas.openxmlformats.org/officeDocument/2006/relationships/tags" Target="../tags/tag348.xml"/><Relationship Id="rId9"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379.xml"/><Relationship Id="rId13" Type="http://schemas.openxmlformats.org/officeDocument/2006/relationships/image" Target="../media/image12.png"/><Relationship Id="rId3" Type="http://schemas.openxmlformats.org/officeDocument/2006/relationships/tags" Target="../tags/tag374.xml"/><Relationship Id="rId7" Type="http://schemas.openxmlformats.org/officeDocument/2006/relationships/tags" Target="../tags/tag378.xml"/><Relationship Id="rId12" Type="http://schemas.openxmlformats.org/officeDocument/2006/relationships/image" Target="../media/image2.emf"/><Relationship Id="rId2" Type="http://schemas.openxmlformats.org/officeDocument/2006/relationships/tags" Target="../tags/tag373.xml"/><Relationship Id="rId1" Type="http://schemas.openxmlformats.org/officeDocument/2006/relationships/vmlDrawing" Target="../drawings/vmlDrawing28.vml"/><Relationship Id="rId6" Type="http://schemas.openxmlformats.org/officeDocument/2006/relationships/tags" Target="../tags/tag377.xml"/><Relationship Id="rId11" Type="http://schemas.openxmlformats.org/officeDocument/2006/relationships/oleObject" Target="../embeddings/oleObject28.bin"/><Relationship Id="rId5" Type="http://schemas.openxmlformats.org/officeDocument/2006/relationships/tags" Target="../tags/tag376.xml"/><Relationship Id="rId10" Type="http://schemas.openxmlformats.org/officeDocument/2006/relationships/image" Target="../media/image11.png"/><Relationship Id="rId4" Type="http://schemas.openxmlformats.org/officeDocument/2006/relationships/tags" Target="../tags/tag375.xml"/><Relationship Id="rId9" Type="http://schemas.openxmlformats.org/officeDocument/2006/relationships/slideMaster" Target="../slideMasters/slideMaster3.xml"/><Relationship Id="rId14" Type="http://schemas.openxmlformats.org/officeDocument/2006/relationships/image" Target="../media/image13.svg"/></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386.xml"/><Relationship Id="rId3" Type="http://schemas.openxmlformats.org/officeDocument/2006/relationships/tags" Target="../tags/tag381.xml"/><Relationship Id="rId7" Type="http://schemas.openxmlformats.org/officeDocument/2006/relationships/tags" Target="../tags/tag385.xml"/><Relationship Id="rId2" Type="http://schemas.openxmlformats.org/officeDocument/2006/relationships/tags" Target="../tags/tag380.xml"/><Relationship Id="rId1" Type="http://schemas.openxmlformats.org/officeDocument/2006/relationships/vmlDrawing" Target="../drawings/vmlDrawing29.vml"/><Relationship Id="rId6" Type="http://schemas.openxmlformats.org/officeDocument/2006/relationships/tags" Target="../tags/tag384.xml"/><Relationship Id="rId11" Type="http://schemas.openxmlformats.org/officeDocument/2006/relationships/image" Target="../media/image1.emf"/><Relationship Id="rId5" Type="http://schemas.openxmlformats.org/officeDocument/2006/relationships/tags" Target="../tags/tag383.xml"/><Relationship Id="rId10" Type="http://schemas.openxmlformats.org/officeDocument/2006/relationships/oleObject" Target="../embeddings/oleObject29.bin"/><Relationship Id="rId4" Type="http://schemas.openxmlformats.org/officeDocument/2006/relationships/tags" Target="../tags/tag382.xml"/><Relationship Id="rId9"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389.xml"/><Relationship Id="rId2" Type="http://schemas.openxmlformats.org/officeDocument/2006/relationships/tags" Target="../tags/tag388.xml"/><Relationship Id="rId1" Type="http://schemas.openxmlformats.org/officeDocument/2006/relationships/tags" Target="../tags/tag387.xml"/><Relationship Id="rId5" Type="http://schemas.openxmlformats.org/officeDocument/2006/relationships/slideMaster" Target="../slideMasters/slideMaster3.xml"/><Relationship Id="rId4" Type="http://schemas.openxmlformats.org/officeDocument/2006/relationships/tags" Target="../tags/tag390.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 Id="rId5" Type="http://schemas.openxmlformats.org/officeDocument/2006/relationships/slideMaster" Target="../slideMasters/slideMaster3.xml"/><Relationship Id="rId4" Type="http://schemas.openxmlformats.org/officeDocument/2006/relationships/tags" Target="../tags/tag394.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 Id="rId5" Type="http://schemas.openxmlformats.org/officeDocument/2006/relationships/slideMaster" Target="../slideMasters/slideMaster3.xml"/><Relationship Id="rId4" Type="http://schemas.openxmlformats.org/officeDocument/2006/relationships/tags" Target="../tags/tag398.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slideMaster" Target="../slideMasters/slideMaster3.xml"/><Relationship Id="rId5" Type="http://schemas.openxmlformats.org/officeDocument/2006/relationships/tags" Target="../tags/tag403.xml"/><Relationship Id="rId4" Type="http://schemas.openxmlformats.org/officeDocument/2006/relationships/tags" Target="../tags/tag402.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410.xml"/><Relationship Id="rId13" Type="http://schemas.openxmlformats.org/officeDocument/2006/relationships/tags" Target="../tags/tag415.xml"/><Relationship Id="rId18" Type="http://schemas.openxmlformats.org/officeDocument/2006/relationships/oleObject" Target="../embeddings/oleObject30.bin"/><Relationship Id="rId3" Type="http://schemas.openxmlformats.org/officeDocument/2006/relationships/tags" Target="../tags/tag405.xml"/><Relationship Id="rId7" Type="http://schemas.openxmlformats.org/officeDocument/2006/relationships/tags" Target="../tags/tag409.xml"/><Relationship Id="rId12" Type="http://schemas.openxmlformats.org/officeDocument/2006/relationships/tags" Target="../tags/tag414.xml"/><Relationship Id="rId17" Type="http://schemas.openxmlformats.org/officeDocument/2006/relationships/slideMaster" Target="../slideMasters/slideMaster3.xml"/><Relationship Id="rId2" Type="http://schemas.openxmlformats.org/officeDocument/2006/relationships/tags" Target="../tags/tag404.xml"/><Relationship Id="rId16" Type="http://schemas.openxmlformats.org/officeDocument/2006/relationships/tags" Target="../tags/tag418.xml"/><Relationship Id="rId1" Type="http://schemas.openxmlformats.org/officeDocument/2006/relationships/vmlDrawing" Target="../drawings/vmlDrawing30.vml"/><Relationship Id="rId6" Type="http://schemas.openxmlformats.org/officeDocument/2006/relationships/tags" Target="../tags/tag408.xml"/><Relationship Id="rId11" Type="http://schemas.openxmlformats.org/officeDocument/2006/relationships/tags" Target="../tags/tag413.xml"/><Relationship Id="rId5" Type="http://schemas.openxmlformats.org/officeDocument/2006/relationships/tags" Target="../tags/tag407.xml"/><Relationship Id="rId15" Type="http://schemas.openxmlformats.org/officeDocument/2006/relationships/tags" Target="../tags/tag417.xml"/><Relationship Id="rId10" Type="http://schemas.openxmlformats.org/officeDocument/2006/relationships/tags" Target="../tags/tag412.xml"/><Relationship Id="rId19" Type="http://schemas.openxmlformats.org/officeDocument/2006/relationships/image" Target="../media/image1.emf"/><Relationship Id="rId4" Type="http://schemas.openxmlformats.org/officeDocument/2006/relationships/tags" Target="../tags/tag406.xml"/><Relationship Id="rId9" Type="http://schemas.openxmlformats.org/officeDocument/2006/relationships/tags" Target="../tags/tag411.xml"/><Relationship Id="rId14" Type="http://schemas.openxmlformats.org/officeDocument/2006/relationships/tags" Target="../tags/tag416.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425.xml"/><Relationship Id="rId13" Type="http://schemas.openxmlformats.org/officeDocument/2006/relationships/tags" Target="../tags/tag430.xml"/><Relationship Id="rId18" Type="http://schemas.openxmlformats.org/officeDocument/2006/relationships/image" Target="../media/image1.emf"/><Relationship Id="rId3" Type="http://schemas.openxmlformats.org/officeDocument/2006/relationships/tags" Target="../tags/tag420.xml"/><Relationship Id="rId7" Type="http://schemas.openxmlformats.org/officeDocument/2006/relationships/tags" Target="../tags/tag424.xml"/><Relationship Id="rId12" Type="http://schemas.openxmlformats.org/officeDocument/2006/relationships/tags" Target="../tags/tag429.xml"/><Relationship Id="rId17" Type="http://schemas.openxmlformats.org/officeDocument/2006/relationships/oleObject" Target="../embeddings/oleObject31.bin"/><Relationship Id="rId2" Type="http://schemas.openxmlformats.org/officeDocument/2006/relationships/tags" Target="../tags/tag419.xml"/><Relationship Id="rId16" Type="http://schemas.openxmlformats.org/officeDocument/2006/relationships/slideMaster" Target="../slideMasters/slideMaster3.xml"/><Relationship Id="rId1" Type="http://schemas.openxmlformats.org/officeDocument/2006/relationships/vmlDrawing" Target="../drawings/vmlDrawing31.vml"/><Relationship Id="rId6" Type="http://schemas.openxmlformats.org/officeDocument/2006/relationships/tags" Target="../tags/tag423.xml"/><Relationship Id="rId11" Type="http://schemas.openxmlformats.org/officeDocument/2006/relationships/tags" Target="../tags/tag428.xml"/><Relationship Id="rId5" Type="http://schemas.openxmlformats.org/officeDocument/2006/relationships/tags" Target="../tags/tag422.xml"/><Relationship Id="rId15" Type="http://schemas.openxmlformats.org/officeDocument/2006/relationships/tags" Target="../tags/tag432.xml"/><Relationship Id="rId10" Type="http://schemas.openxmlformats.org/officeDocument/2006/relationships/tags" Target="../tags/tag427.xml"/><Relationship Id="rId4" Type="http://schemas.openxmlformats.org/officeDocument/2006/relationships/tags" Target="../tags/tag421.xml"/><Relationship Id="rId9" Type="http://schemas.openxmlformats.org/officeDocument/2006/relationships/tags" Target="../tags/tag426.xml"/><Relationship Id="rId14" Type="http://schemas.openxmlformats.org/officeDocument/2006/relationships/tags" Target="../tags/tag431.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440.xml"/><Relationship Id="rId13" Type="http://schemas.openxmlformats.org/officeDocument/2006/relationships/slideMaster" Target="../slideMasters/slideMaster3.xml"/><Relationship Id="rId3" Type="http://schemas.openxmlformats.org/officeDocument/2006/relationships/tags" Target="../tags/tag435.xml"/><Relationship Id="rId7" Type="http://schemas.openxmlformats.org/officeDocument/2006/relationships/tags" Target="../tags/tag439.xml"/><Relationship Id="rId12" Type="http://schemas.openxmlformats.org/officeDocument/2006/relationships/tags" Target="../tags/tag444.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tags" Target="../tags/tag438.xml"/><Relationship Id="rId11" Type="http://schemas.openxmlformats.org/officeDocument/2006/relationships/tags" Target="../tags/tag443.xml"/><Relationship Id="rId5" Type="http://schemas.openxmlformats.org/officeDocument/2006/relationships/tags" Target="../tags/tag437.xml"/><Relationship Id="rId10" Type="http://schemas.openxmlformats.org/officeDocument/2006/relationships/tags" Target="../tags/tag442.xml"/><Relationship Id="rId4" Type="http://schemas.openxmlformats.org/officeDocument/2006/relationships/tags" Target="../tags/tag436.xml"/><Relationship Id="rId9" Type="http://schemas.openxmlformats.org/officeDocument/2006/relationships/tags" Target="../tags/tag441.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451.xml"/><Relationship Id="rId13" Type="http://schemas.openxmlformats.org/officeDocument/2006/relationships/tags" Target="../tags/tag456.xml"/><Relationship Id="rId18" Type="http://schemas.openxmlformats.org/officeDocument/2006/relationships/image" Target="../media/image1.emf"/><Relationship Id="rId3" Type="http://schemas.openxmlformats.org/officeDocument/2006/relationships/tags" Target="../tags/tag446.xml"/><Relationship Id="rId7" Type="http://schemas.openxmlformats.org/officeDocument/2006/relationships/tags" Target="../tags/tag450.xml"/><Relationship Id="rId12" Type="http://schemas.openxmlformats.org/officeDocument/2006/relationships/tags" Target="../tags/tag455.xml"/><Relationship Id="rId17" Type="http://schemas.openxmlformats.org/officeDocument/2006/relationships/oleObject" Target="../embeddings/oleObject32.bin"/><Relationship Id="rId2" Type="http://schemas.openxmlformats.org/officeDocument/2006/relationships/tags" Target="../tags/tag445.xml"/><Relationship Id="rId16" Type="http://schemas.openxmlformats.org/officeDocument/2006/relationships/slideMaster" Target="../slideMasters/slideMaster3.xml"/><Relationship Id="rId1" Type="http://schemas.openxmlformats.org/officeDocument/2006/relationships/vmlDrawing" Target="../drawings/vmlDrawing32.vml"/><Relationship Id="rId6" Type="http://schemas.openxmlformats.org/officeDocument/2006/relationships/tags" Target="../tags/tag449.xml"/><Relationship Id="rId11" Type="http://schemas.openxmlformats.org/officeDocument/2006/relationships/tags" Target="../tags/tag454.xml"/><Relationship Id="rId5" Type="http://schemas.openxmlformats.org/officeDocument/2006/relationships/tags" Target="../tags/tag448.xml"/><Relationship Id="rId15" Type="http://schemas.openxmlformats.org/officeDocument/2006/relationships/tags" Target="../tags/tag458.xml"/><Relationship Id="rId10" Type="http://schemas.openxmlformats.org/officeDocument/2006/relationships/tags" Target="../tags/tag453.xml"/><Relationship Id="rId4" Type="http://schemas.openxmlformats.org/officeDocument/2006/relationships/tags" Target="../tags/tag447.xml"/><Relationship Id="rId9" Type="http://schemas.openxmlformats.org/officeDocument/2006/relationships/tags" Target="../tags/tag452.xml"/><Relationship Id="rId14" Type="http://schemas.openxmlformats.org/officeDocument/2006/relationships/tags" Target="../tags/tag457.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465.xml"/><Relationship Id="rId13" Type="http://schemas.openxmlformats.org/officeDocument/2006/relationships/tags" Target="../tags/tag470.xml"/><Relationship Id="rId18" Type="http://schemas.openxmlformats.org/officeDocument/2006/relationships/image" Target="../media/image8.emf"/><Relationship Id="rId3" Type="http://schemas.openxmlformats.org/officeDocument/2006/relationships/tags" Target="../tags/tag460.xml"/><Relationship Id="rId7" Type="http://schemas.openxmlformats.org/officeDocument/2006/relationships/tags" Target="../tags/tag464.xml"/><Relationship Id="rId12" Type="http://schemas.openxmlformats.org/officeDocument/2006/relationships/tags" Target="../tags/tag469.xml"/><Relationship Id="rId17" Type="http://schemas.openxmlformats.org/officeDocument/2006/relationships/oleObject" Target="../embeddings/oleObject33.bin"/><Relationship Id="rId2" Type="http://schemas.openxmlformats.org/officeDocument/2006/relationships/tags" Target="../tags/tag459.xml"/><Relationship Id="rId16" Type="http://schemas.openxmlformats.org/officeDocument/2006/relationships/slideMaster" Target="../slideMasters/slideMaster3.xml"/><Relationship Id="rId1" Type="http://schemas.openxmlformats.org/officeDocument/2006/relationships/vmlDrawing" Target="../drawings/vmlDrawing33.vml"/><Relationship Id="rId6" Type="http://schemas.openxmlformats.org/officeDocument/2006/relationships/tags" Target="../tags/tag463.xml"/><Relationship Id="rId11" Type="http://schemas.openxmlformats.org/officeDocument/2006/relationships/tags" Target="../tags/tag468.xml"/><Relationship Id="rId5" Type="http://schemas.openxmlformats.org/officeDocument/2006/relationships/tags" Target="../tags/tag462.xml"/><Relationship Id="rId15" Type="http://schemas.openxmlformats.org/officeDocument/2006/relationships/tags" Target="../tags/tag472.xml"/><Relationship Id="rId10" Type="http://schemas.openxmlformats.org/officeDocument/2006/relationships/tags" Target="../tags/tag467.xml"/><Relationship Id="rId4" Type="http://schemas.openxmlformats.org/officeDocument/2006/relationships/tags" Target="../tags/tag461.xml"/><Relationship Id="rId9" Type="http://schemas.openxmlformats.org/officeDocument/2006/relationships/tags" Target="../tags/tag466.xml"/><Relationship Id="rId14" Type="http://schemas.openxmlformats.org/officeDocument/2006/relationships/tags" Target="../tags/tag471.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479.xml"/><Relationship Id="rId13" Type="http://schemas.openxmlformats.org/officeDocument/2006/relationships/tags" Target="../tags/tag484.xml"/><Relationship Id="rId3" Type="http://schemas.openxmlformats.org/officeDocument/2006/relationships/tags" Target="../tags/tag474.xml"/><Relationship Id="rId7" Type="http://schemas.openxmlformats.org/officeDocument/2006/relationships/tags" Target="../tags/tag478.xml"/><Relationship Id="rId12" Type="http://schemas.openxmlformats.org/officeDocument/2006/relationships/tags" Target="../tags/tag483.xml"/><Relationship Id="rId17" Type="http://schemas.openxmlformats.org/officeDocument/2006/relationships/image" Target="../media/image1.emf"/><Relationship Id="rId2" Type="http://schemas.openxmlformats.org/officeDocument/2006/relationships/tags" Target="../tags/tag473.xml"/><Relationship Id="rId16" Type="http://schemas.openxmlformats.org/officeDocument/2006/relationships/oleObject" Target="../embeddings/oleObject34.bin"/><Relationship Id="rId1" Type="http://schemas.openxmlformats.org/officeDocument/2006/relationships/vmlDrawing" Target="../drawings/vmlDrawing34.vml"/><Relationship Id="rId6" Type="http://schemas.openxmlformats.org/officeDocument/2006/relationships/tags" Target="../tags/tag477.xml"/><Relationship Id="rId11" Type="http://schemas.openxmlformats.org/officeDocument/2006/relationships/tags" Target="../tags/tag482.xml"/><Relationship Id="rId5" Type="http://schemas.openxmlformats.org/officeDocument/2006/relationships/tags" Target="../tags/tag476.xml"/><Relationship Id="rId15" Type="http://schemas.openxmlformats.org/officeDocument/2006/relationships/slideMaster" Target="../slideMasters/slideMaster3.xml"/><Relationship Id="rId10" Type="http://schemas.openxmlformats.org/officeDocument/2006/relationships/tags" Target="../tags/tag481.xml"/><Relationship Id="rId4" Type="http://schemas.openxmlformats.org/officeDocument/2006/relationships/tags" Target="../tags/tag475.xml"/><Relationship Id="rId9" Type="http://schemas.openxmlformats.org/officeDocument/2006/relationships/tags" Target="../tags/tag480.xml"/><Relationship Id="rId14" Type="http://schemas.openxmlformats.org/officeDocument/2006/relationships/tags" Target="../tags/tag485.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492.xml"/><Relationship Id="rId13" Type="http://schemas.openxmlformats.org/officeDocument/2006/relationships/tags" Target="../tags/tag497.xml"/><Relationship Id="rId3" Type="http://schemas.openxmlformats.org/officeDocument/2006/relationships/tags" Target="../tags/tag487.xml"/><Relationship Id="rId7" Type="http://schemas.openxmlformats.org/officeDocument/2006/relationships/tags" Target="../tags/tag491.xml"/><Relationship Id="rId12" Type="http://schemas.openxmlformats.org/officeDocument/2006/relationships/tags" Target="../tags/tag496.xml"/><Relationship Id="rId17" Type="http://schemas.openxmlformats.org/officeDocument/2006/relationships/image" Target="../media/image1.emf"/><Relationship Id="rId2" Type="http://schemas.openxmlformats.org/officeDocument/2006/relationships/tags" Target="../tags/tag486.xml"/><Relationship Id="rId16" Type="http://schemas.openxmlformats.org/officeDocument/2006/relationships/oleObject" Target="../embeddings/oleObject35.bin"/><Relationship Id="rId1" Type="http://schemas.openxmlformats.org/officeDocument/2006/relationships/vmlDrawing" Target="../drawings/vmlDrawing35.vml"/><Relationship Id="rId6" Type="http://schemas.openxmlformats.org/officeDocument/2006/relationships/tags" Target="../tags/tag490.xml"/><Relationship Id="rId11" Type="http://schemas.openxmlformats.org/officeDocument/2006/relationships/tags" Target="../tags/tag495.xml"/><Relationship Id="rId5" Type="http://schemas.openxmlformats.org/officeDocument/2006/relationships/tags" Target="../tags/tag489.xml"/><Relationship Id="rId15" Type="http://schemas.openxmlformats.org/officeDocument/2006/relationships/slideMaster" Target="../slideMasters/slideMaster3.xml"/><Relationship Id="rId10" Type="http://schemas.openxmlformats.org/officeDocument/2006/relationships/tags" Target="../tags/tag494.xml"/><Relationship Id="rId4" Type="http://schemas.openxmlformats.org/officeDocument/2006/relationships/tags" Target="../tags/tag488.xml"/><Relationship Id="rId9" Type="http://schemas.openxmlformats.org/officeDocument/2006/relationships/tags" Target="../tags/tag493.xml"/><Relationship Id="rId14" Type="http://schemas.openxmlformats.org/officeDocument/2006/relationships/tags" Target="../tags/tag498.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505.xml"/><Relationship Id="rId13" Type="http://schemas.openxmlformats.org/officeDocument/2006/relationships/tags" Target="../tags/tag510.xml"/><Relationship Id="rId3" Type="http://schemas.openxmlformats.org/officeDocument/2006/relationships/tags" Target="../tags/tag500.xml"/><Relationship Id="rId7" Type="http://schemas.openxmlformats.org/officeDocument/2006/relationships/tags" Target="../tags/tag504.xml"/><Relationship Id="rId12" Type="http://schemas.openxmlformats.org/officeDocument/2006/relationships/tags" Target="../tags/tag509.xml"/><Relationship Id="rId17" Type="http://schemas.openxmlformats.org/officeDocument/2006/relationships/image" Target="../media/image14.emf"/><Relationship Id="rId2" Type="http://schemas.openxmlformats.org/officeDocument/2006/relationships/tags" Target="../tags/tag499.xml"/><Relationship Id="rId16" Type="http://schemas.openxmlformats.org/officeDocument/2006/relationships/oleObject" Target="../embeddings/oleObject36.bin"/><Relationship Id="rId1" Type="http://schemas.openxmlformats.org/officeDocument/2006/relationships/vmlDrawing" Target="../drawings/vmlDrawing36.vml"/><Relationship Id="rId6" Type="http://schemas.openxmlformats.org/officeDocument/2006/relationships/tags" Target="../tags/tag503.xml"/><Relationship Id="rId11" Type="http://schemas.openxmlformats.org/officeDocument/2006/relationships/tags" Target="../tags/tag508.xml"/><Relationship Id="rId5" Type="http://schemas.openxmlformats.org/officeDocument/2006/relationships/tags" Target="../tags/tag502.xml"/><Relationship Id="rId15" Type="http://schemas.openxmlformats.org/officeDocument/2006/relationships/slideMaster" Target="../slideMasters/slideMaster3.xml"/><Relationship Id="rId10" Type="http://schemas.openxmlformats.org/officeDocument/2006/relationships/tags" Target="../tags/tag507.xml"/><Relationship Id="rId4" Type="http://schemas.openxmlformats.org/officeDocument/2006/relationships/tags" Target="../tags/tag501.xml"/><Relationship Id="rId9" Type="http://schemas.openxmlformats.org/officeDocument/2006/relationships/tags" Target="../tags/tag506.xml"/><Relationship Id="rId14" Type="http://schemas.openxmlformats.org/officeDocument/2006/relationships/tags" Target="../tags/tag511.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518.xml"/><Relationship Id="rId13" Type="http://schemas.openxmlformats.org/officeDocument/2006/relationships/tags" Target="../tags/tag523.xml"/><Relationship Id="rId3" Type="http://schemas.openxmlformats.org/officeDocument/2006/relationships/tags" Target="../tags/tag513.xml"/><Relationship Id="rId7" Type="http://schemas.openxmlformats.org/officeDocument/2006/relationships/tags" Target="../tags/tag517.xml"/><Relationship Id="rId12" Type="http://schemas.openxmlformats.org/officeDocument/2006/relationships/tags" Target="../tags/tag522.xml"/><Relationship Id="rId17" Type="http://schemas.openxmlformats.org/officeDocument/2006/relationships/image" Target="../media/image1.emf"/><Relationship Id="rId2" Type="http://schemas.openxmlformats.org/officeDocument/2006/relationships/tags" Target="../tags/tag512.xml"/><Relationship Id="rId16" Type="http://schemas.openxmlformats.org/officeDocument/2006/relationships/oleObject" Target="../embeddings/oleObject37.bin"/><Relationship Id="rId1" Type="http://schemas.openxmlformats.org/officeDocument/2006/relationships/vmlDrawing" Target="../drawings/vmlDrawing37.vml"/><Relationship Id="rId6" Type="http://schemas.openxmlformats.org/officeDocument/2006/relationships/tags" Target="../tags/tag516.xml"/><Relationship Id="rId11" Type="http://schemas.openxmlformats.org/officeDocument/2006/relationships/tags" Target="../tags/tag521.xml"/><Relationship Id="rId5" Type="http://schemas.openxmlformats.org/officeDocument/2006/relationships/tags" Target="../tags/tag515.xml"/><Relationship Id="rId15" Type="http://schemas.openxmlformats.org/officeDocument/2006/relationships/slideMaster" Target="../slideMasters/slideMaster3.xml"/><Relationship Id="rId10" Type="http://schemas.openxmlformats.org/officeDocument/2006/relationships/tags" Target="../tags/tag520.xml"/><Relationship Id="rId4" Type="http://schemas.openxmlformats.org/officeDocument/2006/relationships/tags" Target="../tags/tag514.xml"/><Relationship Id="rId9" Type="http://schemas.openxmlformats.org/officeDocument/2006/relationships/tags" Target="../tags/tag519.xml"/><Relationship Id="rId14" Type="http://schemas.openxmlformats.org/officeDocument/2006/relationships/tags" Target="../tags/tag524.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531.xml"/><Relationship Id="rId13" Type="http://schemas.openxmlformats.org/officeDocument/2006/relationships/tags" Target="../tags/tag536.xml"/><Relationship Id="rId18" Type="http://schemas.openxmlformats.org/officeDocument/2006/relationships/image" Target="../media/image8.emf"/><Relationship Id="rId3" Type="http://schemas.openxmlformats.org/officeDocument/2006/relationships/tags" Target="../tags/tag526.xml"/><Relationship Id="rId7" Type="http://schemas.openxmlformats.org/officeDocument/2006/relationships/tags" Target="../tags/tag530.xml"/><Relationship Id="rId12" Type="http://schemas.openxmlformats.org/officeDocument/2006/relationships/tags" Target="../tags/tag535.xml"/><Relationship Id="rId17" Type="http://schemas.openxmlformats.org/officeDocument/2006/relationships/oleObject" Target="../embeddings/oleObject38.bin"/><Relationship Id="rId2" Type="http://schemas.openxmlformats.org/officeDocument/2006/relationships/tags" Target="../tags/tag525.xml"/><Relationship Id="rId16" Type="http://schemas.openxmlformats.org/officeDocument/2006/relationships/slideMaster" Target="../slideMasters/slideMaster3.xml"/><Relationship Id="rId1" Type="http://schemas.openxmlformats.org/officeDocument/2006/relationships/vmlDrawing" Target="../drawings/vmlDrawing38.vml"/><Relationship Id="rId6" Type="http://schemas.openxmlformats.org/officeDocument/2006/relationships/tags" Target="../tags/tag529.xml"/><Relationship Id="rId11" Type="http://schemas.openxmlformats.org/officeDocument/2006/relationships/tags" Target="../tags/tag534.xml"/><Relationship Id="rId5" Type="http://schemas.openxmlformats.org/officeDocument/2006/relationships/tags" Target="../tags/tag528.xml"/><Relationship Id="rId15" Type="http://schemas.openxmlformats.org/officeDocument/2006/relationships/tags" Target="../tags/tag538.xml"/><Relationship Id="rId10" Type="http://schemas.openxmlformats.org/officeDocument/2006/relationships/tags" Target="../tags/tag533.xml"/><Relationship Id="rId4" Type="http://schemas.openxmlformats.org/officeDocument/2006/relationships/tags" Target="../tags/tag527.xml"/><Relationship Id="rId9" Type="http://schemas.openxmlformats.org/officeDocument/2006/relationships/tags" Target="../tags/tag532.xml"/><Relationship Id="rId14" Type="http://schemas.openxmlformats.org/officeDocument/2006/relationships/tags" Target="../tags/tag537.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546.xml"/><Relationship Id="rId3" Type="http://schemas.openxmlformats.org/officeDocument/2006/relationships/tags" Target="../tags/tag541.xml"/><Relationship Id="rId7" Type="http://schemas.openxmlformats.org/officeDocument/2006/relationships/tags" Target="../tags/tag545.xml"/><Relationship Id="rId2" Type="http://schemas.openxmlformats.org/officeDocument/2006/relationships/tags" Target="../tags/tag540.xml"/><Relationship Id="rId1" Type="http://schemas.openxmlformats.org/officeDocument/2006/relationships/tags" Target="../tags/tag539.xml"/><Relationship Id="rId6" Type="http://schemas.openxmlformats.org/officeDocument/2006/relationships/tags" Target="../tags/tag544.xml"/><Relationship Id="rId5" Type="http://schemas.openxmlformats.org/officeDocument/2006/relationships/tags" Target="../tags/tag543.xml"/><Relationship Id="rId4" Type="http://schemas.openxmlformats.org/officeDocument/2006/relationships/tags" Target="../tags/tag542.xml"/><Relationship Id="rId9"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549.xml"/><Relationship Id="rId2" Type="http://schemas.openxmlformats.org/officeDocument/2006/relationships/tags" Target="../tags/tag548.xml"/><Relationship Id="rId1" Type="http://schemas.openxmlformats.org/officeDocument/2006/relationships/tags" Target="../tags/tag547.xml"/><Relationship Id="rId6" Type="http://schemas.openxmlformats.org/officeDocument/2006/relationships/slideMaster" Target="../slideMasters/slideMaster3.xml"/><Relationship Id="rId5" Type="http://schemas.openxmlformats.org/officeDocument/2006/relationships/tags" Target="../tags/tag551.xml"/><Relationship Id="rId4" Type="http://schemas.openxmlformats.org/officeDocument/2006/relationships/tags" Target="../tags/tag550.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3.xml"/><Relationship Id="rId7" Type="http://schemas.openxmlformats.org/officeDocument/2006/relationships/slideMaster" Target="../slideMasters/slideMaster3.xml"/><Relationship Id="rId2" Type="http://schemas.openxmlformats.org/officeDocument/2006/relationships/tags" Target="../tags/tag552.xml"/><Relationship Id="rId1" Type="http://schemas.openxmlformats.org/officeDocument/2006/relationships/vmlDrawing" Target="../drawings/vmlDrawing39.vml"/><Relationship Id="rId6" Type="http://schemas.openxmlformats.org/officeDocument/2006/relationships/tags" Target="../tags/tag556.xml"/><Relationship Id="rId5" Type="http://schemas.openxmlformats.org/officeDocument/2006/relationships/tags" Target="../tags/tag555.xml"/><Relationship Id="rId10" Type="http://schemas.openxmlformats.org/officeDocument/2006/relationships/image" Target="../media/image2.emf"/><Relationship Id="rId4" Type="http://schemas.openxmlformats.org/officeDocument/2006/relationships/tags" Target="../tags/tag554.xml"/><Relationship Id="rId9" Type="http://schemas.openxmlformats.org/officeDocument/2006/relationships/oleObject" Target="../embeddings/oleObject39.bin"/></Relationships>
</file>

<file path=ppt/slideLayouts/_rels/slideLayout52.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583.xml"/><Relationship Id="rId7" Type="http://schemas.openxmlformats.org/officeDocument/2006/relationships/tags" Target="../tags/tag587.xml"/><Relationship Id="rId2" Type="http://schemas.openxmlformats.org/officeDocument/2006/relationships/tags" Target="../tags/tag582.xml"/><Relationship Id="rId1" Type="http://schemas.openxmlformats.org/officeDocument/2006/relationships/tags" Target="../tags/tag581.xml"/><Relationship Id="rId6" Type="http://schemas.openxmlformats.org/officeDocument/2006/relationships/tags" Target="../tags/tag586.xml"/><Relationship Id="rId5" Type="http://schemas.openxmlformats.org/officeDocument/2006/relationships/tags" Target="../tags/tag585.xml"/><Relationship Id="rId4" Type="http://schemas.openxmlformats.org/officeDocument/2006/relationships/tags" Target="../tags/tag584.xml"/><Relationship Id="rId9" Type="http://schemas.openxmlformats.org/officeDocument/2006/relationships/image" Target="../media/image15.png"/></Relationships>
</file>

<file path=ppt/slideLayouts/_rels/slideLayout53.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tags" Target="../tags/tag589.xml"/><Relationship Id="rId7" Type="http://schemas.openxmlformats.org/officeDocument/2006/relationships/slideMaster" Target="../slideMasters/slideMaster4.xml"/><Relationship Id="rId2" Type="http://schemas.openxmlformats.org/officeDocument/2006/relationships/tags" Target="../tags/tag588.xml"/><Relationship Id="rId1" Type="http://schemas.openxmlformats.org/officeDocument/2006/relationships/vmlDrawing" Target="../drawings/vmlDrawing41.vml"/><Relationship Id="rId6" Type="http://schemas.openxmlformats.org/officeDocument/2006/relationships/tags" Target="../tags/tag592.xml"/><Relationship Id="rId5" Type="http://schemas.openxmlformats.org/officeDocument/2006/relationships/tags" Target="../tags/tag591.xml"/><Relationship Id="rId4" Type="http://schemas.openxmlformats.org/officeDocument/2006/relationships/tags" Target="../tags/tag590.xml"/><Relationship Id="rId9" Type="http://schemas.openxmlformats.org/officeDocument/2006/relationships/image" Target="../media/image1.emf"/></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595.xml"/><Relationship Id="rId2" Type="http://schemas.openxmlformats.org/officeDocument/2006/relationships/tags" Target="../tags/tag594.xml"/><Relationship Id="rId1" Type="http://schemas.openxmlformats.org/officeDocument/2006/relationships/tags" Target="../tags/tag593.xml"/><Relationship Id="rId5" Type="http://schemas.openxmlformats.org/officeDocument/2006/relationships/slideMaster" Target="../slideMasters/slideMaster4.xml"/><Relationship Id="rId4" Type="http://schemas.openxmlformats.org/officeDocument/2006/relationships/tags" Target="../tags/tag596.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599.xml"/><Relationship Id="rId2" Type="http://schemas.openxmlformats.org/officeDocument/2006/relationships/tags" Target="../tags/tag598.xml"/><Relationship Id="rId1" Type="http://schemas.openxmlformats.org/officeDocument/2006/relationships/tags" Target="../tags/tag597.xml"/><Relationship Id="rId5" Type="http://schemas.openxmlformats.org/officeDocument/2006/relationships/slideMaster" Target="../slideMasters/slideMaster4.xml"/><Relationship Id="rId4" Type="http://schemas.openxmlformats.org/officeDocument/2006/relationships/tags" Target="../tags/tag600.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603.xml"/><Relationship Id="rId2" Type="http://schemas.openxmlformats.org/officeDocument/2006/relationships/tags" Target="../tags/tag602.xml"/><Relationship Id="rId1" Type="http://schemas.openxmlformats.org/officeDocument/2006/relationships/tags" Target="../tags/tag601.xml"/><Relationship Id="rId5" Type="http://schemas.openxmlformats.org/officeDocument/2006/relationships/slideMaster" Target="../slideMasters/slideMaster4.xml"/><Relationship Id="rId4" Type="http://schemas.openxmlformats.org/officeDocument/2006/relationships/tags" Target="../tags/tag60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7.xml"/><Relationship Id="rId2" Type="http://schemas.openxmlformats.org/officeDocument/2006/relationships/tags" Target="../tags/tag606.xml"/><Relationship Id="rId1" Type="http://schemas.openxmlformats.org/officeDocument/2006/relationships/tags" Target="../tags/tag605.xml"/><Relationship Id="rId6" Type="http://schemas.openxmlformats.org/officeDocument/2006/relationships/slideMaster" Target="../slideMasters/slideMaster4.xml"/><Relationship Id="rId5" Type="http://schemas.openxmlformats.org/officeDocument/2006/relationships/tags" Target="../tags/tag609.xml"/><Relationship Id="rId4" Type="http://schemas.openxmlformats.org/officeDocument/2006/relationships/tags" Target="../tags/tag608.xml"/></Relationships>
</file>

<file path=ppt/slideLayouts/_rels/slideLayout58.xml.rels><?xml version="1.0" encoding="UTF-8" standalone="yes"?>
<Relationships xmlns="http://schemas.openxmlformats.org/package/2006/relationships"><Relationship Id="rId8" Type="http://schemas.openxmlformats.org/officeDocument/2006/relationships/tags" Target="../tags/tag616.xml"/><Relationship Id="rId13" Type="http://schemas.openxmlformats.org/officeDocument/2006/relationships/tags" Target="../tags/tag621.xml"/><Relationship Id="rId3" Type="http://schemas.openxmlformats.org/officeDocument/2006/relationships/tags" Target="../tags/tag611.xml"/><Relationship Id="rId7" Type="http://schemas.openxmlformats.org/officeDocument/2006/relationships/tags" Target="../tags/tag615.xml"/><Relationship Id="rId12" Type="http://schemas.openxmlformats.org/officeDocument/2006/relationships/tags" Target="../tags/tag620.xml"/><Relationship Id="rId17" Type="http://schemas.openxmlformats.org/officeDocument/2006/relationships/image" Target="../media/image1.emf"/><Relationship Id="rId2" Type="http://schemas.openxmlformats.org/officeDocument/2006/relationships/tags" Target="../tags/tag610.xml"/><Relationship Id="rId16" Type="http://schemas.openxmlformats.org/officeDocument/2006/relationships/oleObject" Target="../embeddings/oleObject42.bin"/><Relationship Id="rId1" Type="http://schemas.openxmlformats.org/officeDocument/2006/relationships/vmlDrawing" Target="../drawings/vmlDrawing42.vml"/><Relationship Id="rId6" Type="http://schemas.openxmlformats.org/officeDocument/2006/relationships/tags" Target="../tags/tag614.xml"/><Relationship Id="rId11" Type="http://schemas.openxmlformats.org/officeDocument/2006/relationships/tags" Target="../tags/tag619.xml"/><Relationship Id="rId5" Type="http://schemas.openxmlformats.org/officeDocument/2006/relationships/tags" Target="../tags/tag613.xml"/><Relationship Id="rId15" Type="http://schemas.openxmlformats.org/officeDocument/2006/relationships/slideMaster" Target="../slideMasters/slideMaster4.xml"/><Relationship Id="rId10" Type="http://schemas.openxmlformats.org/officeDocument/2006/relationships/tags" Target="../tags/tag618.xml"/><Relationship Id="rId4" Type="http://schemas.openxmlformats.org/officeDocument/2006/relationships/tags" Target="../tags/tag612.xml"/><Relationship Id="rId9" Type="http://schemas.openxmlformats.org/officeDocument/2006/relationships/tags" Target="../tags/tag617.xml"/><Relationship Id="rId14" Type="http://schemas.openxmlformats.org/officeDocument/2006/relationships/tags" Target="../tags/tag622.xml"/></Relationships>
</file>

<file path=ppt/slideLayouts/_rels/slideLayout59.xml.rels><?xml version="1.0" encoding="UTF-8" standalone="yes"?>
<Relationships xmlns="http://schemas.openxmlformats.org/package/2006/relationships"><Relationship Id="rId8" Type="http://schemas.openxmlformats.org/officeDocument/2006/relationships/tags" Target="../tags/tag629.xml"/><Relationship Id="rId13" Type="http://schemas.openxmlformats.org/officeDocument/2006/relationships/tags" Target="../tags/tag634.xml"/><Relationship Id="rId3" Type="http://schemas.openxmlformats.org/officeDocument/2006/relationships/tags" Target="../tags/tag624.xml"/><Relationship Id="rId7" Type="http://schemas.openxmlformats.org/officeDocument/2006/relationships/tags" Target="../tags/tag628.xml"/><Relationship Id="rId12" Type="http://schemas.openxmlformats.org/officeDocument/2006/relationships/tags" Target="../tags/tag633.xml"/><Relationship Id="rId17" Type="http://schemas.openxmlformats.org/officeDocument/2006/relationships/image" Target="../media/image1.emf"/><Relationship Id="rId2" Type="http://schemas.openxmlformats.org/officeDocument/2006/relationships/tags" Target="../tags/tag623.xml"/><Relationship Id="rId16" Type="http://schemas.openxmlformats.org/officeDocument/2006/relationships/oleObject" Target="../embeddings/oleObject43.bin"/><Relationship Id="rId1" Type="http://schemas.openxmlformats.org/officeDocument/2006/relationships/vmlDrawing" Target="../drawings/vmlDrawing43.vml"/><Relationship Id="rId6" Type="http://schemas.openxmlformats.org/officeDocument/2006/relationships/tags" Target="../tags/tag627.xml"/><Relationship Id="rId11" Type="http://schemas.openxmlformats.org/officeDocument/2006/relationships/tags" Target="../tags/tag632.xml"/><Relationship Id="rId5" Type="http://schemas.openxmlformats.org/officeDocument/2006/relationships/tags" Target="../tags/tag626.xml"/><Relationship Id="rId15" Type="http://schemas.openxmlformats.org/officeDocument/2006/relationships/slideMaster" Target="../slideMasters/slideMaster4.xml"/><Relationship Id="rId10" Type="http://schemas.openxmlformats.org/officeDocument/2006/relationships/tags" Target="../tags/tag631.xml"/><Relationship Id="rId4" Type="http://schemas.openxmlformats.org/officeDocument/2006/relationships/tags" Target="../tags/tag625.xml"/><Relationship Id="rId9" Type="http://schemas.openxmlformats.org/officeDocument/2006/relationships/tags" Target="../tags/tag630.xml"/><Relationship Id="rId14" Type="http://schemas.openxmlformats.org/officeDocument/2006/relationships/tags" Target="../tags/tag635.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642.xml"/><Relationship Id="rId13" Type="http://schemas.openxmlformats.org/officeDocument/2006/relationships/tags" Target="../tags/tag647.xml"/><Relationship Id="rId18" Type="http://schemas.openxmlformats.org/officeDocument/2006/relationships/image" Target="../media/image1.emf"/><Relationship Id="rId3" Type="http://schemas.openxmlformats.org/officeDocument/2006/relationships/tags" Target="../tags/tag637.xml"/><Relationship Id="rId7" Type="http://schemas.openxmlformats.org/officeDocument/2006/relationships/tags" Target="../tags/tag641.xml"/><Relationship Id="rId12" Type="http://schemas.openxmlformats.org/officeDocument/2006/relationships/tags" Target="../tags/tag646.xml"/><Relationship Id="rId17" Type="http://schemas.openxmlformats.org/officeDocument/2006/relationships/oleObject" Target="../embeddings/oleObject44.bin"/><Relationship Id="rId2" Type="http://schemas.openxmlformats.org/officeDocument/2006/relationships/tags" Target="../tags/tag636.xml"/><Relationship Id="rId16" Type="http://schemas.openxmlformats.org/officeDocument/2006/relationships/slideMaster" Target="../slideMasters/slideMaster4.xml"/><Relationship Id="rId1" Type="http://schemas.openxmlformats.org/officeDocument/2006/relationships/vmlDrawing" Target="../drawings/vmlDrawing44.vml"/><Relationship Id="rId6" Type="http://schemas.openxmlformats.org/officeDocument/2006/relationships/tags" Target="../tags/tag640.xml"/><Relationship Id="rId11" Type="http://schemas.openxmlformats.org/officeDocument/2006/relationships/tags" Target="../tags/tag645.xml"/><Relationship Id="rId5" Type="http://schemas.openxmlformats.org/officeDocument/2006/relationships/tags" Target="../tags/tag639.xml"/><Relationship Id="rId15" Type="http://schemas.openxmlformats.org/officeDocument/2006/relationships/tags" Target="../tags/tag649.xml"/><Relationship Id="rId10" Type="http://schemas.openxmlformats.org/officeDocument/2006/relationships/tags" Target="../tags/tag644.xml"/><Relationship Id="rId4" Type="http://schemas.openxmlformats.org/officeDocument/2006/relationships/tags" Target="../tags/tag638.xml"/><Relationship Id="rId9" Type="http://schemas.openxmlformats.org/officeDocument/2006/relationships/tags" Target="../tags/tag643.xml"/><Relationship Id="rId14" Type="http://schemas.openxmlformats.org/officeDocument/2006/relationships/tags" Target="../tags/tag648.xml"/></Relationships>
</file>

<file path=ppt/slideLayouts/_rels/slideLayout61.xml.rels><?xml version="1.0" encoding="UTF-8" standalone="yes"?>
<Relationships xmlns="http://schemas.openxmlformats.org/package/2006/relationships"><Relationship Id="rId8" Type="http://schemas.openxmlformats.org/officeDocument/2006/relationships/tags" Target="../tags/tag656.xml"/><Relationship Id="rId13" Type="http://schemas.openxmlformats.org/officeDocument/2006/relationships/tags" Target="../tags/tag661.xml"/><Relationship Id="rId18" Type="http://schemas.openxmlformats.org/officeDocument/2006/relationships/image" Target="../media/image5.emf"/><Relationship Id="rId3" Type="http://schemas.openxmlformats.org/officeDocument/2006/relationships/tags" Target="../tags/tag651.xml"/><Relationship Id="rId7" Type="http://schemas.openxmlformats.org/officeDocument/2006/relationships/tags" Target="../tags/tag655.xml"/><Relationship Id="rId12" Type="http://schemas.openxmlformats.org/officeDocument/2006/relationships/tags" Target="../tags/tag660.xml"/><Relationship Id="rId17" Type="http://schemas.openxmlformats.org/officeDocument/2006/relationships/oleObject" Target="../embeddings/oleObject45.bin"/><Relationship Id="rId2" Type="http://schemas.openxmlformats.org/officeDocument/2006/relationships/tags" Target="../tags/tag650.xml"/><Relationship Id="rId16" Type="http://schemas.openxmlformats.org/officeDocument/2006/relationships/slideMaster" Target="../slideMasters/slideMaster4.xml"/><Relationship Id="rId1" Type="http://schemas.openxmlformats.org/officeDocument/2006/relationships/vmlDrawing" Target="../drawings/vmlDrawing45.vml"/><Relationship Id="rId6" Type="http://schemas.openxmlformats.org/officeDocument/2006/relationships/tags" Target="../tags/tag654.xml"/><Relationship Id="rId11" Type="http://schemas.openxmlformats.org/officeDocument/2006/relationships/tags" Target="../tags/tag659.xml"/><Relationship Id="rId5" Type="http://schemas.openxmlformats.org/officeDocument/2006/relationships/tags" Target="../tags/tag653.xml"/><Relationship Id="rId15" Type="http://schemas.openxmlformats.org/officeDocument/2006/relationships/tags" Target="../tags/tag663.xml"/><Relationship Id="rId10" Type="http://schemas.openxmlformats.org/officeDocument/2006/relationships/tags" Target="../tags/tag658.xml"/><Relationship Id="rId4" Type="http://schemas.openxmlformats.org/officeDocument/2006/relationships/tags" Target="../tags/tag652.xml"/><Relationship Id="rId9" Type="http://schemas.openxmlformats.org/officeDocument/2006/relationships/tags" Target="../tags/tag657.xml"/><Relationship Id="rId14" Type="http://schemas.openxmlformats.org/officeDocument/2006/relationships/tags" Target="../tags/tag662.xml"/></Relationships>
</file>

<file path=ppt/slideLayouts/_rels/slideLayout62.xml.rels><?xml version="1.0" encoding="UTF-8" standalone="yes"?>
<Relationships xmlns="http://schemas.openxmlformats.org/package/2006/relationships"><Relationship Id="rId8" Type="http://schemas.openxmlformats.org/officeDocument/2006/relationships/tags" Target="../tags/tag670.xml"/><Relationship Id="rId3" Type="http://schemas.openxmlformats.org/officeDocument/2006/relationships/tags" Target="../tags/tag665.xml"/><Relationship Id="rId7" Type="http://schemas.openxmlformats.org/officeDocument/2006/relationships/tags" Target="../tags/tag669.xml"/><Relationship Id="rId12" Type="http://schemas.openxmlformats.org/officeDocument/2006/relationships/image" Target="../media/image8.emf"/><Relationship Id="rId2" Type="http://schemas.openxmlformats.org/officeDocument/2006/relationships/tags" Target="../tags/tag664.xml"/><Relationship Id="rId1" Type="http://schemas.openxmlformats.org/officeDocument/2006/relationships/vmlDrawing" Target="../drawings/vmlDrawing46.vml"/><Relationship Id="rId6" Type="http://schemas.openxmlformats.org/officeDocument/2006/relationships/tags" Target="../tags/tag668.xml"/><Relationship Id="rId11" Type="http://schemas.openxmlformats.org/officeDocument/2006/relationships/oleObject" Target="../embeddings/oleObject46.bin"/><Relationship Id="rId5" Type="http://schemas.openxmlformats.org/officeDocument/2006/relationships/tags" Target="../tags/tag667.xml"/><Relationship Id="rId10" Type="http://schemas.openxmlformats.org/officeDocument/2006/relationships/slideMaster" Target="../slideMasters/slideMaster4.xml"/><Relationship Id="rId4" Type="http://schemas.openxmlformats.org/officeDocument/2006/relationships/tags" Target="../tags/tag666.xml"/><Relationship Id="rId9" Type="http://schemas.openxmlformats.org/officeDocument/2006/relationships/tags" Target="../tags/tag67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674.xml"/><Relationship Id="rId2" Type="http://schemas.openxmlformats.org/officeDocument/2006/relationships/tags" Target="../tags/tag673.xml"/><Relationship Id="rId1" Type="http://schemas.openxmlformats.org/officeDocument/2006/relationships/tags" Target="../tags/tag672.xml"/><Relationship Id="rId5" Type="http://schemas.openxmlformats.org/officeDocument/2006/relationships/slideMaster" Target="../slideMasters/slideMaster4.xml"/><Relationship Id="rId4" Type="http://schemas.openxmlformats.org/officeDocument/2006/relationships/tags" Target="../tags/tag675.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678.xml"/><Relationship Id="rId2" Type="http://schemas.openxmlformats.org/officeDocument/2006/relationships/tags" Target="../tags/tag677.xml"/><Relationship Id="rId1" Type="http://schemas.openxmlformats.org/officeDocument/2006/relationships/tags" Target="../tags/tag676.xml"/><Relationship Id="rId5" Type="http://schemas.openxmlformats.org/officeDocument/2006/relationships/image" Target="../media/image15.png"/><Relationship Id="rId4"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0"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98"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6287825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2" name="think-cell Slide" r:id="rId27" imgW="413" imgH="416" progId="TCLayout.ActiveDocument.1">
                  <p:embed/>
                </p:oleObj>
              </mc:Choice>
              <mc:Fallback>
                <p:oleObj name="think-cell Slide" r:id="rId2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userDrawn="1">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7F198730-FA39-4988-B4F8-A484DED6FE3E}"/>
              </a:ext>
            </a:extLst>
          </p:cNvPr>
          <p:cNvSpPr>
            <a:spLocks noGrp="1"/>
          </p:cNvSpPr>
          <p:nvPr>
            <p:ph type="body" sz="quarter" idx="17"/>
            <p:custDataLst>
              <p:tags r:id="rId12"/>
            </p:custDataLst>
          </p:nvPr>
        </p:nvSpPr>
        <p:spPr>
          <a:xfrm>
            <a:off x="9119860" y="78768"/>
            <a:ext cx="2520451" cy="123111"/>
          </a:xfrm>
        </p:spPr>
        <p:txBody>
          <a:bodyPr/>
          <a:lstStyle/>
          <a:p>
            <a:endParaRPr lang="en-US"/>
          </a:p>
        </p:txBody>
      </p:sp>
      <p:sp>
        <p:nvSpPr>
          <p:cNvPr id="16" name="3. Subtitle">
            <a:extLst>
              <a:ext uri="{FF2B5EF4-FFF2-40B4-BE49-F238E27FC236}">
                <a16:creationId xmlns:a16="http://schemas.microsoft.com/office/drawing/2014/main" id="{2692442C-3F59-495F-81F5-38D138BA06D1}"/>
              </a:ext>
            </a:extLst>
          </p:cNvPr>
          <p:cNvSpPr>
            <a:spLocks noGrp="1"/>
          </p:cNvSpPr>
          <p:nvPr>
            <p:ph type="subTitle" idx="1"/>
            <p:custDataLst>
              <p:tags r:id="rId13"/>
            </p:custDataLst>
          </p:nvPr>
        </p:nvSpPr>
        <p:spPr>
          <a:xfrm>
            <a:off x="554736" y="903861"/>
            <a:ext cx="7918704" cy="276999"/>
          </a:xfrm>
        </p:spPr>
        <p:txBody>
          <a:bodyPr/>
          <a:lstStyle/>
          <a:p>
            <a:r>
              <a:rPr lang="en-US" sz="1800" dirty="0"/>
              <a:t>Instructions</a:t>
            </a:r>
          </a:p>
        </p:txBody>
      </p:sp>
      <p:sp>
        <p:nvSpPr>
          <p:cNvPr id="19" name="RectangleLight">
            <a:extLst>
              <a:ext uri="{FF2B5EF4-FFF2-40B4-BE49-F238E27FC236}">
                <a16:creationId xmlns:a16="http://schemas.microsoft.com/office/drawing/2014/main" id="{26244DA7-CED9-4B5F-B496-4B2C2C130A2D}"/>
              </a:ext>
            </a:extLst>
          </p:cNvPr>
          <p:cNvSpPr/>
          <p:nvPr userDrawn="1">
            <p:custDataLst>
              <p:tags r:id="rId1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29" name="SlideLogoText">
            <a:extLst>
              <a:ext uri="{FF2B5EF4-FFF2-40B4-BE49-F238E27FC236}">
                <a16:creationId xmlns:a16="http://schemas.microsoft.com/office/drawing/2014/main" id="{ECC1508A-718C-4F95-9169-D996C732F60A}"/>
              </a:ext>
            </a:extLst>
          </p:cNvPr>
          <p:cNvSpPr txBox="1"/>
          <p:nvPr userDrawn="1">
            <p:custDataLst>
              <p:tags r:id="rId1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30" name="Slide Number">
            <a:extLst>
              <a:ext uri="{FF2B5EF4-FFF2-40B4-BE49-F238E27FC236}">
                <a16:creationId xmlns:a16="http://schemas.microsoft.com/office/drawing/2014/main" id="{ABCC7501-CED7-499E-BEFB-94AC4F5AED7E}"/>
              </a:ext>
            </a:extLst>
          </p:cNvPr>
          <p:cNvSpPr>
            <a:spLocks noChangeArrowheads="1"/>
          </p:cNvSpPr>
          <p:nvPr userDrawn="1">
            <p:custDataLst>
              <p:tags r:id="rId1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31" name="BottomLineRight">
            <a:extLst>
              <a:ext uri="{FF2B5EF4-FFF2-40B4-BE49-F238E27FC236}">
                <a16:creationId xmlns:a16="http://schemas.microsoft.com/office/drawing/2014/main" id="{16E2EB6B-1F69-4522-9FF1-817E3D61EA6B}"/>
              </a:ext>
            </a:extLst>
          </p:cNvPr>
          <p:cNvCxnSpPr/>
          <p:nvPr userDrawn="1">
            <p:custDataLst>
              <p:tags r:id="rId1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2" name="BottomLineLeft">
            <a:extLst>
              <a:ext uri="{FF2B5EF4-FFF2-40B4-BE49-F238E27FC236}">
                <a16:creationId xmlns:a16="http://schemas.microsoft.com/office/drawing/2014/main" id="{F12A9EEE-3E7D-4D94-B044-C3407BAF34C5}"/>
              </a:ext>
            </a:extLst>
          </p:cNvPr>
          <p:cNvCxnSpPr/>
          <p:nvPr userDrawn="1">
            <p:custDataLst>
              <p:tags r:id="rId1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3" name="TopLineRight">
            <a:extLst>
              <a:ext uri="{FF2B5EF4-FFF2-40B4-BE49-F238E27FC236}">
                <a16:creationId xmlns:a16="http://schemas.microsoft.com/office/drawing/2014/main" id="{4930E05D-AC11-4BFF-A968-668C16E09D8E}"/>
              </a:ext>
            </a:extLst>
          </p:cNvPr>
          <p:cNvCxnSpPr/>
          <p:nvPr userDrawn="1">
            <p:custDataLst>
              <p:tags r:id="rId1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4" name="TopLineLeft">
            <a:extLst>
              <a:ext uri="{FF2B5EF4-FFF2-40B4-BE49-F238E27FC236}">
                <a16:creationId xmlns:a16="http://schemas.microsoft.com/office/drawing/2014/main" id="{35A9C4B5-78EB-4551-A702-E48A78D04C73}"/>
              </a:ext>
            </a:extLst>
          </p:cNvPr>
          <p:cNvCxnSpPr/>
          <p:nvPr userDrawn="1">
            <p:custDataLst>
              <p:tags r:id="rId2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5" name="2. Slide Title">
            <a:extLst>
              <a:ext uri="{FF2B5EF4-FFF2-40B4-BE49-F238E27FC236}">
                <a16:creationId xmlns:a16="http://schemas.microsoft.com/office/drawing/2014/main" id="{6A79655D-0EB4-4121-9926-473639DA5F25}"/>
              </a:ext>
            </a:extLst>
          </p:cNvPr>
          <p:cNvSpPr txBox="1">
            <a:spLocks/>
          </p:cNvSpPr>
          <p:nvPr userDrawn="1">
            <p:custDataLst>
              <p:tags r:id="rId21"/>
            </p:custDataLst>
          </p:nvPr>
        </p:nvSpPr>
        <p:spPr>
          <a:xfrm>
            <a:off x="554736" y="172212"/>
            <a:ext cx="7918704" cy="731520"/>
          </a:xfrm>
          <a:prstGeom prst="rect">
            <a:avLst/>
          </a:prstGeom>
        </p:spPr>
        <p:txBody>
          <a:bodyPr vert="horz" wrap="square" lIns="0" tIns="0" rIns="0" bIns="0" rtlCol="0" anchor="b" anchorCtr="0">
            <a:noAutofit/>
          </a:bodyPr>
          <a:lst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a:lstStyle>
          <a:p>
            <a:r>
              <a:rPr lang="en-US" dirty="0"/>
              <a:t>Using the Problem Statement Worksheet</a:t>
            </a:r>
          </a:p>
        </p:txBody>
      </p:sp>
      <p:sp>
        <p:nvSpPr>
          <p:cNvPr id="36" name="1. On-page tracker">
            <a:extLst>
              <a:ext uri="{FF2B5EF4-FFF2-40B4-BE49-F238E27FC236}">
                <a16:creationId xmlns:a16="http://schemas.microsoft.com/office/drawing/2014/main" id="{E92CAB30-0639-4704-BC2F-2BD4D5A2A137}"/>
              </a:ext>
            </a:extLst>
          </p:cNvPr>
          <p:cNvSpPr txBox="1">
            <a:spLocks/>
          </p:cNvSpPr>
          <p:nvPr userDrawn="1">
            <p:custDataLst>
              <p:tags r:id="rId22"/>
            </p:custDataLst>
          </p:nvPr>
        </p:nvSpPr>
        <p:spPr>
          <a:xfrm>
            <a:off x="9116568" y="89319"/>
            <a:ext cx="2523744" cy="123111"/>
          </a:xfrm>
          <a:prstGeom prst="rect">
            <a:avLst/>
          </a:prstGeom>
        </p:spPr>
        <p:txBody>
          <a:bodyPr vert="horz" wrap="square" lIns="0" tIns="0" rIns="0" bIns="0" rtlCol="0" anchor="ctr" anchorCtr="0">
            <a:spAutoFit/>
          </a:bodyPr>
          <a:lstStyle>
            <a:lvl1pPr marL="0" indent="0" algn="r" defTabSz="914400" rtl="0" eaLnBrk="1" latinLnBrk="0" hangingPunct="1">
              <a:lnSpc>
                <a:spcPct val="100000"/>
              </a:lnSpc>
              <a:spcBef>
                <a:spcPts val="300"/>
              </a:spcBef>
              <a:spcAft>
                <a:spcPts val="300"/>
              </a:spcAft>
              <a:buFont typeface="Segoe UI" panose="020B0502040204020203" pitchFamily="34" charset="0"/>
              <a:buChar char="​"/>
              <a:defRPr sz="8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Chapter › Topic</a:t>
            </a:r>
            <a:endParaRPr lang="en-US" dirty="0"/>
          </a:p>
        </p:txBody>
      </p:sp>
      <p:pic>
        <p:nvPicPr>
          <p:cNvPr id="37" name="CustomIcon">
            <a:extLst>
              <a:ext uri="{FF2B5EF4-FFF2-40B4-BE49-F238E27FC236}">
                <a16:creationId xmlns:a16="http://schemas.microsoft.com/office/drawing/2014/main" id="{62102C85-16E3-4FE7-BA06-FC97BAB358AF}"/>
              </a:ext>
            </a:extLst>
          </p:cNvPr>
          <p:cNvPicPr>
            <a:picLocks noChangeAspect="1"/>
          </p:cNvPicPr>
          <p:nvPr userDrawn="1">
            <p:custDataLst>
              <p:tags r:id="rId23"/>
            </p:custDataLst>
          </p:nvPr>
        </p:nvPicPr>
        <p:blipFill>
          <a:blip r:embed="rId29">
            <a:extLst>
              <a:ext uri="{96DAC541-7B7A-43D3-8B79-37D633B846F1}">
                <asvg:svgBlip xmlns:asvg="http://schemas.microsoft.com/office/drawing/2016/SVG/main" r:embed="rId30"/>
              </a:ext>
            </a:extLst>
          </a:blip>
          <a:stretch>
            <a:fillRect/>
          </a:stretch>
        </p:blipFill>
        <p:spPr>
          <a:xfrm>
            <a:off x="9092184" y="423715"/>
            <a:ext cx="609600" cy="609600"/>
          </a:xfrm>
          <a:prstGeom prst="rect">
            <a:avLst/>
          </a:prstGeom>
        </p:spPr>
      </p:pic>
      <p:sp>
        <p:nvSpPr>
          <p:cNvPr id="38" name="Rectangle 37">
            <a:extLst>
              <a:ext uri="{FF2B5EF4-FFF2-40B4-BE49-F238E27FC236}">
                <a16:creationId xmlns:a16="http://schemas.microsoft.com/office/drawing/2014/main" id="{A9E6FE63-489A-4C42-963D-766A5C9161D0}"/>
              </a:ext>
            </a:extLst>
          </p:cNvPr>
          <p:cNvSpPr/>
          <p:nvPr userDrawn="1"/>
        </p:nvSpPr>
        <p:spPr>
          <a:xfrm>
            <a:off x="9843795" y="494990"/>
            <a:ext cx="2243429" cy="467051"/>
          </a:xfrm>
          <a:prstGeom prst="rect">
            <a:avLst/>
          </a:prstGeom>
        </p:spPr>
        <p:txBody>
          <a:bodyPr wrap="square">
            <a:spAutoFit/>
          </a:bodyPr>
          <a:lstStyle/>
          <a:p>
            <a:pPr marR="0" lvl="0">
              <a:lnSpc>
                <a:spcPct val="110000"/>
              </a:lnSpc>
              <a:spcBef>
                <a:spcPts val="100"/>
              </a:spcBef>
              <a:spcAft>
                <a:spcPts val="100"/>
              </a:spcAft>
            </a:pPr>
            <a:r>
              <a:rPr lang="en-CA" sz="2400" b="1" dirty="0">
                <a:latin typeface="Arial (Body)"/>
                <a:ea typeface="Times New Roman" panose="02020603050405020304" pitchFamily="18" charset="0"/>
                <a:cs typeface="Times New Roman" panose="02020603050405020304" pitchFamily="18" charset="0"/>
              </a:rPr>
              <a:t>25 minutes</a:t>
            </a:r>
          </a:p>
        </p:txBody>
      </p:sp>
      <p:sp>
        <p:nvSpPr>
          <p:cNvPr id="39" name="TextBox 38">
            <a:extLst>
              <a:ext uri="{FF2B5EF4-FFF2-40B4-BE49-F238E27FC236}">
                <a16:creationId xmlns:a16="http://schemas.microsoft.com/office/drawing/2014/main" id="{F86162C9-BCC1-4630-924C-C86338F59628}"/>
              </a:ext>
            </a:extLst>
          </p:cNvPr>
          <p:cNvSpPr txBox="1">
            <a:spLocks/>
          </p:cNvSpPr>
          <p:nvPr userDrawn="1">
            <p:custDataLst>
              <p:tags r:id="rId24"/>
            </p:custDataLst>
          </p:nvPr>
        </p:nvSpPr>
        <p:spPr>
          <a:xfrm>
            <a:off x="554736" y="1687513"/>
            <a:ext cx="7918704" cy="462690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dirty="0"/>
              <a:t>The value of the Problem Statement Worksheet is twofold: it provides a structure to help you define a problem robustly at the start of a problem solving effort, and is a highly effective tool for communication. </a:t>
            </a:r>
          </a:p>
          <a:p>
            <a:pPr lvl="1">
              <a:spcBef>
                <a:spcPts val="2000"/>
              </a:spcBef>
            </a:pPr>
            <a:r>
              <a:rPr lang="en-US" b="1" dirty="0">
                <a:cs typeface="Times New Roman" panose="02020603050405020304" pitchFamily="18" charset="0"/>
              </a:rPr>
              <a:t>Goal: </a:t>
            </a:r>
            <a:r>
              <a:rPr lang="en-US" dirty="0">
                <a:cs typeface="Times New Roman" panose="02020603050405020304" pitchFamily="18" charset="0"/>
              </a:rPr>
              <a:t>Use the Problem Statement Worksheet to define a problem your team is currently working on, then reflect on new insights gained by using the tool</a:t>
            </a:r>
          </a:p>
          <a:p>
            <a:pPr lvl="1">
              <a:spcBef>
                <a:spcPts val="2000"/>
              </a:spcBef>
            </a:pPr>
            <a:r>
              <a:rPr lang="en-US" b="1" dirty="0">
                <a:cs typeface="Times New Roman" panose="02020603050405020304" pitchFamily="18" charset="0"/>
              </a:rPr>
              <a:t>Logistics: </a:t>
            </a:r>
            <a:r>
              <a:rPr lang="en-US" dirty="0">
                <a:cs typeface="Times New Roman" panose="02020603050405020304" pitchFamily="18" charset="0"/>
              </a:rPr>
              <a:t>This should be completed with your team as </a:t>
            </a:r>
            <a:r>
              <a:rPr lang="en-US" dirty="0"/>
              <a:t>problem definition is enhanced by multiple perspectives</a:t>
            </a:r>
            <a:endParaRPr lang="en-US" dirty="0">
              <a:cs typeface="Times New Roman" panose="02020603050405020304" pitchFamily="18" charset="0"/>
            </a:endParaRPr>
          </a:p>
          <a:p>
            <a:pPr lvl="1">
              <a:spcBef>
                <a:spcPts val="2000"/>
              </a:spcBef>
            </a:pPr>
            <a:r>
              <a:rPr lang="en-US" b="1" dirty="0">
                <a:cs typeface="Times New Roman" panose="02020603050405020304" pitchFamily="18" charset="0"/>
              </a:rPr>
              <a:t>Estimated time:</a:t>
            </a:r>
            <a:r>
              <a:rPr lang="en-US" dirty="0">
                <a:cs typeface="Times New Roman" panose="02020603050405020304" pitchFamily="18" charset="0"/>
              </a:rPr>
              <a:t> 25 minutes</a:t>
            </a:r>
          </a:p>
          <a:p>
            <a:pPr>
              <a:spcBef>
                <a:spcPts val="2000"/>
              </a:spcBef>
            </a:pPr>
            <a:r>
              <a:rPr lang="en-US" dirty="0">
                <a:cs typeface="Times New Roman" panose="02020603050405020304" pitchFamily="18" charset="0"/>
              </a:rPr>
              <a:t>Identify a problem you and your colleagues are currently working on and describe it succinctly but thoroughly on the next page. Then, fill in the Problem Statement Worksheet with your team. B</a:t>
            </a:r>
            <a:r>
              <a:rPr lang="en-US" dirty="0"/>
              <a:t>e sure to gather their full perspectives as you complete the worksheet. Once you’ve completed the worksheet, compare your initial problem description to the additional information you’ve recorded in the worksheet. Discuss how you might incorporate the Problem Statement Worksheet into your day-to-day.</a:t>
            </a:r>
            <a:endParaRPr lang="en-US" dirty="0">
              <a:cs typeface="Times New Roman" panose="02020603050405020304" pitchFamily="18" charset="0"/>
            </a:endParaRPr>
          </a:p>
        </p:txBody>
      </p:sp>
      <p:sp>
        <p:nvSpPr>
          <p:cNvPr id="40" name="TextBox 39">
            <a:extLst>
              <a:ext uri="{FF2B5EF4-FFF2-40B4-BE49-F238E27FC236}">
                <a16:creationId xmlns:a16="http://schemas.microsoft.com/office/drawing/2014/main" id="{BA88EAE2-1221-4C19-9800-2ADF72BC15D0}"/>
              </a:ext>
            </a:extLst>
          </p:cNvPr>
          <p:cNvSpPr txBox="1"/>
          <p:nvPr userDrawn="1">
            <p:custDataLst>
              <p:tags r:id="rId25"/>
            </p:custDataLst>
          </p:nvPr>
        </p:nvSpPr>
        <p:spPr>
          <a:xfrm>
            <a:off x="9092184" y="1687513"/>
            <a:ext cx="2542604" cy="345479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b="1" dirty="0">
                <a:cs typeface="Times New Roman" panose="02020603050405020304" pitchFamily="18" charset="0"/>
              </a:rPr>
              <a:t>Questions to consider:</a:t>
            </a:r>
          </a:p>
          <a:p>
            <a:pPr lvl="1">
              <a:spcBef>
                <a:spcPts val="1000"/>
              </a:spcBef>
            </a:pPr>
            <a:r>
              <a:rPr lang="en-US" dirty="0">
                <a:cs typeface="Times New Roman" panose="02020603050405020304" pitchFamily="18" charset="0"/>
              </a:rPr>
              <a:t>What new perspectives did you gain?</a:t>
            </a:r>
          </a:p>
          <a:p>
            <a:pPr lvl="1">
              <a:spcBef>
                <a:spcPts val="1000"/>
              </a:spcBef>
            </a:pPr>
            <a:r>
              <a:rPr lang="en-US" dirty="0">
                <a:cs typeface="Times New Roman" panose="02020603050405020304" pitchFamily="18" charset="0"/>
              </a:rPr>
              <a:t>What areas of the Problem Statement Worksheet were least developed in your initial description?</a:t>
            </a:r>
          </a:p>
          <a:p>
            <a:pPr lvl="1">
              <a:spcBef>
                <a:spcPts val="1000"/>
              </a:spcBef>
            </a:pPr>
            <a:r>
              <a:rPr lang="en-US" dirty="0">
                <a:cs typeface="Times New Roman" panose="02020603050405020304" pitchFamily="18" charset="0"/>
              </a:rPr>
              <a:t>How can you leverage these areas to further refine the problem statement?</a:t>
            </a:r>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31" name="Object 30" hidden="1">
            <a:extLst>
              <a:ext uri="{FF2B5EF4-FFF2-40B4-BE49-F238E27FC236}">
                <a16:creationId xmlns:a16="http://schemas.microsoft.com/office/drawing/2014/main" id="{643F6628-0245-446A-AE6A-0523C783CB28}"/>
              </a:ext>
            </a:extLst>
          </p:cNvPr>
          <p:cNvGraphicFramePr>
            <a:graphicFrameLocks noChangeAspect="1"/>
          </p:cNvGraphicFramePr>
          <p:nvPr userDrawn="1">
            <p:custDataLst>
              <p:tags r:id="rId2"/>
            </p:custDataLst>
            <p:extLst>
              <p:ext uri="{D42A27DB-BD31-4B8C-83A1-F6EECF244321}">
                <p14:modId xmlns:p14="http://schemas.microsoft.com/office/powerpoint/2010/main" val="2476078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67" name="think-cell Slide" r:id="rId22" imgW="395" imgH="394" progId="TCLayout.ActiveDocument.1">
                  <p:embed/>
                </p:oleObj>
              </mc:Choice>
              <mc:Fallback>
                <p:oleObj name="think-cell Slide" r:id="rId22" imgW="395" imgH="394" progId="TCLayout.ActiveDocument.1">
                  <p:embed/>
                  <p:pic>
                    <p:nvPicPr>
                      <p:cNvPr id="0" name=""/>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3" name="RectangleLight">
            <a:extLst>
              <a:ext uri="{FF2B5EF4-FFF2-40B4-BE49-F238E27FC236}">
                <a16:creationId xmlns:a16="http://schemas.microsoft.com/office/drawing/2014/main" id="{3116E0BF-2428-48BC-8246-7DBBA1E1884A}"/>
              </a:ext>
            </a:extLst>
          </p:cNvPr>
          <p:cNvSpPr/>
          <p:nvPr userDrawn="1">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4" name="SlideLogoText">
            <a:extLst>
              <a:ext uri="{FF2B5EF4-FFF2-40B4-BE49-F238E27FC236}">
                <a16:creationId xmlns:a16="http://schemas.microsoft.com/office/drawing/2014/main" id="{B8AEBC32-73BE-47CA-AB53-C3574596F834}"/>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C919A962-F0B0-47B1-BFFD-98B0456D837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6" name="BottomLineRight">
            <a:extLst>
              <a:ext uri="{FF2B5EF4-FFF2-40B4-BE49-F238E27FC236}">
                <a16:creationId xmlns:a16="http://schemas.microsoft.com/office/drawing/2014/main" id="{F6859898-A66B-46F4-A2A4-97A2187ADBF2}"/>
              </a:ext>
            </a:extLst>
          </p:cNvPr>
          <p:cNvCxnSpPr/>
          <p:nvPr userDrawn="1">
            <p:custDataLst>
              <p:tags r:id="rId6"/>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 name="BottomLineLeft">
            <a:extLst>
              <a:ext uri="{FF2B5EF4-FFF2-40B4-BE49-F238E27FC236}">
                <a16:creationId xmlns:a16="http://schemas.microsoft.com/office/drawing/2014/main" id="{4D0E2CBE-2E26-4D90-BCDF-CB6FE0CF185B}"/>
              </a:ext>
            </a:extLst>
          </p:cNvPr>
          <p:cNvCxnSpPr/>
          <p:nvPr userDrawn="1">
            <p:custDataLst>
              <p:tags r:id="rId7"/>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Right">
            <a:extLst>
              <a:ext uri="{FF2B5EF4-FFF2-40B4-BE49-F238E27FC236}">
                <a16:creationId xmlns:a16="http://schemas.microsoft.com/office/drawing/2014/main" id="{C2448A81-F217-4E68-A852-244382554137}"/>
              </a:ext>
            </a:extLst>
          </p:cNvPr>
          <p:cNvCxnSpPr/>
          <p:nvPr userDrawn="1">
            <p:custDataLst>
              <p:tags r:id="rId8"/>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Left">
            <a:extLst>
              <a:ext uri="{FF2B5EF4-FFF2-40B4-BE49-F238E27FC236}">
                <a16:creationId xmlns:a16="http://schemas.microsoft.com/office/drawing/2014/main" id="{B59C52B5-2502-40E2-B47D-F8B33F89EFB8}"/>
              </a:ext>
            </a:extLst>
          </p:cNvPr>
          <p:cNvCxnSpPr/>
          <p:nvPr userDrawn="1">
            <p:custDataLst>
              <p:tags r:id="rId9"/>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0" name="1. On-page tracker">
            <a:extLst>
              <a:ext uri="{FF2B5EF4-FFF2-40B4-BE49-F238E27FC236}">
                <a16:creationId xmlns:a16="http://schemas.microsoft.com/office/drawing/2014/main" id="{9A77DE86-BC4A-4DAF-A330-8C4F24C4DEDD}"/>
              </a:ext>
            </a:extLst>
          </p:cNvPr>
          <p:cNvSpPr>
            <a:spLocks noGrp="1"/>
          </p:cNvSpPr>
          <p:nvPr>
            <p:ph type="body" sz="quarter" idx="17"/>
            <p:custDataLst>
              <p:tags r:id="rId10"/>
            </p:custDataLst>
          </p:nvPr>
        </p:nvSpPr>
        <p:spPr>
          <a:xfrm>
            <a:off x="9119860" y="78768"/>
            <a:ext cx="2520451" cy="123111"/>
          </a:xfrm>
        </p:spPr>
        <p:txBody>
          <a:bodyPr/>
          <a:lstStyle/>
          <a:p>
            <a:endParaRPr lang="en-US"/>
          </a:p>
        </p:txBody>
      </p:sp>
      <p:sp>
        <p:nvSpPr>
          <p:cNvPr id="12" name="RectangleLight">
            <a:extLst>
              <a:ext uri="{FF2B5EF4-FFF2-40B4-BE49-F238E27FC236}">
                <a16:creationId xmlns:a16="http://schemas.microsoft.com/office/drawing/2014/main" id="{52B205F1-D73D-4793-BE68-6D9702FB2C63}"/>
              </a:ext>
            </a:extLst>
          </p:cNvPr>
          <p:cNvSpPr/>
          <p:nvPr userDrawn="1">
            <p:custDataLst>
              <p:tags r:id="rId11"/>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3" name="SlideLogoText">
            <a:extLst>
              <a:ext uri="{FF2B5EF4-FFF2-40B4-BE49-F238E27FC236}">
                <a16:creationId xmlns:a16="http://schemas.microsoft.com/office/drawing/2014/main" id="{D8CDAADD-8F8D-496D-A50A-A8B5D1C4C33F}"/>
              </a:ext>
            </a:extLst>
          </p:cNvPr>
          <p:cNvSpPr txBox="1"/>
          <p:nvPr userDrawn="1">
            <p:custDataLst>
              <p:tags r:id="rId1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4" name="Slide Number">
            <a:extLst>
              <a:ext uri="{FF2B5EF4-FFF2-40B4-BE49-F238E27FC236}">
                <a16:creationId xmlns:a16="http://schemas.microsoft.com/office/drawing/2014/main" id="{CC54C0B9-76C1-45D4-ADF0-530B63A7DA2B}"/>
              </a:ext>
            </a:extLst>
          </p:cNvPr>
          <p:cNvSpPr>
            <a:spLocks noChangeArrowheads="1"/>
          </p:cNvSpPr>
          <p:nvPr userDrawn="1">
            <p:custDataLst>
              <p:tags r:id="rId1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15" name="BottomLineRight">
            <a:extLst>
              <a:ext uri="{FF2B5EF4-FFF2-40B4-BE49-F238E27FC236}">
                <a16:creationId xmlns:a16="http://schemas.microsoft.com/office/drawing/2014/main" id="{22FF7CA6-70F9-436D-9C5A-B044EA72B70C}"/>
              </a:ext>
            </a:extLst>
          </p:cNvPr>
          <p:cNvCxnSpPr/>
          <p:nvPr userDrawn="1">
            <p:custDataLst>
              <p:tags r:id="rId14"/>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BottomLineLeft">
            <a:extLst>
              <a:ext uri="{FF2B5EF4-FFF2-40B4-BE49-F238E27FC236}">
                <a16:creationId xmlns:a16="http://schemas.microsoft.com/office/drawing/2014/main" id="{DC90868E-0A3B-4380-BBE3-6A6C2422048F}"/>
              </a:ext>
            </a:extLst>
          </p:cNvPr>
          <p:cNvCxnSpPr/>
          <p:nvPr userDrawn="1">
            <p:custDataLst>
              <p:tags r:id="rId15"/>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TopLineRight">
            <a:extLst>
              <a:ext uri="{FF2B5EF4-FFF2-40B4-BE49-F238E27FC236}">
                <a16:creationId xmlns:a16="http://schemas.microsoft.com/office/drawing/2014/main" id="{81C154FC-24B3-4788-B11A-E0570A6DF172}"/>
              </a:ext>
            </a:extLst>
          </p:cNvPr>
          <p:cNvCxnSpPr/>
          <p:nvPr userDrawn="1">
            <p:custDataLst>
              <p:tags r:id="rId16"/>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604A5EDD-3372-4F9F-88E3-0553CF0594CB}"/>
              </a:ext>
            </a:extLst>
          </p:cNvPr>
          <p:cNvSpPr txBox="1">
            <a:spLocks/>
          </p:cNvSpPr>
          <p:nvPr userDrawn="1">
            <p:custDataLst>
              <p:tags r:id="rId17"/>
            </p:custDataLst>
          </p:nvPr>
        </p:nvSpPr>
        <p:spPr>
          <a:xfrm>
            <a:off x="9116568" y="89319"/>
            <a:ext cx="2523744" cy="123111"/>
          </a:xfrm>
          <a:prstGeom prst="rect">
            <a:avLst/>
          </a:prstGeom>
        </p:spPr>
        <p:txBody>
          <a:bodyPr vert="horz" wrap="square" lIns="0" tIns="0" rIns="0" bIns="0" rtlCol="0" anchor="ctr" anchorCtr="0">
            <a:spAutoFit/>
          </a:bodyPr>
          <a:lstStyle>
            <a:lvl1pPr marL="0" indent="0" algn="r" defTabSz="914400" rtl="0" eaLnBrk="1" latinLnBrk="0" hangingPunct="1">
              <a:lnSpc>
                <a:spcPct val="100000"/>
              </a:lnSpc>
              <a:spcBef>
                <a:spcPts val="300"/>
              </a:spcBef>
              <a:spcAft>
                <a:spcPts val="300"/>
              </a:spcAft>
              <a:buFont typeface="Segoe UI" panose="020B0502040204020203" pitchFamily="34" charset="0"/>
              <a:buChar char="​"/>
              <a:defRPr sz="8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Chapter › Topic</a:t>
            </a:r>
            <a:endParaRPr lang="en-US" dirty="0"/>
          </a:p>
        </p:txBody>
      </p:sp>
      <p:sp>
        <p:nvSpPr>
          <p:cNvPr id="33" name="2. Slide Title">
            <a:extLst>
              <a:ext uri="{FF2B5EF4-FFF2-40B4-BE49-F238E27FC236}">
                <a16:creationId xmlns:a16="http://schemas.microsoft.com/office/drawing/2014/main" id="{130AB326-90C0-446C-B016-E918E33084B3}"/>
              </a:ext>
            </a:extLst>
          </p:cNvPr>
          <p:cNvSpPr>
            <a:spLocks noGrp="1"/>
          </p:cNvSpPr>
          <p:nvPr>
            <p:ph type="title" idx="4294967295"/>
            <p:custDataLst>
              <p:tags r:id="rId18"/>
            </p:custDataLst>
          </p:nvPr>
        </p:nvSpPr>
        <p:spPr>
          <a:xfrm>
            <a:off x="554736" y="182372"/>
            <a:ext cx="7918704" cy="731520"/>
          </a:xfrm>
        </p:spPr>
        <p:txBody>
          <a:bodyPr/>
          <a:lstStyle/>
          <a:p>
            <a:r>
              <a:rPr lang="en-US" dirty="0"/>
              <a:t>Description of your problem</a:t>
            </a:r>
          </a:p>
        </p:txBody>
      </p:sp>
      <p:sp>
        <p:nvSpPr>
          <p:cNvPr id="34" name="3. Subtitle">
            <a:extLst>
              <a:ext uri="{FF2B5EF4-FFF2-40B4-BE49-F238E27FC236}">
                <a16:creationId xmlns:a16="http://schemas.microsoft.com/office/drawing/2014/main" id="{755A289A-BA86-420F-B824-650AA6F0D8B5}"/>
              </a:ext>
            </a:extLst>
          </p:cNvPr>
          <p:cNvSpPr>
            <a:spLocks noGrp="1"/>
          </p:cNvSpPr>
          <p:nvPr>
            <p:ph type="subTitle" idx="4294967295"/>
            <p:custDataLst>
              <p:tags r:id="rId19"/>
            </p:custDataLst>
          </p:nvPr>
        </p:nvSpPr>
        <p:spPr>
          <a:xfrm>
            <a:off x="554736" y="903861"/>
            <a:ext cx="7918704" cy="276999"/>
          </a:xfrm>
        </p:spPr>
        <p:txBody>
          <a:bodyPr/>
          <a:lstStyle>
            <a:lvl1pPr>
              <a:defRPr sz="1800"/>
            </a:lvl1pPr>
          </a:lstStyle>
          <a:p>
            <a:r>
              <a:rPr lang="en-US" dirty="0"/>
              <a:t>Worksheet</a:t>
            </a:r>
          </a:p>
        </p:txBody>
      </p:sp>
      <p:sp>
        <p:nvSpPr>
          <p:cNvPr id="35" name="Rectangle 34">
            <a:extLst>
              <a:ext uri="{FF2B5EF4-FFF2-40B4-BE49-F238E27FC236}">
                <a16:creationId xmlns:a16="http://schemas.microsoft.com/office/drawing/2014/main" id="{5B6A5851-9345-4A73-884E-BA1A063A79FC}"/>
              </a:ext>
            </a:extLst>
          </p:cNvPr>
          <p:cNvSpPr>
            <a:spLocks/>
          </p:cNvSpPr>
          <p:nvPr userDrawn="1"/>
        </p:nvSpPr>
        <p:spPr>
          <a:xfrm>
            <a:off x="554736" y="1379888"/>
            <a:ext cx="7755546" cy="4684737"/>
          </a:xfrm>
          <a:prstGeom prst="rect">
            <a:avLst/>
          </a:prstGeom>
          <a:solidFill>
            <a:schemeClr val="bg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GB" sz="1600" dirty="0" err="1">
              <a:solidFill>
                <a:schemeClr val="bg1"/>
              </a:solidFill>
            </a:endParaRPr>
          </a:p>
        </p:txBody>
      </p:sp>
      <p:sp>
        <p:nvSpPr>
          <p:cNvPr id="37" name="TextBox 36">
            <a:extLst>
              <a:ext uri="{FF2B5EF4-FFF2-40B4-BE49-F238E27FC236}">
                <a16:creationId xmlns:a16="http://schemas.microsoft.com/office/drawing/2014/main" id="{3F67F902-4ACE-4535-A454-50D1ECDE2748}"/>
              </a:ext>
            </a:extLst>
          </p:cNvPr>
          <p:cNvSpPr txBox="1"/>
          <p:nvPr userDrawn="1">
            <p:custDataLst>
              <p:tags r:id="rId20"/>
            </p:custDataLst>
          </p:nvPr>
        </p:nvSpPr>
        <p:spPr>
          <a:xfrm>
            <a:off x="9092184" y="1687513"/>
            <a:ext cx="2542604" cy="436016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2000"/>
              </a:spcBef>
            </a:pPr>
            <a:r>
              <a:rPr lang="en-US" b="1" dirty="0">
                <a:cs typeface="Times New Roman" panose="02020603050405020304" pitchFamily="18" charset="0"/>
              </a:rPr>
              <a:t>Tips to consider:</a:t>
            </a:r>
          </a:p>
          <a:p>
            <a:pPr marL="288925" lvl="1" indent="-285750">
              <a:spcBef>
                <a:spcPts val="1000"/>
              </a:spcBef>
              <a:buFont typeface="Arial" panose="020B0604020202020204" pitchFamily="34" charset="0"/>
              <a:buChar char="•"/>
            </a:pPr>
            <a:r>
              <a:rPr lang="en-US" dirty="0"/>
              <a:t>Your problem can be of any size, from deciding how to prioritize a meeting agenda given a change in attendees, to how to best provide insight to a customer.</a:t>
            </a:r>
          </a:p>
          <a:p>
            <a:pPr marL="288925" lvl="1" indent="-285750">
              <a:spcBef>
                <a:spcPts val="1000"/>
              </a:spcBef>
              <a:buFont typeface="Arial" panose="020B0604020202020204" pitchFamily="34" charset="0"/>
              <a:buChar char="•"/>
            </a:pPr>
            <a:r>
              <a:rPr lang="en-US" dirty="0"/>
              <a:t>Try to include as much detail as possible – this will help you develop a more robust Problem Statement Worksheet.</a:t>
            </a:r>
          </a:p>
          <a:p>
            <a:pPr marL="288925" lvl="1" indent="-285750">
              <a:spcBef>
                <a:spcPts val="1000"/>
              </a:spcBef>
              <a:buFont typeface="Arial" panose="020B0604020202020204" pitchFamily="34" charset="0"/>
              <a:buChar char="•"/>
            </a:pPr>
            <a:endParaRPr lang="en-US" dirty="0"/>
          </a:p>
          <a:p>
            <a:pPr marL="3175" lvl="1" indent="0">
              <a:spcBef>
                <a:spcPts val="1000"/>
              </a:spcBef>
              <a:buNone/>
            </a:pPr>
            <a:r>
              <a:rPr lang="en-US" dirty="0"/>
              <a:t> </a:t>
            </a:r>
            <a:endParaRPr lang="en-US" dirty="0">
              <a:cs typeface="Times New Roman" panose="02020603050405020304" pitchFamily="18" charset="0"/>
            </a:endParaRPr>
          </a:p>
        </p:txBody>
      </p:sp>
    </p:spTree>
    <p:extLst>
      <p:ext uri="{BB962C8B-B14F-4D97-AF65-F5344CB8AC3E}">
        <p14:creationId xmlns:p14="http://schemas.microsoft.com/office/powerpoint/2010/main" val="2065529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46"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42"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66"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54"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90"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14"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3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62"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86"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1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34"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58"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8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70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30"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84"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15" name="Disclaimer-English (United States)">
            <a:extLst>
              <a:ext uri="{FF2B5EF4-FFF2-40B4-BE49-F238E27FC236}">
                <a16:creationId xmlns:a16="http://schemas.microsoft.com/office/drawing/2014/main" id="{877AF5ED-707F-4C15-B2A5-95EE15B8AE81}"/>
              </a:ext>
            </a:extLst>
          </p:cNvPr>
          <p:cNvSpPr>
            <a:spLocks noChangeArrowheads="1"/>
          </p:cNvSpPr>
          <p:nvPr userDrawn="1">
            <p:custDataLst>
              <p:tags r:id="rId8"/>
            </p:custDataLst>
          </p:nvPr>
        </p:nvSpPr>
        <p:spPr bwMode="black">
          <a:xfrm>
            <a:off x="551942" y="6190488"/>
            <a:ext cx="6016752"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pic>
        <p:nvPicPr>
          <p:cNvPr id="17" name="LogoImage">
            <a:extLst>
              <a:ext uri="{FF2B5EF4-FFF2-40B4-BE49-F238E27FC236}">
                <a16:creationId xmlns:a16="http://schemas.microsoft.com/office/drawing/2014/main" id="{AFA5AF3B-211D-47FF-B376-05C921AB8628}"/>
              </a:ext>
            </a:extLst>
          </p:cNvPr>
          <p:cNvPicPr>
            <a:picLocks/>
          </p:cNvPicPr>
          <p:nvPr userDrawn="1"/>
        </p:nvPicPr>
        <p:blipFill>
          <a:blip r:embed="rId13">
            <a:extLst>
              <a:ext uri="{96DAC541-7B7A-43D3-8B79-37D633B846F1}">
                <asvg:svgBlip xmlns:asvg="http://schemas.microsoft.com/office/drawing/2016/SVG/main" r:embed="rId14"/>
              </a:ext>
            </a:extLst>
          </a:blip>
          <a:stretch>
            <a:fillRect/>
          </a:stretch>
        </p:blipFill>
        <p:spPr>
          <a:xfrm>
            <a:off x="551944" y="481162"/>
            <a:ext cx="1572132" cy="587018"/>
          </a:xfrm>
          <a:prstGeom prst="rect">
            <a:avLst/>
          </a:prstGeom>
        </p:spPr>
      </p:pic>
    </p:spTree>
    <p:extLst>
      <p:ext uri="{BB962C8B-B14F-4D97-AF65-F5344CB8AC3E}">
        <p14:creationId xmlns:p14="http://schemas.microsoft.com/office/powerpoint/2010/main" val="8946143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108"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2. Slide Title">
            <a:extLst>
              <a:ext uri="{FF2B5EF4-FFF2-40B4-BE49-F238E27FC236}">
                <a16:creationId xmlns:a16="http://schemas.microsoft.com/office/drawing/2014/main" id="{5C829ED6-90BF-4B02-AD53-C2B66EC5467C}"/>
              </a:ext>
            </a:extLst>
          </p:cNvPr>
          <p:cNvSpPr>
            <a:spLocks noGrp="1"/>
          </p:cNvSpPr>
          <p:nvPr>
            <p:ph type="title"/>
            <p:custDataLst>
              <p:tags r:id="rId4"/>
            </p:custDataLst>
          </p:nvPr>
        </p:nvSpPr>
        <p:spPr>
          <a:xfrm>
            <a:off x="554736" y="172212"/>
            <a:ext cx="11082528" cy="731520"/>
          </a:xfrm>
        </p:spPr>
        <p:txBody>
          <a:bodyPr/>
          <a:lstStyle/>
          <a:p>
            <a:r>
              <a:rPr lang="en-US" dirty="0"/>
              <a:t>Click to edit Master title style</a:t>
            </a:r>
          </a:p>
        </p:txBody>
      </p:sp>
      <p:sp>
        <p:nvSpPr>
          <p:cNvPr id="12" name="3. Subtitle">
            <a:extLst>
              <a:ext uri="{FF2B5EF4-FFF2-40B4-BE49-F238E27FC236}">
                <a16:creationId xmlns:a16="http://schemas.microsoft.com/office/drawing/2014/main" id="{0F8ABF34-9C24-45F4-B9AE-EDBE37FAC548}"/>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D1A5E303-71C7-4CBA-843E-F89BEE4870B0}"/>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3214050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77F39A1E-9559-4F9B-9322-DA821850F2CA}"/>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3071769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1. On-page tracker">
            <a:extLst>
              <a:ext uri="{FF2B5EF4-FFF2-40B4-BE49-F238E27FC236}">
                <a16:creationId xmlns:a16="http://schemas.microsoft.com/office/drawing/2014/main" id="{5F180569-9F8A-4CFD-8AEA-3EA78CFEFDBE}"/>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7141175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1"/>
            </p:custDataLst>
          </p:nvPr>
        </p:nvSpPr>
        <p:spPr>
          <a:xfrm>
            <a:off x="554736" y="4580468"/>
            <a:ext cx="11082528" cy="677108"/>
          </a:xfrm>
        </p:spPr>
        <p:txBody>
          <a:bodyPr anchor="b">
            <a:noAutofit/>
          </a:bodyPr>
          <a:lstStyle>
            <a:lvl1pPr>
              <a:lnSpc>
                <a:spcPct val="100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069A1AA2-18DA-45DB-84E6-54802C0193F5}"/>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304982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1. On-page tracker">
            <a:extLst>
              <a:ext uri="{FF2B5EF4-FFF2-40B4-BE49-F238E27FC236}">
                <a16:creationId xmlns:a16="http://schemas.microsoft.com/office/drawing/2014/main" id="{2CCA1113-D6DE-4306-88BB-3E74C4AA2F5E}"/>
              </a:ext>
            </a:extLst>
          </p:cNvPr>
          <p:cNvSpPr>
            <a:spLocks noGrp="1"/>
          </p:cNvSpPr>
          <p:nvPr>
            <p:ph type="body" sz="quarter" idx="17" hasCustomPrompt="1"/>
            <p:custDataLst>
              <p:tags r:id="rId5"/>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060654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32" name="think-cell Slide" r:id="rId18" imgW="413" imgH="416" progId="TCLayout.ActiveDocument.1">
                  <p:embed/>
                </p:oleObj>
              </mc:Choice>
              <mc:Fallback>
                <p:oleObj name="think-cell Slide" r:id="rId18"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5" name="5. Source">
            <a:extLst>
              <a:ext uri="{FF2B5EF4-FFF2-40B4-BE49-F238E27FC236}">
                <a16:creationId xmlns:a16="http://schemas.microsoft.com/office/drawing/2014/main" id="{CBEC1424-AA4C-4244-8847-722496EB062C}"/>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cxnSp>
        <p:nvCxnSpPr>
          <p:cNvPr id="25" name="TopLineLeft">
            <a:extLst>
              <a:ext uri="{FF2B5EF4-FFF2-40B4-BE49-F238E27FC236}">
                <a16:creationId xmlns:a16="http://schemas.microsoft.com/office/drawing/2014/main" id="{E6B2B3C3-9704-4A88-AB96-BEEA9AD848C1}"/>
              </a:ext>
            </a:extLst>
          </p:cNvPr>
          <p:cNvCxnSpPr/>
          <p:nvPr userDrawn="1">
            <p:custDataLst>
              <p:tags r:id="rId14"/>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9A2E2D2C-FD27-463D-99AC-694A654FEB29}"/>
              </a:ext>
            </a:extLst>
          </p:cNvPr>
          <p:cNvSpPr>
            <a:spLocks noGrp="1"/>
          </p:cNvSpPr>
          <p:nvPr>
            <p:ph type="title"/>
            <p:custDataLst>
              <p:tags r:id="rId15"/>
            </p:custDataLst>
          </p:nvPr>
        </p:nvSpPr>
        <p:spPr>
          <a:xfrm>
            <a:off x="554736" y="172212"/>
            <a:ext cx="2514600" cy="731520"/>
          </a:xfrm>
        </p:spPr>
        <p:txBody>
          <a:bodyPr anchor="b">
            <a:noAutofit/>
          </a:bodyPr>
          <a:lstStyle>
            <a:lvl1pPr>
              <a:buClr>
                <a:schemeClr val="bg1"/>
              </a:buCl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240B7455-3F5D-4778-8E7F-A0B85807BADA}"/>
              </a:ext>
            </a:extLst>
          </p:cNvPr>
          <p:cNvSpPr>
            <a:spLocks noGrp="1"/>
          </p:cNvSpPr>
          <p:nvPr>
            <p:ph type="subTitle" idx="1" hasCustomPrompt="1"/>
            <p:custDataLst>
              <p:tags r:id="rId16"/>
            </p:custDataLst>
          </p:nvPr>
        </p:nvSpPr>
        <p:spPr>
          <a:xfrm>
            <a:off x="554736" y="884725"/>
            <a:ext cx="2514600" cy="276999"/>
          </a:xfrm>
        </p:spPr>
        <p:txBody>
          <a:bodyPr wrap="square">
            <a:spAutoFit/>
          </a:bodyPr>
          <a:lstStyle>
            <a:lvl1pPr marL="0" indent="0" algn="l">
              <a:buClr>
                <a:schemeClr val="bg1"/>
              </a:buClr>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23573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56" name="think-cell Slide" r:id="rId17" imgW="413" imgH="416" progId="TCLayout.ActiveDocument.1">
                  <p:embed/>
                </p:oleObj>
              </mc:Choice>
              <mc:Fallback>
                <p:oleObj name="think-cell Slide" r:id="rId17"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5. Source" hidden="1">
            <a:extLst>
              <a:ext uri="{FF2B5EF4-FFF2-40B4-BE49-F238E27FC236}">
                <a16:creationId xmlns:a16="http://schemas.microsoft.com/office/drawing/2014/main" id="{6BA86AD8-0ECF-4EA8-B346-D8EA2716E80C}"/>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p:ph type="body" sz="quarter" idx="17" hasCustomPrompt="1"/>
            <p:custDataLst>
              <p:tags r:id="rId12"/>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E49E8E76-DE4E-41BE-8B4B-592B0B6B5332}"/>
              </a:ext>
            </a:extLst>
          </p:cNvPr>
          <p:cNvSpPr txBox="1"/>
          <p:nvPr userDrawn="1">
            <p:custDataLst>
              <p:tags r:id="rId13"/>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
        <p:nvSpPr>
          <p:cNvPr id="20" name="2. Slide Title">
            <a:extLst>
              <a:ext uri="{FF2B5EF4-FFF2-40B4-BE49-F238E27FC236}">
                <a16:creationId xmlns:a16="http://schemas.microsoft.com/office/drawing/2014/main" id="{96A3AFA3-4D77-404A-BE09-DC313ED73E79}"/>
              </a:ext>
            </a:extLst>
          </p:cNvPr>
          <p:cNvSpPr>
            <a:spLocks noGrp="1"/>
          </p:cNvSpPr>
          <p:nvPr>
            <p:ph type="title"/>
            <p:custDataLst>
              <p:tags r:id="rId14"/>
            </p:custDataLst>
          </p:nvPr>
        </p:nvSpPr>
        <p:spPr>
          <a:xfrm>
            <a:off x="554736" y="172212"/>
            <a:ext cx="3465576" cy="731520"/>
          </a:xfrm>
        </p:spPr>
        <p:txBody>
          <a:bodyPr anchor="b">
            <a:noAutofit/>
          </a:bodyPr>
          <a:lstStyle>
            <a:lvl1pPr>
              <a:defRPr>
                <a:solidFill>
                  <a:schemeClr val="bg2"/>
                </a:solidFill>
              </a:defRPr>
            </a:lvl1pPr>
          </a:lstStyle>
          <a:p>
            <a:r>
              <a:rPr lang="en-US" dirty="0"/>
              <a:t>Click to edit Master title</a:t>
            </a:r>
          </a:p>
        </p:txBody>
      </p:sp>
      <p:sp>
        <p:nvSpPr>
          <p:cNvPr id="21" name="3. Subtitle">
            <a:extLst>
              <a:ext uri="{FF2B5EF4-FFF2-40B4-BE49-F238E27FC236}">
                <a16:creationId xmlns:a16="http://schemas.microsoft.com/office/drawing/2014/main" id="{3182339B-2B76-4760-B802-A0F3D9F46246}"/>
              </a:ext>
            </a:extLst>
          </p:cNvPr>
          <p:cNvSpPr>
            <a:spLocks noGrp="1"/>
          </p:cNvSpPr>
          <p:nvPr>
            <p:ph type="subTitle" idx="1" hasCustomPrompt="1"/>
            <p:custDataLst>
              <p:tags r:id="rId15"/>
            </p:custDataLst>
          </p:nvPr>
        </p:nvSpPr>
        <p:spPr>
          <a:xfrm>
            <a:off x="554736" y="884725"/>
            <a:ext cx="3465576" cy="276999"/>
          </a:xfrm>
        </p:spPr>
        <p:txBody>
          <a:bodyPr wrap="square">
            <a:noAutofit/>
          </a:bodyPr>
          <a:lstStyle>
            <a:lvl1pPr marL="0" indent="0" algn="l">
              <a:buNone/>
              <a:defRPr sz="18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Tree>
    <p:extLst>
      <p:ext uri="{BB962C8B-B14F-4D97-AF65-F5344CB8AC3E}">
        <p14:creationId xmlns:p14="http://schemas.microsoft.com/office/powerpoint/2010/main" val="28131932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4"/>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5"/>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6"/>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7"/>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8"/>
            </p:custDataLst>
          </p:nvPr>
        </p:nvSpPr>
        <p:spPr>
          <a:xfrm>
            <a:off x="554736" y="172212"/>
            <a:ext cx="5065776"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9"/>
            </p:custDataLst>
          </p:nvPr>
        </p:nvSpPr>
        <p:spPr>
          <a:xfrm>
            <a:off x="554736" y="884725"/>
            <a:ext cx="5065776"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p:ph type="body" sz="quarter" idx="17" hasCustomPrompt="1"/>
            <p:custDataLst>
              <p:tags r:id="rId11"/>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A0770D8B-38D0-4C6B-9B32-7F66B96EB551}"/>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3745477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0"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554736" y="172212"/>
            <a:ext cx="6967728" cy="731520"/>
          </a:xfrm>
        </p:spPr>
        <p:txBody>
          <a:bodyPr/>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554736" y="884725"/>
            <a:ext cx="6967728"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3"/>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p:ph type="body" sz="quarter" idx="17" hasCustomPrompt="1"/>
            <p:custDataLst>
              <p:tags r:id="rId14"/>
            </p:custDataLst>
          </p:nvPr>
        </p:nvSpPr>
        <p:spPr>
          <a:xfrm>
            <a:off x="8174736" y="89319"/>
            <a:ext cx="3465576" cy="123111"/>
          </a:xfrm>
        </p:spPr>
        <p:txBody>
          <a:bodyPr anchor="ctr" anchorCtr="0">
            <a:spAutoFit/>
          </a:bodyPr>
          <a:lstStyle>
            <a:lvl1pPr algn="r">
              <a:defRPr sz="800">
                <a:latin typeface="+mn-lt"/>
              </a:defRPr>
            </a:lvl1pPr>
          </a:lstStyle>
          <a:p>
            <a:pPr lvl="0"/>
            <a:r>
              <a:rPr lang="en-US" dirty="0"/>
              <a:t>Chapter › Topic</a:t>
            </a:r>
          </a:p>
        </p:txBody>
      </p:sp>
      <p:sp>
        <p:nvSpPr>
          <p:cNvPr id="19" name="5. Source">
            <a:extLst>
              <a:ext uri="{FF2B5EF4-FFF2-40B4-BE49-F238E27FC236}">
                <a16:creationId xmlns:a16="http://schemas.microsoft.com/office/drawing/2014/main" id="{090A7C0C-14BE-4DF8-9C62-6EE96654F0DF}"/>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9965366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04"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n-ea"/>
              <a:cs typeface="+mn-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11"/>
            </p:custDataLst>
          </p:nvPr>
        </p:nvSpPr>
        <p:spPr>
          <a:xfrm>
            <a:off x="554736" y="172212"/>
            <a:ext cx="7918704" cy="731520"/>
          </a:xfrm>
        </p:spPr>
        <p:txBody>
          <a:bodyPr/>
          <a:lstStyle>
            <a:lvl1pPr>
              <a:defRPr>
                <a:solidFill>
                  <a:sysClr val="windowText" lastClr="000000"/>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2"/>
            </p:custDataLst>
          </p:nvPr>
        </p:nvSpPr>
        <p:spPr>
          <a:xfrm>
            <a:off x="554736" y="884725"/>
            <a:ext cx="7918704" cy="276999"/>
          </a:xfrm>
        </p:spPr>
        <p:txBody>
          <a:bodyPr wrap="square">
            <a:noAutofit/>
          </a:bodyPr>
          <a:lstStyle>
            <a:lvl1pPr marL="0" indent="0" algn="l">
              <a:buNone/>
              <a:defRPr sz="1800" b="0">
                <a:solidFill>
                  <a:sysClr val="windowText" lastClr="0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4"/>
            </p:custDataLst>
          </p:nvPr>
        </p:nvSpPr>
        <p:spPr>
          <a:xfrm>
            <a:off x="9116568" y="89319"/>
            <a:ext cx="2523744" cy="123111"/>
          </a:xfrm>
        </p:spPr>
        <p:txBody>
          <a:bodyPr anchor="ctr" anchorCtr="0">
            <a:spAutoFit/>
          </a:bodyPr>
          <a:lstStyle>
            <a:lvl1pPr algn="r">
              <a:defRPr sz="800">
                <a:latin typeface="+mn-lt"/>
              </a:defRPr>
            </a:lvl1pPr>
          </a:lstStyle>
          <a:p>
            <a:pPr lvl="0"/>
            <a:r>
              <a:rPr lang="en-US" dirty="0"/>
              <a:t>Chapter › Topic</a:t>
            </a:r>
          </a:p>
        </p:txBody>
      </p:sp>
      <p:sp>
        <p:nvSpPr>
          <p:cNvPr id="16" name="5. Source">
            <a:extLst>
              <a:ext uri="{FF2B5EF4-FFF2-40B4-BE49-F238E27FC236}">
                <a16:creationId xmlns:a16="http://schemas.microsoft.com/office/drawing/2014/main" id="{81E85D65-63B0-4A6D-9D47-06B300A8E9D5}"/>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10191284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ntrast 1/4_Reverse">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28"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Rectangle 14">
            <a:extLst>
              <a:ext uri="{FF2B5EF4-FFF2-40B4-BE49-F238E27FC236}">
                <a16:creationId xmlns:a16="http://schemas.microsoft.com/office/drawing/2014/main" id="{49AFBBA9-D2B9-4E72-870F-D17AFEF8B92E}"/>
              </a:ext>
            </a:extLst>
          </p:cNvPr>
          <p:cNvSpPr>
            <a:spLocks/>
          </p:cNvSpPr>
          <p:nvPr userDrawn="1"/>
        </p:nvSpPr>
        <p:spPr>
          <a:xfrm>
            <a:off x="0" y="-1"/>
            <a:ext cx="3410584"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sp>
        <p:nvSpPr>
          <p:cNvPr id="23" name="SlideLogoText">
            <a:extLst>
              <a:ext uri="{FF2B5EF4-FFF2-40B4-BE49-F238E27FC236}">
                <a16:creationId xmlns:a16="http://schemas.microsoft.com/office/drawing/2014/main" id="{8BEC0BBE-31ED-4326-901D-BA144B7161D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24" name="Slide Number">
            <a:extLst>
              <a:ext uri="{FF2B5EF4-FFF2-40B4-BE49-F238E27FC236}">
                <a16:creationId xmlns:a16="http://schemas.microsoft.com/office/drawing/2014/main" id="{1E2A8850-EAF9-4CBD-8F06-509CC6194BEC}"/>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cxnSp>
        <p:nvCxnSpPr>
          <p:cNvPr id="26" name="BottomLineRight">
            <a:extLst>
              <a:ext uri="{FF2B5EF4-FFF2-40B4-BE49-F238E27FC236}">
                <a16:creationId xmlns:a16="http://schemas.microsoft.com/office/drawing/2014/main" id="{D039AE89-A752-4C42-B602-B745D3F8EE0B}"/>
              </a:ext>
            </a:extLst>
          </p:cNvPr>
          <p:cNvCxnSpPr/>
          <p:nvPr userDrawn="1">
            <p:custDataLst>
              <p:tags r:id="rId6"/>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Right">
            <a:extLst>
              <a:ext uri="{FF2B5EF4-FFF2-40B4-BE49-F238E27FC236}">
                <a16:creationId xmlns:a16="http://schemas.microsoft.com/office/drawing/2014/main" id="{B790335B-4212-47CE-9B8F-C590937B3793}"/>
              </a:ext>
            </a:extLst>
          </p:cNvPr>
          <p:cNvCxnSpPr>
            <a:cxnSpLocks/>
          </p:cNvCxnSpPr>
          <p:nvPr userDrawn="1">
            <p:custDataLst>
              <p:tags r:id="rId7"/>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064AC035-5239-45FF-8383-33CBCD30D33E}"/>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63369B22-0805-4115-8106-351A57E7D4C6}"/>
              </a:ext>
            </a:extLst>
          </p:cNvPr>
          <p:cNvSpPr>
            <a:spLocks noGrp="1"/>
          </p:cNvSpPr>
          <p:nvPr userDrawn="1">
            <p:ph type="body" sz="quarter" idx="17" hasCustomPrompt="1"/>
            <p:custDataLst>
              <p:tags r:id="rId9"/>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cxnSp>
        <p:nvCxnSpPr>
          <p:cNvPr id="17" name="BottomLineLeft">
            <a:extLst>
              <a:ext uri="{FF2B5EF4-FFF2-40B4-BE49-F238E27FC236}">
                <a16:creationId xmlns:a16="http://schemas.microsoft.com/office/drawing/2014/main" id="{3BAA4BF8-DAAD-4AB6-829F-489E234136A8}"/>
              </a:ext>
            </a:extLst>
          </p:cNvPr>
          <p:cNvCxnSpPr/>
          <p:nvPr userDrawn="1">
            <p:custDataLst>
              <p:tags r:id="rId10"/>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5. Source">
            <a:extLst>
              <a:ext uri="{FF2B5EF4-FFF2-40B4-BE49-F238E27FC236}">
                <a16:creationId xmlns:a16="http://schemas.microsoft.com/office/drawing/2014/main" id="{7708D440-EDCC-44B2-87D2-1E49D3373A5E}"/>
              </a:ext>
            </a:extLst>
          </p:cNvPr>
          <p:cNvSpPr txBox="1"/>
          <p:nvPr userDrawn="1">
            <p:custDataLst>
              <p:tags r:id="rId11"/>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cxnSp>
        <p:nvCxnSpPr>
          <p:cNvPr id="19" name="TopLineLeft">
            <a:extLst>
              <a:ext uri="{FF2B5EF4-FFF2-40B4-BE49-F238E27FC236}">
                <a16:creationId xmlns:a16="http://schemas.microsoft.com/office/drawing/2014/main" id="{DEF0428C-78AC-498D-A7FD-381922C6009A}"/>
              </a:ext>
            </a:extLst>
          </p:cNvPr>
          <p:cNvCxnSpPr/>
          <p:nvPr userDrawn="1">
            <p:custDataLst>
              <p:tags r:id="rId12"/>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0" name="2. Slide Title">
            <a:extLst>
              <a:ext uri="{FF2B5EF4-FFF2-40B4-BE49-F238E27FC236}">
                <a16:creationId xmlns:a16="http://schemas.microsoft.com/office/drawing/2014/main" id="{4FF7368B-2AA2-43B7-92D7-F19CEC893288}"/>
              </a:ext>
            </a:extLst>
          </p:cNvPr>
          <p:cNvSpPr>
            <a:spLocks noGrp="1"/>
          </p:cNvSpPr>
          <p:nvPr>
            <p:ph type="title"/>
            <p:custDataLst>
              <p:tags r:id="rId13"/>
            </p:custDataLst>
          </p:nvPr>
        </p:nvSpPr>
        <p:spPr>
          <a:xfrm>
            <a:off x="554736" y="172212"/>
            <a:ext cx="2514600" cy="731520"/>
          </a:xfrm>
        </p:spPr>
        <p:txBody>
          <a:bodyPr anchor="b">
            <a:noAutofit/>
          </a:bodyPr>
          <a:lstStyle>
            <a:lvl1pPr>
              <a:defRPr>
                <a:solidFill>
                  <a:schemeClr val="tx1"/>
                </a:solidFill>
              </a:defRPr>
            </a:lvl1pPr>
          </a:lstStyle>
          <a:p>
            <a:r>
              <a:rPr lang="en-US" dirty="0"/>
              <a:t>Click to edit Master title</a:t>
            </a:r>
          </a:p>
        </p:txBody>
      </p:sp>
      <p:sp>
        <p:nvSpPr>
          <p:cNvPr id="31" name="3. Subtitle">
            <a:extLst>
              <a:ext uri="{FF2B5EF4-FFF2-40B4-BE49-F238E27FC236}">
                <a16:creationId xmlns:a16="http://schemas.microsoft.com/office/drawing/2014/main" id="{93AAC715-7BAB-414A-924E-4BFE1B9A865F}"/>
              </a:ext>
            </a:extLst>
          </p:cNvPr>
          <p:cNvSpPr>
            <a:spLocks noGrp="1"/>
          </p:cNvSpPr>
          <p:nvPr>
            <p:ph type="subTitle" idx="1" hasCustomPrompt="1"/>
            <p:custDataLst>
              <p:tags r:id="rId14"/>
            </p:custDataLst>
          </p:nvPr>
        </p:nvSpPr>
        <p:spPr>
          <a:xfrm>
            <a:off x="554736" y="884725"/>
            <a:ext cx="2514600" cy="276999"/>
          </a:xfrm>
        </p:spPr>
        <p:txBody>
          <a:bodyPr wrap="square">
            <a:no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edit Master subtitle</a:t>
            </a:r>
          </a:p>
        </p:txBody>
      </p:sp>
      <p:sp>
        <p:nvSpPr>
          <p:cNvPr id="20" name="Text Placeholder">
            <a:extLst>
              <a:ext uri="{FF2B5EF4-FFF2-40B4-BE49-F238E27FC236}">
                <a16:creationId xmlns:a16="http://schemas.microsoft.com/office/drawing/2014/main" id="{5A1C1A9E-FDAA-479B-9595-7942381DBDAC}"/>
              </a:ext>
            </a:extLst>
          </p:cNvPr>
          <p:cNvSpPr>
            <a:spLocks noGrp="1"/>
          </p:cNvSpPr>
          <p:nvPr>
            <p:ph type="body" sz="quarter" idx="18" hasCustomPrompt="1"/>
          </p:nvPr>
        </p:nvSpPr>
        <p:spPr>
          <a:xfrm>
            <a:off x="3719322" y="172212"/>
            <a:ext cx="7918704"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5" name="Text Placeholder 4">
            <a:extLst>
              <a:ext uri="{FF2B5EF4-FFF2-40B4-BE49-F238E27FC236}">
                <a16:creationId xmlns:a16="http://schemas.microsoft.com/office/drawing/2014/main" id="{37134E9D-1701-417F-A351-9E5208BBB741}"/>
              </a:ext>
            </a:extLst>
          </p:cNvPr>
          <p:cNvSpPr>
            <a:spLocks noGrp="1"/>
          </p:cNvSpPr>
          <p:nvPr>
            <p:ph type="body" sz="quarter" idx="19" hasCustomPrompt="1"/>
          </p:nvPr>
        </p:nvSpPr>
        <p:spPr>
          <a:xfrm>
            <a:off x="3716338" y="884725"/>
            <a:ext cx="7918704"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14474454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ntrast 1/3_Reverse">
    <p:bg>
      <p:bgPr>
        <a:solidFill>
          <a:schemeClr val="tx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B094EEE-67C2-404F-BC6F-D4135892F4A7}"/>
              </a:ext>
            </a:extLst>
          </p:cNvPr>
          <p:cNvSpPr>
            <a:spLocks/>
          </p:cNvSpPr>
          <p:nvPr userDrawn="1"/>
        </p:nvSpPr>
        <p:spPr>
          <a:xfrm>
            <a:off x="-2" y="-1"/>
            <a:ext cx="4361688" cy="6858001"/>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3" name="BottomLineRight">
            <a:extLst>
              <a:ext uri="{FF2B5EF4-FFF2-40B4-BE49-F238E27FC236}">
                <a16:creationId xmlns:a16="http://schemas.microsoft.com/office/drawing/2014/main" id="{5B711B8A-8A05-4E5D-B43F-369663099B83}"/>
              </a:ext>
            </a:extLst>
          </p:cNvPr>
          <p:cNvCxnSpPr/>
          <p:nvPr userDrawn="1">
            <p:custDataLst>
              <p:tags r:id="rId2"/>
            </p:custDataLst>
          </p:nvPr>
        </p:nvCxnSpPr>
        <p:spPr>
          <a:xfrm>
            <a:off x="4671219"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099ACF1E-C11A-4A27-BF8E-F3D23E7DAC44}"/>
              </a:ext>
            </a:extLst>
          </p:cNvPr>
          <p:cNvCxnSpPr>
            <a:cxnSpLocks/>
          </p:cNvCxnSpPr>
          <p:nvPr userDrawn="1">
            <p:custDataLst>
              <p:tags r:id="rId3"/>
            </p:custDataLst>
          </p:nvPr>
        </p:nvCxnSpPr>
        <p:spPr>
          <a:xfrm>
            <a:off x="4671219"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D377B80F-4E90-4787-84CA-5E3A45098122}"/>
              </a:ext>
            </a:extLst>
          </p:cNvPr>
          <p:cNvCxnSpPr/>
          <p:nvPr userDrawn="1">
            <p:custDataLst>
              <p:tags r:id="rId4"/>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4B3E190A-6D52-4E1E-AE40-F3F014AC33D8}"/>
              </a:ext>
            </a:extLst>
          </p:cNvPr>
          <p:cNvCxnSpPr/>
          <p:nvPr userDrawn="1">
            <p:custDataLst>
              <p:tags r:id="rId5"/>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52"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8" name="1. On-page tracker">
            <a:extLst>
              <a:ext uri="{FF2B5EF4-FFF2-40B4-BE49-F238E27FC236}">
                <a16:creationId xmlns:a16="http://schemas.microsoft.com/office/drawing/2014/main" id="{3109F943-2570-4786-9DDF-D79F8B316D1A}"/>
              </a:ext>
            </a:extLst>
          </p:cNvPr>
          <p:cNvSpPr>
            <a:spLocks noGrp="1"/>
          </p:cNvSpPr>
          <p:nvPr userDrawn="1">
            <p:ph type="body" sz="quarter" idx="17" hasCustomPrompt="1"/>
            <p:custDataLst>
              <p:tags r:id="rId11"/>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2" name="5. Source">
            <a:extLst>
              <a:ext uri="{FF2B5EF4-FFF2-40B4-BE49-F238E27FC236}">
                <a16:creationId xmlns:a16="http://schemas.microsoft.com/office/drawing/2014/main" id="{32908713-2748-4BEB-A894-0F559B8DBB36}"/>
              </a:ext>
            </a:extLst>
          </p:cNvPr>
          <p:cNvSpPr txBox="1"/>
          <p:nvPr userDrawn="1">
            <p:custDataLst>
              <p:tags r:id="rId12"/>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
        <p:nvSpPr>
          <p:cNvPr id="33" name="2. Slide Title">
            <a:extLst>
              <a:ext uri="{FF2B5EF4-FFF2-40B4-BE49-F238E27FC236}">
                <a16:creationId xmlns:a16="http://schemas.microsoft.com/office/drawing/2014/main" id="{6DF5A04E-8B28-4720-A326-88F85EA1CDA9}"/>
              </a:ext>
            </a:extLst>
          </p:cNvPr>
          <p:cNvSpPr>
            <a:spLocks noGrp="1"/>
          </p:cNvSpPr>
          <p:nvPr>
            <p:ph type="title"/>
            <p:custDataLst>
              <p:tags r:id="rId13"/>
            </p:custDataLst>
          </p:nvPr>
        </p:nvSpPr>
        <p:spPr>
          <a:xfrm>
            <a:off x="554736" y="172212"/>
            <a:ext cx="3465576" cy="731520"/>
          </a:xfrm>
        </p:spPr>
        <p:txBody>
          <a:bodyPr>
            <a:noAutofit/>
          </a:bodyPr>
          <a:lstStyle>
            <a:lvl1pPr>
              <a:buClr>
                <a:schemeClr val="tx1"/>
              </a:buClr>
              <a:defRPr>
                <a:solidFill>
                  <a:schemeClr val="tx1"/>
                </a:solidFill>
              </a:defRPr>
            </a:lvl1pPr>
          </a:lstStyle>
          <a:p>
            <a:r>
              <a:rPr lang="en-US" dirty="0"/>
              <a:t>Click to edit Master title style</a:t>
            </a:r>
          </a:p>
        </p:txBody>
      </p:sp>
      <p:sp>
        <p:nvSpPr>
          <p:cNvPr id="34" name="3. Subtitle">
            <a:extLst>
              <a:ext uri="{FF2B5EF4-FFF2-40B4-BE49-F238E27FC236}">
                <a16:creationId xmlns:a16="http://schemas.microsoft.com/office/drawing/2014/main" id="{F84F9A13-A93B-49D6-A1C3-2B122298DFCE}"/>
              </a:ext>
            </a:extLst>
          </p:cNvPr>
          <p:cNvSpPr>
            <a:spLocks noGrp="1"/>
          </p:cNvSpPr>
          <p:nvPr>
            <p:ph type="subTitle" idx="1"/>
            <p:custDataLst>
              <p:tags r:id="rId14"/>
            </p:custDataLst>
          </p:nvPr>
        </p:nvSpPr>
        <p:spPr>
          <a:xfrm>
            <a:off x="554736" y="884725"/>
            <a:ext cx="34655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Text Placeholder 4">
            <a:extLst>
              <a:ext uri="{FF2B5EF4-FFF2-40B4-BE49-F238E27FC236}">
                <a16:creationId xmlns:a16="http://schemas.microsoft.com/office/drawing/2014/main" id="{C15D38CE-2534-4757-A8D7-1E43845A6300}"/>
              </a:ext>
            </a:extLst>
          </p:cNvPr>
          <p:cNvSpPr>
            <a:spLocks noGrp="1"/>
          </p:cNvSpPr>
          <p:nvPr>
            <p:ph type="body" sz="quarter" idx="18" hasCustomPrompt="1"/>
          </p:nvPr>
        </p:nvSpPr>
        <p:spPr>
          <a:xfrm>
            <a:off x="4671219" y="172212"/>
            <a:ext cx="6967728" cy="731520"/>
          </a:xfrm>
        </p:spPr>
        <p:txBody>
          <a:bodyPr vert="horz" wrap="square" lIns="0" tIns="0" rIns="0" bIns="0" rtlCol="0" anchor="b" anchorCtr="0">
            <a:noAutofit/>
          </a:bodyPr>
          <a:lstStyle>
            <a:lvl1pPr>
              <a:defRPr lang="en-US" sz="2500" b="1" spc="0" baseline="0" dirty="0" smtClean="0">
                <a:ln w="6350" cap="flat">
                  <a:noFill/>
                  <a:miter lim="800000"/>
                </a:ln>
                <a:solidFill>
                  <a:schemeClr val="bg2"/>
                </a:solidFill>
                <a:latin typeface="+mj-lt"/>
                <a:ea typeface="+mj-ea"/>
                <a:cs typeface="+mj-cs"/>
              </a:defRPr>
            </a:lvl1pPr>
          </a:lstStyle>
          <a:p>
            <a:pPr lvl="0">
              <a:spcBef>
                <a:spcPct val="0"/>
              </a:spcBef>
              <a:buNone/>
            </a:pPr>
            <a:r>
              <a:rPr lang="en-US" dirty="0"/>
              <a:t>Click to edit Master secondary title</a:t>
            </a:r>
          </a:p>
        </p:txBody>
      </p:sp>
      <p:sp>
        <p:nvSpPr>
          <p:cNvPr id="21" name="Text Placeholder 4">
            <a:extLst>
              <a:ext uri="{FF2B5EF4-FFF2-40B4-BE49-F238E27FC236}">
                <a16:creationId xmlns:a16="http://schemas.microsoft.com/office/drawing/2014/main" id="{114858DB-C9E7-4AFE-B829-A048CFC3E9E6}"/>
              </a:ext>
            </a:extLst>
          </p:cNvPr>
          <p:cNvSpPr>
            <a:spLocks noGrp="1"/>
          </p:cNvSpPr>
          <p:nvPr>
            <p:ph type="body" sz="quarter" idx="19" hasCustomPrompt="1"/>
          </p:nvPr>
        </p:nvSpPr>
        <p:spPr>
          <a:xfrm>
            <a:off x="4671219" y="884725"/>
            <a:ext cx="6967728" cy="276999"/>
          </a:xfrm>
        </p:spPr>
        <p:txBody>
          <a:bodyPr vert="horz" lIns="0" tIns="0" rIns="0" bIns="0" rtlCol="0">
            <a:noAutofit/>
          </a:bodyPr>
          <a:lstStyle>
            <a:lvl1pPr>
              <a:defRPr lang="en-US" sz="1800" dirty="0">
                <a:solidFill>
                  <a:schemeClr val="bg2"/>
                </a:solidFill>
              </a:defRPr>
            </a:lvl1pPr>
          </a:lstStyle>
          <a:p>
            <a:pPr lvl="0"/>
            <a:r>
              <a:rPr lang="en-US" dirty="0"/>
              <a:t>Click to edit Master subtitle</a:t>
            </a:r>
          </a:p>
        </p:txBody>
      </p:sp>
    </p:spTree>
    <p:extLst>
      <p:ext uri="{BB962C8B-B14F-4D97-AF65-F5344CB8AC3E}">
        <p14:creationId xmlns:p14="http://schemas.microsoft.com/office/powerpoint/2010/main" val="3918477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ntrast 1/2_Revers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6BE4A3-00B9-497F-821F-1F655BF402F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76" name="think-cell Slide" r:id="rId16" imgW="395" imgH="394" progId="TCLayout.ActiveDocument.1">
                  <p:embed/>
                </p:oleObj>
              </mc:Choice>
              <mc:Fallback>
                <p:oleObj name="think-cell Slide" r:id="rId16" imgW="395" imgH="394" progId="TCLayout.ActiveDocument.1">
                  <p:embed/>
                  <p:pic>
                    <p:nvPicPr>
                      <p:cNvPr id="6" name="Object 5" hidden="1">
                        <a:extLst>
                          <a:ext uri="{FF2B5EF4-FFF2-40B4-BE49-F238E27FC236}">
                            <a16:creationId xmlns:a16="http://schemas.microsoft.com/office/drawing/2014/main" id="{606BE4A3-00B9-497F-821F-1F655BF402F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5E4E1FA-2FA6-47CD-B713-96D9F5ABDFFA}"/>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3" name="Rectangle 22">
            <a:extLst>
              <a:ext uri="{FF2B5EF4-FFF2-40B4-BE49-F238E27FC236}">
                <a16:creationId xmlns:a16="http://schemas.microsoft.com/office/drawing/2014/main" id="{BDDB2B2A-03CE-46C2-AF3B-8B81015BD02F}"/>
              </a:ext>
            </a:extLst>
          </p:cNvPr>
          <p:cNvSpPr>
            <a:spLocks/>
          </p:cNvSpPr>
          <p:nvPr userDrawn="1"/>
        </p:nvSpPr>
        <p:spPr>
          <a:xfrm>
            <a:off x="0" y="0"/>
            <a:ext cx="6099048" cy="6858000"/>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endParaRPr lang="en-US" sz="1600" dirty="0" err="1">
              <a:solidFill>
                <a:schemeClr val="tx1"/>
              </a:solidFill>
            </a:endParaRPr>
          </a:p>
        </p:txBody>
      </p:sp>
      <p:cxnSp>
        <p:nvCxnSpPr>
          <p:cNvPr id="24" name="BottomLineRight">
            <a:extLst>
              <a:ext uri="{FF2B5EF4-FFF2-40B4-BE49-F238E27FC236}">
                <a16:creationId xmlns:a16="http://schemas.microsoft.com/office/drawing/2014/main" id="{6E48FCAE-BF2F-411B-953B-4171C10098FF}"/>
              </a:ext>
            </a:extLst>
          </p:cNvPr>
          <p:cNvCxnSpPr/>
          <p:nvPr userDrawn="1">
            <p:custDataLst>
              <p:tags r:id="rId4"/>
            </p:custDataLst>
          </p:nvPr>
        </p:nvCxnSpPr>
        <p:spPr>
          <a:xfrm>
            <a:off x="6573171"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BottomLineLeft">
            <a:extLst>
              <a:ext uri="{FF2B5EF4-FFF2-40B4-BE49-F238E27FC236}">
                <a16:creationId xmlns:a16="http://schemas.microsoft.com/office/drawing/2014/main" id="{81D8F879-4FDD-4C26-B73C-391B7F40CEE0}"/>
              </a:ext>
            </a:extLst>
          </p:cNvPr>
          <p:cNvCxnSpPr/>
          <p:nvPr userDrawn="1">
            <p:custDataLst>
              <p:tags r:id="rId5"/>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Right">
            <a:extLst>
              <a:ext uri="{FF2B5EF4-FFF2-40B4-BE49-F238E27FC236}">
                <a16:creationId xmlns:a16="http://schemas.microsoft.com/office/drawing/2014/main" id="{CA051ECD-10CB-4752-8027-832C1B3FCE25}"/>
              </a:ext>
            </a:extLst>
          </p:cNvPr>
          <p:cNvCxnSpPr/>
          <p:nvPr userDrawn="1">
            <p:custDataLst>
              <p:tags r:id="rId6"/>
            </p:custDataLst>
          </p:nvPr>
        </p:nvCxnSpPr>
        <p:spPr>
          <a:xfrm>
            <a:off x="6573171"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7" name="TopLineLeft">
            <a:extLst>
              <a:ext uri="{FF2B5EF4-FFF2-40B4-BE49-F238E27FC236}">
                <a16:creationId xmlns:a16="http://schemas.microsoft.com/office/drawing/2014/main" id="{D806E633-A577-4E55-AC6D-55C81F585825}"/>
              </a:ext>
            </a:extLst>
          </p:cNvPr>
          <p:cNvCxnSpPr/>
          <p:nvPr userDrawn="1">
            <p:custDataLst>
              <p:tags r:id="rId7"/>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09F85FD-B74A-4A4E-BFA9-7668DD6BCB90}"/>
              </a:ext>
            </a:extLst>
          </p:cNvPr>
          <p:cNvSpPr txBox="1"/>
          <p:nvPr userDrawn="1">
            <p:custDataLst>
              <p:tags r:id="rId8"/>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a:solidFill>
                  <a:schemeClr val="bg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9"/>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80B9914A-DB55-4BC1-945B-6BCB69651471}"/>
              </a:ext>
            </a:extLst>
          </p:cNvPr>
          <p:cNvSpPr>
            <a:spLocks noGrp="1"/>
          </p:cNvSpPr>
          <p:nvPr userDrawn="1">
            <p:ph type="title"/>
            <p:custDataLst>
              <p:tags r:id="rId10"/>
            </p:custDataLst>
          </p:nvPr>
        </p:nvSpPr>
        <p:spPr>
          <a:xfrm>
            <a:off x="554736" y="172212"/>
            <a:ext cx="5065776"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userDrawn="1">
            <p:ph type="subTitle" idx="1"/>
            <p:custDataLst>
              <p:tags r:id="rId11"/>
            </p:custDataLst>
          </p:nvPr>
        </p:nvSpPr>
        <p:spPr>
          <a:xfrm>
            <a:off x="554736" y="884725"/>
            <a:ext cx="5065776"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22" name="1. On-page tracker">
            <a:extLst>
              <a:ext uri="{FF2B5EF4-FFF2-40B4-BE49-F238E27FC236}">
                <a16:creationId xmlns:a16="http://schemas.microsoft.com/office/drawing/2014/main" id="{69CA174A-B3CF-496F-A949-9AB132B79562}"/>
              </a:ext>
            </a:extLst>
          </p:cNvPr>
          <p:cNvSpPr>
            <a:spLocks noGrp="1"/>
          </p:cNvSpPr>
          <p:nvPr userDrawn="1">
            <p:ph type="body" sz="quarter" idx="17" hasCustomPrompt="1"/>
            <p:custDataLst>
              <p:tags r:id="rId13"/>
            </p:custDataLst>
          </p:nvPr>
        </p:nvSpPr>
        <p:spPr>
          <a:xfrm>
            <a:off x="7156704" y="89319"/>
            <a:ext cx="4480560"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5" name="5. Source">
            <a:extLst>
              <a:ext uri="{FF2B5EF4-FFF2-40B4-BE49-F238E27FC236}">
                <a16:creationId xmlns:a16="http://schemas.microsoft.com/office/drawing/2014/main" id="{49FCCE54-D00C-4D1F-902C-491219A72B7C}"/>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5996932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ntrast 2/3_Reverse">
    <p:bg>
      <p:bgPr>
        <a:solidFill>
          <a:schemeClr val="tx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6DC7B2C-8AB8-4791-9880-792D813C396C}"/>
              </a:ext>
            </a:extLst>
          </p:cNvPr>
          <p:cNvSpPr/>
          <p:nvPr userDrawn="1"/>
        </p:nvSpPr>
        <p:spPr>
          <a:xfrm>
            <a:off x="0" y="0"/>
            <a:ext cx="7873550" cy="685800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23" name="BottomLineRight">
            <a:extLst>
              <a:ext uri="{FF2B5EF4-FFF2-40B4-BE49-F238E27FC236}">
                <a16:creationId xmlns:a16="http://schemas.microsoft.com/office/drawing/2014/main" id="{F1908A3D-2B78-48F9-9EFF-6A62FB6B8080}"/>
              </a:ext>
            </a:extLst>
          </p:cNvPr>
          <p:cNvCxnSpPr/>
          <p:nvPr userDrawn="1">
            <p:custDataLst>
              <p:tags r:id="rId2"/>
            </p:custDataLst>
          </p:nvPr>
        </p:nvCxnSpPr>
        <p:spPr bwMode="black">
          <a:xfrm>
            <a:off x="8173371"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30E60E49-D4B7-4B28-ACDB-3D41B6DDDDDD}"/>
              </a:ext>
            </a:extLst>
          </p:cNvPr>
          <p:cNvCxnSpPr/>
          <p:nvPr userDrawn="1">
            <p:custDataLst>
              <p:tags r:id="rId3"/>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B72D42AD-731D-4FD1-B28A-4227178492DB}"/>
              </a:ext>
            </a:extLst>
          </p:cNvPr>
          <p:cNvCxnSpPr/>
          <p:nvPr userDrawn="1">
            <p:custDataLst>
              <p:tags r:id="rId4"/>
            </p:custDataLst>
          </p:nvPr>
        </p:nvCxnSpPr>
        <p:spPr>
          <a:xfrm>
            <a:off x="8173371"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1ADC0017-7E3F-433F-8F11-62603063C8B4}"/>
              </a:ext>
            </a:extLst>
          </p:cNvPr>
          <p:cNvCxnSpPr/>
          <p:nvPr userDrawn="1">
            <p:custDataLst>
              <p:tags r:id="rId5"/>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30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7"/>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userDrawn="1">
            <p:ph type="title"/>
            <p:custDataLst>
              <p:tags r:id="rId8"/>
            </p:custDataLst>
          </p:nvPr>
        </p:nvSpPr>
        <p:spPr>
          <a:xfrm>
            <a:off x="554736" y="172212"/>
            <a:ext cx="6967728" cy="731520"/>
          </a:xfrm>
        </p:spPr>
        <p:txBody>
          <a:bodyPr/>
          <a:lstStyle>
            <a:lvl1pPr>
              <a:buClr>
                <a:schemeClr val="tx1"/>
              </a:buClr>
              <a:defRPr>
                <a:solidFill>
                  <a:schemeClr val="tx1"/>
                </a:solidFill>
              </a:defRPr>
            </a:lvl1pPr>
          </a:lstStyle>
          <a:p>
            <a:r>
              <a:rPr lang="en-US" dirty="0"/>
              <a:t>Click to edit Master title style</a:t>
            </a: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9"/>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10"/>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21" name="3. Subtitle">
            <a:extLst>
              <a:ext uri="{FF2B5EF4-FFF2-40B4-BE49-F238E27FC236}">
                <a16:creationId xmlns:a16="http://schemas.microsoft.com/office/drawing/2014/main" id="{48CA3F7F-79C3-4776-BD80-2B6BECA0AF60}"/>
              </a:ext>
            </a:extLst>
          </p:cNvPr>
          <p:cNvSpPr>
            <a:spLocks noGrp="1"/>
          </p:cNvSpPr>
          <p:nvPr userDrawn="1">
            <p:ph type="subTitle" idx="1"/>
            <p:custDataLst>
              <p:tags r:id="rId11"/>
            </p:custDataLst>
          </p:nvPr>
        </p:nvSpPr>
        <p:spPr>
          <a:xfrm>
            <a:off x="554736" y="884725"/>
            <a:ext cx="6967728"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chemeClr val="tx1"/>
              </a:buClr>
            </a:pPr>
            <a:r>
              <a:rPr lang="en-US" sz="800" dirty="0">
                <a:solidFill>
                  <a:schemeClr val="tx1"/>
                </a:solidFill>
              </a:rPr>
              <a:t>Source: …</a:t>
            </a:r>
          </a:p>
        </p:txBody>
      </p:sp>
      <p:sp>
        <p:nvSpPr>
          <p:cNvPr id="15" name="1. On-page tracker">
            <a:extLst>
              <a:ext uri="{FF2B5EF4-FFF2-40B4-BE49-F238E27FC236}">
                <a16:creationId xmlns:a16="http://schemas.microsoft.com/office/drawing/2014/main" id="{CFC537C1-0243-4328-8607-D7E4669ABA69}"/>
              </a:ext>
            </a:extLst>
          </p:cNvPr>
          <p:cNvSpPr>
            <a:spLocks noGrp="1"/>
          </p:cNvSpPr>
          <p:nvPr userDrawn="1">
            <p:ph type="body" sz="quarter" idx="17" hasCustomPrompt="1"/>
            <p:custDataLst>
              <p:tags r:id="rId13"/>
            </p:custDataLst>
          </p:nvPr>
        </p:nvSpPr>
        <p:spPr>
          <a:xfrm>
            <a:off x="8174736" y="89319"/>
            <a:ext cx="3465576"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19" name="5. Source">
            <a:extLst>
              <a:ext uri="{FF2B5EF4-FFF2-40B4-BE49-F238E27FC236}">
                <a16:creationId xmlns:a16="http://schemas.microsoft.com/office/drawing/2014/main" id="{FD15C742-0869-4C30-8795-DCFA8E7721D7}"/>
              </a:ext>
            </a:extLst>
          </p:cNvPr>
          <p:cNvSpPr txBox="1"/>
          <p:nvPr userDrawn="1">
            <p:custDataLst>
              <p:tags r:id="rId14"/>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36381184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ntrast 3/4_Reverse">
    <p:bg>
      <p:bgPr>
        <a:solidFill>
          <a:schemeClr val="tx1"/>
        </a:solidFill>
        <a:effectLst/>
      </p:bgPr>
    </p:bg>
    <p:spTree>
      <p:nvGrpSpPr>
        <p:cNvPr id="1" name=""/>
        <p:cNvGrpSpPr/>
        <p:nvPr/>
      </p:nvGrpSpPr>
      <p:grpSpPr>
        <a:xfrm>
          <a:off x="0" y="0"/>
          <a:ext cx="0" cy="0"/>
          <a:chOff x="0" y="0"/>
          <a:chExt cx="0" cy="0"/>
        </a:xfrm>
      </p:grpSpPr>
      <p:sp>
        <p:nvSpPr>
          <p:cNvPr id="16" name="RectangleLight">
            <a:extLst>
              <a:ext uri="{FF2B5EF4-FFF2-40B4-BE49-F238E27FC236}">
                <a16:creationId xmlns:a16="http://schemas.microsoft.com/office/drawing/2014/main" id="{6298CE34-929C-4863-A9A9-01D749861118}"/>
              </a:ext>
            </a:extLst>
          </p:cNvPr>
          <p:cNvSpPr/>
          <p:nvPr userDrawn="1">
            <p:custDataLst>
              <p:tags r:id="rId2"/>
            </p:custDataLst>
          </p:nvPr>
        </p:nvSpPr>
        <p:spPr bwMode="ltGray">
          <a:xfrm>
            <a:off x="0" y="0"/>
            <a:ext cx="8781416"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24" name="think-cell Slide" r:id="rId17" imgW="473" imgH="473" progId="TCLayout.ActiveDocument.1">
                  <p:embed/>
                </p:oleObj>
              </mc:Choice>
              <mc:Fallback>
                <p:oleObj name="think-cell Slide" r:id="rId17"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4"/>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5"/>
            </p:custDataLst>
          </p:nvPr>
        </p:nvCxnSpPr>
        <p:spPr>
          <a:xfrm>
            <a:off x="9119861"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6"/>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7"/>
            </p:custDataLst>
          </p:nvPr>
        </p:nvCxnSpPr>
        <p:spPr>
          <a:xfrm>
            <a:off x="9119861"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8"/>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80B9914A-DB55-4BC1-945B-6BCB69651471}"/>
              </a:ext>
            </a:extLst>
          </p:cNvPr>
          <p:cNvSpPr>
            <a:spLocks noGrp="1"/>
          </p:cNvSpPr>
          <p:nvPr>
            <p:ph type="title"/>
            <p:custDataLst>
              <p:tags r:id="rId9"/>
            </p:custDataLst>
          </p:nvPr>
        </p:nvSpPr>
        <p:spPr>
          <a:xfrm>
            <a:off x="554736" y="172212"/>
            <a:ext cx="7918704" cy="731520"/>
          </a:xfrm>
        </p:spPr>
        <p:txBody>
          <a:bodyPr/>
          <a:lstStyle>
            <a:lvl1pPr>
              <a:buClr>
                <a:schemeClr val="tx1"/>
              </a:buClr>
              <a:defRPr>
                <a:solidFill>
                  <a:schemeClr val="tx1"/>
                </a:solidFill>
              </a:defRPr>
            </a:lvl1pPr>
          </a:lstStyle>
          <a:p>
            <a:r>
              <a:rPr lang="en-US" dirty="0"/>
              <a:t>Click to edit Master title style</a:t>
            </a:r>
          </a:p>
        </p:txBody>
      </p:sp>
      <p:sp>
        <p:nvSpPr>
          <p:cNvPr id="21" name="3. Subtitle">
            <a:extLst>
              <a:ext uri="{FF2B5EF4-FFF2-40B4-BE49-F238E27FC236}">
                <a16:creationId xmlns:a16="http://schemas.microsoft.com/office/drawing/2014/main" id="{DFAFB1F1-9351-4B71-8B28-70BD6B35E3B1}"/>
              </a:ext>
            </a:extLst>
          </p:cNvPr>
          <p:cNvSpPr>
            <a:spLocks noGrp="1"/>
          </p:cNvSpPr>
          <p:nvPr>
            <p:ph type="subTitle" idx="1"/>
            <p:custDataLst>
              <p:tags r:id="rId10"/>
            </p:custDataLst>
          </p:nvPr>
        </p:nvSpPr>
        <p:spPr>
          <a:xfrm>
            <a:off x="554736" y="884725"/>
            <a:ext cx="7918704" cy="276999"/>
          </a:xfrm>
        </p:spPr>
        <p:txBody>
          <a:bodyPr wrap="square">
            <a:noAutofit/>
          </a:bodyPr>
          <a:lstStyle>
            <a:lvl1pPr marL="0" indent="0" algn="l">
              <a:buClr>
                <a:schemeClr val="tx1"/>
              </a:buClr>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chemeClr val="tx1"/>
              </a:buClr>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Arial"/>
                <a:ea typeface="+mn-ea"/>
                <a:cs typeface="Arial" panose="020B0604020202020204" pitchFamily="34" charset="0"/>
              </a:rPr>
              <a:t>Source: …</a:t>
            </a:r>
          </a:p>
        </p:txBody>
      </p:sp>
      <p:sp>
        <p:nvSpPr>
          <p:cNvPr id="15" name="1. On-page tracker">
            <a:extLst>
              <a:ext uri="{FF2B5EF4-FFF2-40B4-BE49-F238E27FC236}">
                <a16:creationId xmlns:a16="http://schemas.microsoft.com/office/drawing/2014/main" id="{16B54141-9CE9-413A-96EA-6AC5780A43DB}"/>
              </a:ext>
            </a:extLst>
          </p:cNvPr>
          <p:cNvSpPr>
            <a:spLocks noGrp="1"/>
          </p:cNvSpPr>
          <p:nvPr>
            <p:ph type="body" sz="quarter" idx="17" hasCustomPrompt="1"/>
            <p:custDataLst>
              <p:tags r:id="rId12"/>
            </p:custDataLst>
          </p:nvPr>
        </p:nvSpPr>
        <p:spPr>
          <a:xfrm>
            <a:off x="9116568" y="89319"/>
            <a:ext cx="2523744" cy="123111"/>
          </a:xfrm>
        </p:spPr>
        <p:txBody>
          <a:bodyPr anchor="ctr" anchorCtr="0">
            <a:spAutoFit/>
          </a:bodyPr>
          <a:lstStyle>
            <a:lvl1pPr algn="r">
              <a:buClr>
                <a:schemeClr val="bg1"/>
              </a:buClr>
              <a:defRPr sz="800">
                <a:solidFill>
                  <a:schemeClr val="bg1"/>
                </a:solidFill>
                <a:latin typeface="+mn-lt"/>
              </a:defRPr>
            </a:lvl1pPr>
          </a:lstStyle>
          <a:p>
            <a:pPr lvl="0"/>
            <a:r>
              <a:rPr lang="en-US" dirty="0"/>
              <a:t>Chapter › Topic</a:t>
            </a:r>
          </a:p>
        </p:txBody>
      </p:sp>
      <p:sp>
        <p:nvSpPr>
          <p:cNvPr id="28" name="SlideLogoText">
            <a:extLst>
              <a:ext uri="{FF2B5EF4-FFF2-40B4-BE49-F238E27FC236}">
                <a16:creationId xmlns:a16="http://schemas.microsoft.com/office/drawing/2014/main" id="{66960E0A-039E-478A-817E-0C6E0BAFB42E}"/>
              </a:ext>
            </a:extLst>
          </p:cNvPr>
          <p:cNvSpPr txBox="1"/>
          <p:nvPr userDrawn="1">
            <p:custDataLst>
              <p:tags r:id="rId1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
                <a:schemeClr val="bg1"/>
              </a:buClr>
              <a:buSzTx/>
              <a:buFontTx/>
              <a:buNone/>
              <a:tabLst/>
              <a:defRPr/>
            </a:pPr>
            <a:r>
              <a:rPr lang="en-US" sz="900" kern="1200" dirty="0">
                <a:solidFill>
                  <a:schemeClr val="bg1"/>
                </a:solidFill>
                <a:latin typeface="+mn-lt"/>
                <a:ea typeface="+mn-ea"/>
                <a:cs typeface="Arial" panose="020B0604020202020204" pitchFamily="34" charset="0"/>
              </a:rPr>
              <a:t>McKinsey &amp; Company</a:t>
            </a:r>
          </a:p>
        </p:txBody>
      </p:sp>
      <p:sp>
        <p:nvSpPr>
          <p:cNvPr id="29" name="Slide Number">
            <a:extLst>
              <a:ext uri="{FF2B5EF4-FFF2-40B4-BE49-F238E27FC236}">
                <a16:creationId xmlns:a16="http://schemas.microsoft.com/office/drawing/2014/main" id="{1AE6D021-1FC1-4DD2-A5DC-4E71CDDC90B8}"/>
              </a:ext>
            </a:extLst>
          </p:cNvPr>
          <p:cNvSpPr>
            <a:spLocks noChangeArrowheads="1"/>
          </p:cNvSpPr>
          <p:nvPr userDrawn="1">
            <p:custDataLst>
              <p:tags r:id="rId1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buClr>
                <a:schemeClr val="bg1"/>
              </a:buClr>
              <a:defRPr/>
            </a:pPr>
            <a:fld id="{4ABDCABE-3F10-B64C-92F1-862014417034}" type="slidenum">
              <a:rPr lang="en-US" sz="900" smtClean="0">
                <a:solidFill>
                  <a:schemeClr val="bg1"/>
                </a:solidFill>
                <a:latin typeface="+mn-lt"/>
                <a:ea typeface="+mn-ea"/>
                <a:cs typeface="Arial" panose="020B0604020202020204" pitchFamily="34" charset="0"/>
              </a:rPr>
              <a:pPr algn="r" defTabSz="610744" fontAlgn="auto">
                <a:spcBef>
                  <a:spcPts val="0"/>
                </a:spcBef>
                <a:spcAft>
                  <a:spcPts val="0"/>
                </a:spcAft>
                <a:buClr>
                  <a:schemeClr val="bg1"/>
                </a:buClr>
                <a:defRPr/>
              </a:pPr>
              <a:t>‹#›</a:t>
            </a:fld>
            <a:endParaRPr lang="en-US" sz="900">
              <a:solidFill>
                <a:schemeClr val="bg1"/>
              </a:solidFill>
              <a:latin typeface="+mn-lt"/>
              <a:ea typeface="+mn-ea"/>
              <a:cs typeface="Arial" panose="020B0604020202020204" pitchFamily="34" charset="0"/>
            </a:endParaRPr>
          </a:p>
        </p:txBody>
      </p:sp>
      <p:sp>
        <p:nvSpPr>
          <p:cNvPr id="30" name="5. Source">
            <a:extLst>
              <a:ext uri="{FF2B5EF4-FFF2-40B4-BE49-F238E27FC236}">
                <a16:creationId xmlns:a16="http://schemas.microsoft.com/office/drawing/2014/main" id="{9B52348F-934D-4E6C-912B-786934E3BDE9}"/>
              </a:ext>
            </a:extLst>
          </p:cNvPr>
          <p:cNvSpPr txBox="1"/>
          <p:nvPr userDrawn="1">
            <p:custDataLst>
              <p:tags r:id="rId1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B3B3B3"/>
                </a:solidFill>
              </a:rPr>
              <a:t>McKinsey Academy: Proprietary and Confidential</a:t>
            </a:r>
          </a:p>
        </p:txBody>
      </p:sp>
    </p:spTree>
    <p:extLst>
      <p:ext uri="{BB962C8B-B14F-4D97-AF65-F5344CB8AC3E}">
        <p14:creationId xmlns:p14="http://schemas.microsoft.com/office/powerpoint/2010/main" val="10488723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29EB75A9-1622-4264-ADA5-F4AA4329A737}"/>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9" name="5. Source">
            <a:extLst>
              <a:ext uri="{FF2B5EF4-FFF2-40B4-BE49-F238E27FC236}">
                <a16:creationId xmlns:a16="http://schemas.microsoft.com/office/drawing/2014/main" id="{FEA1FEF2-5F90-4274-919B-0052C5FA2B16}"/>
              </a:ext>
            </a:extLst>
          </p:cNvPr>
          <p:cNvSpPr txBox="1"/>
          <p:nvPr userDrawn="1">
            <p:custDataLst>
              <p:tags r:id="rId8"/>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203395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78"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8598FB4-AA74-4A03-9184-C871CF56BAAC}"/>
              </a:ext>
            </a:extLst>
          </p:cNvPr>
          <p:cNvSpPr>
            <a:spLocks noGrp="1"/>
          </p:cNvSpPr>
          <p:nvPr>
            <p:ph type="body" sz="quarter" idx="17" hasCustomPrompt="1"/>
            <p:custDataLst>
              <p:tags r:id="rId4"/>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
        <p:nvSpPr>
          <p:cNvPr id="7" name="5. Source">
            <a:extLst>
              <a:ext uri="{FF2B5EF4-FFF2-40B4-BE49-F238E27FC236}">
                <a16:creationId xmlns:a16="http://schemas.microsoft.com/office/drawing/2014/main" id="{640FDB20-8E94-49B8-B812-771011F0F00E}"/>
              </a:ext>
            </a:extLst>
          </p:cNvPr>
          <p:cNvSpPr txBox="1"/>
          <p:nvPr userDrawn="1">
            <p:custDataLst>
              <p:tags r:id="rId5"/>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31598849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8"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48" name="think-cell Slide" r:id="rId9" imgW="344" imgH="344" progId="TCLayout.ActiveDocument.1">
                  <p:embed/>
                </p:oleObj>
              </mc:Choice>
              <mc:Fallback>
                <p:oleObj name="think-cell Slide" r:id="rId9"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0B09155-0F6C-4209-89F3-90124767A2A8}"/>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5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6" name="TextBox 5">
            <a:extLst>
              <a:ext uri="{FF2B5EF4-FFF2-40B4-BE49-F238E27FC236}">
                <a16:creationId xmlns:a16="http://schemas.microsoft.com/office/drawing/2014/main" id="{7D4DAD80-020C-4ABB-96CC-81472C311CB6}"/>
              </a:ext>
            </a:extLst>
          </p:cNvPr>
          <p:cNvSpPr txBox="1"/>
          <p:nvPr userDrawn="1"/>
        </p:nvSpPr>
        <p:spPr>
          <a:xfrm>
            <a:off x="551941" y="6116107"/>
            <a:ext cx="6800966"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r>
              <a:rPr lang="en-US" sz="800" dirty="0">
                <a:cs typeface="+mn-cs"/>
              </a:rPr>
              <a:t>© Copyright 2020 McKinsey &amp; Company. This material contains the confidential and proprietary information of McKinsey &amp; Company and is intended solely for your internal use and may not be reproduced, disclosed or distributed without McKinsey &amp; Company’s express prior written consent.</a:t>
            </a:r>
          </a:p>
        </p:txBody>
      </p:sp>
      <p:cxnSp>
        <p:nvCxnSpPr>
          <p:cNvPr id="8" name="BottomLine">
            <a:extLst>
              <a:ext uri="{FF2B5EF4-FFF2-40B4-BE49-F238E27FC236}">
                <a16:creationId xmlns:a16="http://schemas.microsoft.com/office/drawing/2014/main" id="{4DA75CB1-95CC-4217-A25B-7CC27204E999}"/>
              </a:ext>
            </a:extLst>
          </p:cNvPr>
          <p:cNvCxnSpPr/>
          <p:nvPr userDrawn="1">
            <p:custDataLst>
              <p:tags r:id="rId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TopLine">
            <a:extLst>
              <a:ext uri="{FF2B5EF4-FFF2-40B4-BE49-F238E27FC236}">
                <a16:creationId xmlns:a16="http://schemas.microsoft.com/office/drawing/2014/main" id="{B252C465-0323-4A90-8674-02BA4108F156}"/>
              </a:ext>
            </a:extLst>
          </p:cNvPr>
          <p:cNvCxnSpPr/>
          <p:nvPr userDrawn="1">
            <p:custDataLst>
              <p:tags r:id="rId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9A906147-3A34-446E-9D1F-2FEDCAF875E3}"/>
              </a:ext>
            </a:extLst>
          </p:cNvPr>
          <p:cNvSpPr>
            <a:spLocks noGrp="1"/>
          </p:cNvSpPr>
          <p:nvPr>
            <p:ph type="title"/>
          </p:nvPr>
        </p:nvSpPr>
        <p:spPr>
          <a:xfrm>
            <a:off x="554736" y="3013075"/>
            <a:ext cx="6328664" cy="1661993"/>
          </a:xfrm>
        </p:spPr>
        <p:txBody>
          <a:bodyPr anchor="t">
            <a:spAutoFit/>
          </a:bodyPr>
          <a:lstStyle>
            <a:lvl1pPr>
              <a:defRPr sz="5400"/>
            </a:lvl1pPr>
          </a:lstStyle>
          <a:p>
            <a:r>
              <a:rPr lang="en-US" dirty="0"/>
              <a:t>Click to edit Master title style</a:t>
            </a:r>
          </a:p>
        </p:txBody>
      </p:sp>
    </p:spTree>
    <p:extLst>
      <p:ext uri="{BB962C8B-B14F-4D97-AF65-F5344CB8AC3E}">
        <p14:creationId xmlns:p14="http://schemas.microsoft.com/office/powerpoint/2010/main" val="14362968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1"/>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17" name="Partnership">
            <a:extLst>
              <a:ext uri="{FF2B5EF4-FFF2-40B4-BE49-F238E27FC236}">
                <a16:creationId xmlns:a16="http://schemas.microsoft.com/office/drawing/2014/main" id="{EA7A5696-00BF-45E7-A82D-0FAAE08003AE}"/>
              </a:ext>
            </a:extLst>
          </p:cNvPr>
          <p:cNvPicPr>
            <a:picLocks noChangeAspect="1"/>
          </p:cNvPicPr>
          <p:nvPr userDrawn="1">
            <p:custDataLst>
              <p:tags r:id="rId2"/>
            </p:custDataLst>
          </p:nvPr>
        </p:nvPicPr>
        <p:blipFill rotWithShape="1">
          <a:blip r:embed="rId9">
            <a:extLst>
              <a:ext uri="{28A0092B-C50C-407E-A947-70E740481C1C}">
                <a14:useLocalDpi xmlns:a14="http://schemas.microsoft.com/office/drawing/2010/main" val="0"/>
              </a:ext>
            </a:extLst>
          </a:blip>
          <a:srcRect l="35455"/>
          <a:stretch/>
        </p:blipFill>
        <p:spPr bwMode="black">
          <a:xfrm>
            <a:off x="4322618" y="0"/>
            <a:ext cx="7869382" cy="6858000"/>
          </a:xfrm>
          <a:prstGeom prst="rect">
            <a:avLst/>
          </a:prstGeom>
        </p:spPr>
      </p:pic>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3"/>
            </p:custDataLst>
          </p:nvPr>
        </p:nvSpPr>
        <p:spPr>
          <a:xfrm>
            <a:off x="551942" y="4984025"/>
            <a:ext cx="1901952" cy="969264"/>
          </a:xfrm>
          <a:prstGeom prst="rect">
            <a:avLst/>
          </a:prstGeom>
        </p:spPr>
        <p:txBody>
          <a:bodyPr>
            <a:noAutofit/>
          </a:bodyPr>
          <a:lstStyle>
            <a:lvl1pPr algn="ctr">
              <a:defRPr sz="1200">
                <a:solidFill>
                  <a:schemeClr val="tx2"/>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4"/>
            </p:custDataLst>
          </p:nvPr>
        </p:nvSpPr>
        <p:spPr>
          <a:xfrm>
            <a:off x="554736" y="4510168"/>
            <a:ext cx="6016752" cy="215444"/>
          </a:xfrm>
          <a:prstGeom prst="rect">
            <a:avLst/>
          </a:prstGeom>
        </p:spPr>
        <p:txBody>
          <a:bodyPr wrap="square">
            <a:noAutofit/>
          </a:bodyPr>
          <a:lstStyle>
            <a:lvl1pPr>
              <a:buNone/>
              <a:defRPr sz="1400">
                <a:solidFill>
                  <a:schemeClr val="tx2"/>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5"/>
            </p:custDataLst>
          </p:nvPr>
        </p:nvSpPr>
        <p:spPr>
          <a:xfrm>
            <a:off x="551942" y="4092559"/>
            <a:ext cx="6016752" cy="307777"/>
          </a:xfrm>
          <a:prstGeom prst="rect">
            <a:avLst/>
          </a:prstGeom>
        </p:spPr>
        <p:txBody>
          <a:bodyPr wrap="square">
            <a:noAutofit/>
          </a:bodyPr>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6"/>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2"/>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7"/>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2"/>
                </a:solidFill>
                <a:latin typeface="+mn-lt"/>
              </a:rPr>
              <a:t>CONFIDENTIAL AND PROPRIETARY</a:t>
            </a:r>
          </a:p>
          <a:p>
            <a:pPr defTabSz="804863" eaLnBrk="0" hangingPunct="0"/>
            <a:r>
              <a:rPr lang="en-US" sz="800" dirty="0">
                <a:solidFill>
                  <a:schemeClr val="tx2"/>
                </a:solidFill>
                <a:latin typeface="+mn-lt"/>
              </a:rPr>
              <a:t>Any use of this material without specific permission of McKinsey &amp; Company </a:t>
            </a:r>
            <a:br>
              <a:rPr lang="en-US" sz="800" dirty="0">
                <a:solidFill>
                  <a:schemeClr val="tx2"/>
                </a:solidFill>
                <a:latin typeface="+mn-lt"/>
              </a:rPr>
            </a:br>
            <a:r>
              <a:rPr lang="en-US" sz="800" dirty="0">
                <a:solidFill>
                  <a:schemeClr val="tx2"/>
                </a:solidFill>
                <a:latin typeface="+mn-lt"/>
              </a:rPr>
              <a:t>is strictly prohibited</a:t>
            </a:r>
          </a:p>
        </p:txBody>
      </p:sp>
    </p:spTree>
    <p:extLst>
      <p:ext uri="{BB962C8B-B14F-4D97-AF65-F5344CB8AC3E}">
        <p14:creationId xmlns:p14="http://schemas.microsoft.com/office/powerpoint/2010/main" val="10384223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57439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91" name="think-cell Slide" r:id="rId8" imgW="413" imgH="416" progId="TCLayout.ActiveDocument.1">
                  <p:embed/>
                </p:oleObj>
              </mc:Choice>
              <mc:Fallback>
                <p:oleObj name="think-cell Slide" r:id="rId8"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1" name="2. Slide Title">
            <a:extLst>
              <a:ext uri="{FF2B5EF4-FFF2-40B4-BE49-F238E27FC236}">
                <a16:creationId xmlns:a16="http://schemas.microsoft.com/office/drawing/2014/main" id="{97AF93B8-123C-4941-9743-C508BFCE4F71}"/>
              </a:ext>
            </a:extLst>
          </p:cNvPr>
          <p:cNvSpPr>
            <a:spLocks noGrp="1"/>
          </p:cNvSpPr>
          <p:nvPr>
            <p:ph type="title"/>
            <p:custDataLst>
              <p:tags r:id="rId6"/>
            </p:custDataLst>
          </p:nvPr>
        </p:nvSpPr>
        <p:spPr>
          <a:xfrm>
            <a:off x="554736" y="172212"/>
            <a:ext cx="11082528" cy="731520"/>
          </a:xfrm>
        </p:spPr>
        <p:txBody>
          <a:bodyPr>
            <a:noAutofit/>
          </a:bodyPr>
          <a:lstStyle/>
          <a:p>
            <a:r>
              <a:rPr lang="en-US" dirty="0"/>
              <a:t>The Problem Statement Worksheet description</a:t>
            </a:r>
          </a:p>
        </p:txBody>
      </p:sp>
      <p:sp>
        <p:nvSpPr>
          <p:cNvPr id="22" name="TextBox 21">
            <a:extLst>
              <a:ext uri="{FF2B5EF4-FFF2-40B4-BE49-F238E27FC236}">
                <a16:creationId xmlns:a16="http://schemas.microsoft.com/office/drawing/2014/main" id="{8E54CB66-9DB0-4A6F-AAEF-1DEB6C8104B2}"/>
              </a:ext>
            </a:extLst>
          </p:cNvPr>
          <p:cNvSpPr txBox="1">
            <a:spLocks/>
          </p:cNvSpPr>
          <p:nvPr userDrawn="1"/>
        </p:nvSpPr>
        <p:spPr>
          <a:xfrm>
            <a:off x="554736" y="1713094"/>
            <a:ext cx="11082528" cy="66172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Problem questions (The basic question to be resolved)</a:t>
            </a:r>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Concisely define, in the form of a question, what must be resolved. This focuses your work and ensures that your findings  are actionable. Your basic question should be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SMART: S</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pecific,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easurable,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ction-oriented,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R</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elevant, and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T</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ime-bound</a:t>
            </a:r>
          </a:p>
        </p:txBody>
      </p:sp>
      <p:sp>
        <p:nvSpPr>
          <p:cNvPr id="23" name="TextBox 22">
            <a:extLst>
              <a:ext uri="{FF2B5EF4-FFF2-40B4-BE49-F238E27FC236}">
                <a16:creationId xmlns:a16="http://schemas.microsoft.com/office/drawing/2014/main" id="{33FBDCD7-1579-439E-B8F2-FA65A0BA1D8A}"/>
              </a:ext>
            </a:extLst>
          </p:cNvPr>
          <p:cNvSpPr txBox="1">
            <a:spLocks/>
          </p:cNvSpPr>
          <p:nvPr userDrawn="1"/>
        </p:nvSpPr>
        <p:spPr>
          <a:xfrm>
            <a:off x="554736" y="2659740"/>
            <a:ext cx="3087111" cy="158504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Context</a:t>
            </a:r>
            <a:endPar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Think about the “environment” around the problem you’re  facing. Will internal or external situations affect how you  solve the problem? Are there complications to consider?  This field may encompass current industry trends, availability  of finances, or skill gaps on your team</a:t>
            </a:r>
          </a:p>
        </p:txBody>
      </p:sp>
      <p:sp>
        <p:nvSpPr>
          <p:cNvPr id="24" name="TextBox 23">
            <a:extLst>
              <a:ext uri="{FF2B5EF4-FFF2-40B4-BE49-F238E27FC236}">
                <a16:creationId xmlns:a16="http://schemas.microsoft.com/office/drawing/2014/main" id="{C9E3E136-F6BC-4F62-B669-EB96298C8DD8}"/>
              </a:ext>
            </a:extLst>
          </p:cNvPr>
          <p:cNvSpPr txBox="1">
            <a:spLocks/>
          </p:cNvSpPr>
          <p:nvPr userDrawn="1"/>
        </p:nvSpPr>
        <p:spPr>
          <a:xfrm>
            <a:off x="4304538" y="2659740"/>
            <a:ext cx="3087111" cy="84638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Constraints within solution space</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While scope defines the space of your solution, constraints  focus on what can or cannot happen within that space</a:t>
            </a:r>
          </a:p>
        </p:txBody>
      </p:sp>
      <p:sp>
        <p:nvSpPr>
          <p:cNvPr id="25" name="TextBox 24">
            <a:extLst>
              <a:ext uri="{FF2B5EF4-FFF2-40B4-BE49-F238E27FC236}">
                <a16:creationId xmlns:a16="http://schemas.microsoft.com/office/drawing/2014/main" id="{F5492FDD-A21E-49D8-935F-5482F1DB0D19}"/>
              </a:ext>
            </a:extLst>
          </p:cNvPr>
          <p:cNvSpPr txBox="1">
            <a:spLocks/>
          </p:cNvSpPr>
          <p:nvPr userDrawn="1"/>
        </p:nvSpPr>
        <p:spPr>
          <a:xfrm>
            <a:off x="8054341" y="2659740"/>
            <a:ext cx="3582924" cy="158504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Criteria for success</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What must happen for your solution to be successful? What  could happen to make your solution a failure? Consider  timing of impact, visibility of improvement, mindset shifts,  and what success looks like for key stakeholders. Criteria  should be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measurable</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 so you can judge whether or not  your final solution satisfies them</a:t>
            </a:r>
          </a:p>
        </p:txBody>
      </p:sp>
      <p:sp>
        <p:nvSpPr>
          <p:cNvPr id="26" name="TextBox 25">
            <a:extLst>
              <a:ext uri="{FF2B5EF4-FFF2-40B4-BE49-F238E27FC236}">
                <a16:creationId xmlns:a16="http://schemas.microsoft.com/office/drawing/2014/main" id="{E200C93B-6191-4296-8980-9118D733ACBB}"/>
              </a:ext>
            </a:extLst>
          </p:cNvPr>
          <p:cNvSpPr txBox="1">
            <a:spLocks/>
          </p:cNvSpPr>
          <p:nvPr userDrawn="1"/>
        </p:nvSpPr>
        <p:spPr>
          <a:xfrm>
            <a:off x="554736" y="4683604"/>
            <a:ext cx="3087111" cy="121571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Stakeholders</a:t>
            </a:r>
            <a:endPar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List all the major players critical to your solution. Consider all  decision makers who could support—or block—your  solution. Also include internal or external parties who might  affect how your solution is implemented</a:t>
            </a:r>
          </a:p>
        </p:txBody>
      </p:sp>
      <p:sp>
        <p:nvSpPr>
          <p:cNvPr id="27" name="TextBox 26">
            <a:extLst>
              <a:ext uri="{FF2B5EF4-FFF2-40B4-BE49-F238E27FC236}">
                <a16:creationId xmlns:a16="http://schemas.microsoft.com/office/drawing/2014/main" id="{257C43FE-B03A-486A-9177-E7C174181B81}"/>
              </a:ext>
            </a:extLst>
          </p:cNvPr>
          <p:cNvSpPr txBox="1">
            <a:spLocks/>
          </p:cNvSpPr>
          <p:nvPr userDrawn="1"/>
        </p:nvSpPr>
        <p:spPr>
          <a:xfrm>
            <a:off x="4304538" y="4683604"/>
            <a:ext cx="3087111" cy="1246495"/>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Scope of solution space</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What will and will not be considered in your solution? The  scope should be broad enough to ensure that you’re  considering all relevant solutions, yet narrow enough to  ensure that your analysis is manageable</a:t>
            </a:r>
          </a:p>
        </p:txBody>
      </p:sp>
      <p:sp>
        <p:nvSpPr>
          <p:cNvPr id="28" name="TextBox 27">
            <a:extLst>
              <a:ext uri="{FF2B5EF4-FFF2-40B4-BE49-F238E27FC236}">
                <a16:creationId xmlns:a16="http://schemas.microsoft.com/office/drawing/2014/main" id="{AF93EEF3-AB02-4C77-BB7B-F9CE435B70C3}"/>
              </a:ext>
            </a:extLst>
          </p:cNvPr>
          <p:cNvSpPr txBox="1">
            <a:spLocks/>
          </p:cNvSpPr>
          <p:nvPr userDrawn="1"/>
        </p:nvSpPr>
        <p:spPr>
          <a:xfrm>
            <a:off x="8054341" y="4683604"/>
            <a:ext cx="3582924" cy="121571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Key sources of insight</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These are where you will turn for information. Can you  leverage available resources from your department,  company, or industry? Identifying these resources will  simplify your effort and ensure you’re not repeating work  that’s already been done</a:t>
            </a:r>
          </a:p>
        </p:txBody>
      </p:sp>
      <p:sp>
        <p:nvSpPr>
          <p:cNvPr id="29" name="Subtitle 2">
            <a:extLst>
              <a:ext uri="{FF2B5EF4-FFF2-40B4-BE49-F238E27FC236}">
                <a16:creationId xmlns:a16="http://schemas.microsoft.com/office/drawing/2014/main" id="{0F32B283-8B34-4A1A-9004-7FE91D6BA461}"/>
              </a:ext>
            </a:extLst>
          </p:cNvPr>
          <p:cNvSpPr>
            <a:spLocks noGrp="1"/>
          </p:cNvSpPr>
          <p:nvPr>
            <p:ph type="subTitle" idx="4294967295"/>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sz="1800" dirty="0"/>
              <a:t>Core content</a:t>
            </a:r>
          </a:p>
        </p:txBody>
      </p:sp>
    </p:spTree>
    <p:extLst>
      <p:ext uri="{BB962C8B-B14F-4D97-AF65-F5344CB8AC3E}">
        <p14:creationId xmlns:p14="http://schemas.microsoft.com/office/powerpoint/2010/main" val="39118375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sp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5" name="1. On-page tracker">
            <a:extLst>
              <a:ext uri="{FF2B5EF4-FFF2-40B4-BE49-F238E27FC236}">
                <a16:creationId xmlns:a16="http://schemas.microsoft.com/office/drawing/2014/main" id="{060F9BBF-7A9F-4997-816D-34BA12217698}"/>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028047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sp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1. On-page tracker">
            <a:extLst>
              <a:ext uri="{FF2B5EF4-FFF2-40B4-BE49-F238E27FC236}">
                <a16:creationId xmlns:a16="http://schemas.microsoft.com/office/drawing/2014/main" id="{F0CCD239-5AB1-44D4-B4A0-A0D2C775E2F2}"/>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78719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1"/>
            </p:custDataLst>
          </p:nvPr>
        </p:nvSpPr>
        <p:spPr>
          <a:xfrm>
            <a:off x="554736" y="4580468"/>
            <a:ext cx="11082528" cy="677108"/>
          </a:xfrm>
        </p:spPr>
        <p:txBody>
          <a:bodyPr anchor="b">
            <a:spAutoFit/>
          </a:bodyPr>
          <a:lstStyle>
            <a:lvl1pPr>
              <a:lnSpc>
                <a:spcPct val="100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5870CBDA-319F-478D-A98A-8C924E44D94A}"/>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0562882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1"/>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2"/>
            </p:custDataLst>
          </p:nvPr>
        </p:nvSpPr>
        <p:spPr>
          <a:xfrm>
            <a:off x="1505712" y="4284630"/>
            <a:ext cx="9180576"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0826D15C-DD7B-41C9-B0B7-C732312FB58A}"/>
              </a:ext>
            </a:extLst>
          </p:cNvPr>
          <p:cNvSpPr>
            <a:spLocks noGrp="1"/>
          </p:cNvSpPr>
          <p:nvPr>
            <p:ph type="body" sz="quarter" idx="16" hasCustomPrompt="1"/>
            <p:custDataLst>
              <p:tags r:id="rId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4560922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13398502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1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24DB7D7B-A09F-4A19-A66E-6C1B908ACEDE}"/>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2"/>
            </p:custDataLst>
          </p:nvPr>
        </p:nvSpPr>
        <p:spPr>
          <a:xfrm>
            <a:off x="554736" y="2744369"/>
            <a:ext cx="2514600" cy="769441"/>
          </a:xfrm>
        </p:spPr>
        <p:txBody>
          <a:bodyPr anchor="b">
            <a:sp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3"/>
            </p:custDataLst>
          </p:nvPr>
        </p:nvSpPr>
        <p:spPr>
          <a:xfrm>
            <a:off x="554736" y="3659644"/>
            <a:ext cx="2514600" cy="553998"/>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5880628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18507356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3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1. On-page tracker">
            <a:extLst>
              <a:ext uri="{FF2B5EF4-FFF2-40B4-BE49-F238E27FC236}">
                <a16:creationId xmlns:a16="http://schemas.microsoft.com/office/drawing/2014/main" id="{506B212A-F103-4479-B4F2-503202CBF12F}"/>
              </a:ext>
            </a:extLst>
          </p:cNvPr>
          <p:cNvSpPr>
            <a:spLocks noGrp="1"/>
          </p:cNvSpPr>
          <p:nvPr>
            <p:ph type="body" sz="quarter" idx="16" hasCustomPrompt="1"/>
            <p:custDataLst>
              <p:tags r:id="rId11"/>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2"/>
            </p:custDataLst>
          </p:nvPr>
        </p:nvSpPr>
        <p:spPr>
          <a:xfrm>
            <a:off x="554736" y="2744369"/>
            <a:ext cx="3465576" cy="769441"/>
          </a:xfrm>
          <a:prstGeom prst="rect">
            <a:avLst/>
          </a:prstGeom>
        </p:spPr>
        <p:txBody>
          <a:bodyPr wrap="square" anchor="b">
            <a:sp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3"/>
            </p:custDataLst>
          </p:nvPr>
        </p:nvSpPr>
        <p:spPr>
          <a:xfrm>
            <a:off x="554735" y="3659644"/>
            <a:ext cx="3465575" cy="276999"/>
          </a:xfr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72743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02"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767676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63"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554736" y="884725"/>
            <a:ext cx="50657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1. On-page tracker">
            <a:extLst>
              <a:ext uri="{FF2B5EF4-FFF2-40B4-BE49-F238E27FC236}">
                <a16:creationId xmlns:a16="http://schemas.microsoft.com/office/drawing/2014/main" id="{B1862427-C153-460B-92AE-3FA75E6B880B}"/>
              </a:ext>
            </a:extLst>
          </p:cNvPr>
          <p:cNvSpPr>
            <a:spLocks noGrp="1"/>
          </p:cNvSpPr>
          <p:nvPr>
            <p:ph type="body" sz="quarter" idx="16" hasCustomPrompt="1"/>
            <p:custDataLst>
              <p:tags r:id="rId14"/>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1953445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21932188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87"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2"/>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13"/>
            </p:custDataLst>
          </p:nvPr>
        </p:nvSpPr>
        <p:spPr>
          <a:xfrm>
            <a:off x="554736" y="884725"/>
            <a:ext cx="6967728"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1. On-page tracker">
            <a:extLst>
              <a:ext uri="{FF2B5EF4-FFF2-40B4-BE49-F238E27FC236}">
                <a16:creationId xmlns:a16="http://schemas.microsoft.com/office/drawing/2014/main" id="{EAFF7AB7-0AA5-45CA-B768-743633E9C28B}"/>
              </a:ext>
            </a:extLst>
          </p:cNvPr>
          <p:cNvSpPr>
            <a:spLocks noGrp="1"/>
          </p:cNvSpPr>
          <p:nvPr>
            <p:ph type="body" sz="quarter" idx="16" hasCustomPrompt="1"/>
            <p:custDataLst>
              <p:tags r:id="rId14"/>
            </p:custDataLst>
          </p:nvPr>
        </p:nvSpPr>
        <p:spPr>
          <a:xfrm>
            <a:off x="8173370" y="88483"/>
            <a:ext cx="3466941"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15"/>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8156740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C6CB15B-4DA7-44CC-8014-6D323E9C9D22}"/>
              </a:ext>
            </a:extLst>
          </p:cNvPr>
          <p:cNvGraphicFramePr>
            <a:graphicFrameLocks noChangeAspect="1"/>
          </p:cNvGraphicFramePr>
          <p:nvPr userDrawn="1">
            <p:custDataLst>
              <p:tags r:id="rId2"/>
            </p:custDataLst>
            <p:extLst>
              <p:ext uri="{D42A27DB-BD31-4B8C-83A1-F6EECF244321}">
                <p14:modId xmlns:p14="http://schemas.microsoft.com/office/powerpoint/2010/main" val="41685721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611" name="think-cell Slide" r:id="rId11" imgW="395" imgH="394" progId="TCLayout.ActiveDocument.1">
                  <p:embed/>
                </p:oleObj>
              </mc:Choice>
              <mc:Fallback>
                <p:oleObj name="think-cell Slide" r:id="rId11" imgW="395" imgH="394" progId="TCLayout.ActiveDocument.1">
                  <p:embed/>
                  <p:pic>
                    <p:nvPicPr>
                      <p:cNvPr id="2" name="Object 1" hidden="1">
                        <a:extLst>
                          <a:ext uri="{FF2B5EF4-FFF2-40B4-BE49-F238E27FC236}">
                            <a16:creationId xmlns:a16="http://schemas.microsoft.com/office/drawing/2014/main" id="{AC6CB15B-4DA7-44CC-8014-6D323E9C9D2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cxnSp>
        <p:nvCxnSpPr>
          <p:cNvPr id="103" name="BottomLine">
            <a:extLst>
              <a:ext uri="{FF2B5EF4-FFF2-40B4-BE49-F238E27FC236}">
                <a16:creationId xmlns:a16="http://schemas.microsoft.com/office/drawing/2014/main" id="{1A205B6C-F79D-4193-9FCF-230AF1D51716}"/>
              </a:ext>
            </a:extLst>
          </p:cNvPr>
          <p:cNvCxnSpPr/>
          <p:nvPr userDrawn="1">
            <p:custDataLst>
              <p:tags r:id="rId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BFEDCBC-6AE2-415B-B9AB-4D0332F5ABD9}"/>
              </a:ext>
            </a:extLst>
          </p:cNvPr>
          <p:cNvSpPr>
            <a:spLocks noGrp="1"/>
          </p:cNvSpPr>
          <p:nvPr>
            <p:ph type="body" sz="quarter" idx="17" hasCustomPrompt="1"/>
            <p:custDataLst>
              <p:tags r:id="rId7"/>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2. Slide Title">
            <a:extLst>
              <a:ext uri="{FF2B5EF4-FFF2-40B4-BE49-F238E27FC236}">
                <a16:creationId xmlns:a16="http://schemas.microsoft.com/office/drawing/2014/main" id="{F5616074-64D4-4870-B6A0-CBD834923AFB}"/>
              </a:ext>
            </a:extLst>
          </p:cNvPr>
          <p:cNvSpPr>
            <a:spLocks noGrp="1"/>
          </p:cNvSpPr>
          <p:nvPr>
            <p:ph type="title"/>
            <p:custDataLst>
              <p:tags r:id="rId9"/>
            </p:custDataLst>
          </p:nvPr>
        </p:nvSpPr>
        <p:spPr>
          <a:xfrm>
            <a:off x="554736" y="172212"/>
            <a:ext cx="11082528" cy="731520"/>
          </a:xfrm>
        </p:spPr>
        <p:txBody>
          <a:bodyPr>
            <a:noAutofit/>
          </a:bodyPr>
          <a:lstStyle/>
          <a:p>
            <a:r>
              <a:rPr lang="en-US" dirty="0"/>
              <a:t>The Problem Statement Worksheet</a:t>
            </a:r>
          </a:p>
        </p:txBody>
      </p:sp>
      <p:sp>
        <p:nvSpPr>
          <p:cNvPr id="12" name="TextBox 11">
            <a:extLst>
              <a:ext uri="{FF2B5EF4-FFF2-40B4-BE49-F238E27FC236}">
                <a16:creationId xmlns:a16="http://schemas.microsoft.com/office/drawing/2014/main" id="{7D94D322-94BD-4B9B-BE92-C15730675725}"/>
              </a:ext>
            </a:extLst>
          </p:cNvPr>
          <p:cNvSpPr txBox="1">
            <a:spLocks/>
          </p:cNvSpPr>
          <p:nvPr userDrawn="1"/>
        </p:nvSpPr>
        <p:spPr>
          <a:xfrm>
            <a:off x="554736" y="1573612"/>
            <a:ext cx="11082528"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Problem question (The basic question to be resolved)</a:t>
            </a:r>
            <a:endParaRPr lang="en-US" sz="1400" dirty="0"/>
          </a:p>
        </p:txBody>
      </p:sp>
      <p:sp>
        <p:nvSpPr>
          <p:cNvPr id="16" name="TextBox 15">
            <a:extLst>
              <a:ext uri="{FF2B5EF4-FFF2-40B4-BE49-F238E27FC236}">
                <a16:creationId xmlns:a16="http://schemas.microsoft.com/office/drawing/2014/main" id="{96A71E40-42E9-4D14-ABA2-66FCFFB92368}"/>
              </a:ext>
            </a:extLst>
          </p:cNvPr>
          <p:cNvSpPr txBox="1">
            <a:spLocks/>
          </p:cNvSpPr>
          <p:nvPr userDrawn="1"/>
        </p:nvSpPr>
        <p:spPr>
          <a:xfrm>
            <a:off x="554735" y="2673702"/>
            <a:ext cx="358292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Context</a:t>
            </a:r>
            <a:endParaRPr lang="en-US" sz="1200" b="1" dirty="0"/>
          </a:p>
        </p:txBody>
      </p:sp>
      <p:sp>
        <p:nvSpPr>
          <p:cNvPr id="17" name="TextBox 16">
            <a:extLst>
              <a:ext uri="{FF2B5EF4-FFF2-40B4-BE49-F238E27FC236}">
                <a16:creationId xmlns:a16="http://schemas.microsoft.com/office/drawing/2014/main" id="{767971E0-52D6-4B85-B15B-12A82E87E799}"/>
              </a:ext>
            </a:extLst>
          </p:cNvPr>
          <p:cNvSpPr txBox="1">
            <a:spLocks/>
          </p:cNvSpPr>
          <p:nvPr userDrawn="1"/>
        </p:nvSpPr>
        <p:spPr>
          <a:xfrm>
            <a:off x="4388357" y="2673702"/>
            <a:ext cx="358292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Constraints within solution space</a:t>
            </a:r>
          </a:p>
        </p:txBody>
      </p:sp>
      <p:sp>
        <p:nvSpPr>
          <p:cNvPr id="18" name="TextBox 17">
            <a:extLst>
              <a:ext uri="{FF2B5EF4-FFF2-40B4-BE49-F238E27FC236}">
                <a16:creationId xmlns:a16="http://schemas.microsoft.com/office/drawing/2014/main" id="{884B8B35-62FF-4200-9D74-77FD017B47BF}"/>
              </a:ext>
            </a:extLst>
          </p:cNvPr>
          <p:cNvSpPr txBox="1">
            <a:spLocks/>
          </p:cNvSpPr>
          <p:nvPr userDrawn="1"/>
        </p:nvSpPr>
        <p:spPr>
          <a:xfrm>
            <a:off x="8221980" y="267370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Criteria for success</a:t>
            </a:r>
          </a:p>
        </p:txBody>
      </p:sp>
      <p:sp>
        <p:nvSpPr>
          <p:cNvPr id="19" name="TextBox 18">
            <a:extLst>
              <a:ext uri="{FF2B5EF4-FFF2-40B4-BE49-F238E27FC236}">
                <a16:creationId xmlns:a16="http://schemas.microsoft.com/office/drawing/2014/main" id="{DD961A37-9509-4178-A4F9-9F1F88F266C2}"/>
              </a:ext>
            </a:extLst>
          </p:cNvPr>
          <p:cNvSpPr txBox="1">
            <a:spLocks/>
          </p:cNvSpPr>
          <p:nvPr userDrawn="1"/>
        </p:nvSpPr>
        <p:spPr>
          <a:xfrm>
            <a:off x="554735"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Stakeholders</a:t>
            </a:r>
            <a:endParaRPr lang="en-US" sz="1200" b="1" dirty="0"/>
          </a:p>
        </p:txBody>
      </p:sp>
      <p:sp>
        <p:nvSpPr>
          <p:cNvPr id="20" name="TextBox 19">
            <a:extLst>
              <a:ext uri="{FF2B5EF4-FFF2-40B4-BE49-F238E27FC236}">
                <a16:creationId xmlns:a16="http://schemas.microsoft.com/office/drawing/2014/main" id="{C4EC57EF-3EE2-478F-A4B1-45496F4263E7}"/>
              </a:ext>
            </a:extLst>
          </p:cNvPr>
          <p:cNvSpPr txBox="1">
            <a:spLocks/>
          </p:cNvSpPr>
          <p:nvPr userDrawn="1"/>
        </p:nvSpPr>
        <p:spPr>
          <a:xfrm>
            <a:off x="4388358"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Scope of solution space</a:t>
            </a:r>
          </a:p>
        </p:txBody>
      </p:sp>
      <p:sp>
        <p:nvSpPr>
          <p:cNvPr id="21" name="TextBox 20">
            <a:extLst>
              <a:ext uri="{FF2B5EF4-FFF2-40B4-BE49-F238E27FC236}">
                <a16:creationId xmlns:a16="http://schemas.microsoft.com/office/drawing/2014/main" id="{7EFAEAE0-E3C7-4C3A-B2EA-DFA486BC4FAD}"/>
              </a:ext>
            </a:extLst>
          </p:cNvPr>
          <p:cNvSpPr txBox="1">
            <a:spLocks/>
          </p:cNvSpPr>
          <p:nvPr userDrawn="1"/>
        </p:nvSpPr>
        <p:spPr>
          <a:xfrm>
            <a:off x="8221980" y="4493322"/>
            <a:ext cx="3415284" cy="215444"/>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400" b="1" dirty="0"/>
              <a:t>Key sources of insight</a:t>
            </a:r>
          </a:p>
        </p:txBody>
      </p:sp>
      <p:sp>
        <p:nvSpPr>
          <p:cNvPr id="22" name="Rectangle 21">
            <a:extLst>
              <a:ext uri="{FF2B5EF4-FFF2-40B4-BE49-F238E27FC236}">
                <a16:creationId xmlns:a16="http://schemas.microsoft.com/office/drawing/2014/main" id="{36911553-632D-434B-B36A-6F27597394A7}"/>
              </a:ext>
            </a:extLst>
          </p:cNvPr>
          <p:cNvSpPr>
            <a:spLocks/>
          </p:cNvSpPr>
          <p:nvPr userDrawn="1"/>
        </p:nvSpPr>
        <p:spPr>
          <a:xfrm>
            <a:off x="554736" y="1914808"/>
            <a:ext cx="11082528" cy="498410"/>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Rectangle 22">
            <a:extLst>
              <a:ext uri="{FF2B5EF4-FFF2-40B4-BE49-F238E27FC236}">
                <a16:creationId xmlns:a16="http://schemas.microsoft.com/office/drawing/2014/main" id="{F912A439-5C1F-4FA9-AAB7-EF6B04DC67EE}"/>
              </a:ext>
            </a:extLst>
          </p:cNvPr>
          <p:cNvSpPr>
            <a:spLocks/>
          </p:cNvSpPr>
          <p:nvPr userDrawn="1"/>
        </p:nvSpPr>
        <p:spPr>
          <a:xfrm>
            <a:off x="554735"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4" name="Rectangle 23">
            <a:extLst>
              <a:ext uri="{FF2B5EF4-FFF2-40B4-BE49-F238E27FC236}">
                <a16:creationId xmlns:a16="http://schemas.microsoft.com/office/drawing/2014/main" id="{A2560244-262D-4283-B55C-447ADA734399}"/>
              </a:ext>
            </a:extLst>
          </p:cNvPr>
          <p:cNvSpPr>
            <a:spLocks/>
          </p:cNvSpPr>
          <p:nvPr userDrawn="1"/>
        </p:nvSpPr>
        <p:spPr>
          <a:xfrm>
            <a:off x="4388358"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5" name="Rectangle 24">
            <a:extLst>
              <a:ext uri="{FF2B5EF4-FFF2-40B4-BE49-F238E27FC236}">
                <a16:creationId xmlns:a16="http://schemas.microsoft.com/office/drawing/2014/main" id="{EA0417CD-BE7D-4612-B813-176698D7363A}"/>
              </a:ext>
            </a:extLst>
          </p:cNvPr>
          <p:cNvSpPr>
            <a:spLocks/>
          </p:cNvSpPr>
          <p:nvPr userDrawn="1"/>
        </p:nvSpPr>
        <p:spPr>
          <a:xfrm>
            <a:off x="8221980" y="3014913"/>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6" name="Rectangle 25">
            <a:extLst>
              <a:ext uri="{FF2B5EF4-FFF2-40B4-BE49-F238E27FC236}">
                <a16:creationId xmlns:a16="http://schemas.microsoft.com/office/drawing/2014/main" id="{547267FF-973C-431D-B900-DA72BF608CDF}"/>
              </a:ext>
            </a:extLst>
          </p:cNvPr>
          <p:cNvSpPr>
            <a:spLocks/>
          </p:cNvSpPr>
          <p:nvPr userDrawn="1"/>
        </p:nvSpPr>
        <p:spPr>
          <a:xfrm>
            <a:off x="554735"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7" name="Rectangle 26">
            <a:extLst>
              <a:ext uri="{FF2B5EF4-FFF2-40B4-BE49-F238E27FC236}">
                <a16:creationId xmlns:a16="http://schemas.microsoft.com/office/drawing/2014/main" id="{D675C851-E22C-415B-81C9-F85D05A03BCC}"/>
              </a:ext>
            </a:extLst>
          </p:cNvPr>
          <p:cNvSpPr>
            <a:spLocks/>
          </p:cNvSpPr>
          <p:nvPr userDrawn="1"/>
        </p:nvSpPr>
        <p:spPr>
          <a:xfrm>
            <a:off x="4388358"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8" name="Rectangle 27">
            <a:extLst>
              <a:ext uri="{FF2B5EF4-FFF2-40B4-BE49-F238E27FC236}">
                <a16:creationId xmlns:a16="http://schemas.microsoft.com/office/drawing/2014/main" id="{30E90EC6-2CD8-4F98-A698-0C04548548AB}"/>
              </a:ext>
            </a:extLst>
          </p:cNvPr>
          <p:cNvSpPr>
            <a:spLocks/>
          </p:cNvSpPr>
          <p:nvPr userDrawn="1"/>
        </p:nvSpPr>
        <p:spPr>
          <a:xfrm>
            <a:off x="8221980" y="4783842"/>
            <a:ext cx="3415284" cy="1286976"/>
          </a:xfrm>
          <a:prstGeom prst="rect">
            <a:avLst/>
          </a:prstGeom>
          <a:noFill/>
          <a:ln w="3175"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9" name="Subtitle 3">
            <a:extLst>
              <a:ext uri="{FF2B5EF4-FFF2-40B4-BE49-F238E27FC236}">
                <a16:creationId xmlns:a16="http://schemas.microsoft.com/office/drawing/2014/main" id="{C572A868-0184-4615-A187-16D3DB366BD6}"/>
              </a:ext>
            </a:extLst>
          </p:cNvPr>
          <p:cNvSpPr>
            <a:spLocks noGrp="1"/>
          </p:cNvSpPr>
          <p:nvPr>
            <p:ph type="subTitle" idx="1"/>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dirty="0"/>
              <a:t>Worksheet</a:t>
            </a:r>
          </a:p>
        </p:txBody>
      </p:sp>
    </p:spTree>
    <p:extLst>
      <p:ext uri="{BB962C8B-B14F-4D97-AF65-F5344CB8AC3E}">
        <p14:creationId xmlns:p14="http://schemas.microsoft.com/office/powerpoint/2010/main" val="20016917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10" name="1. On-page tracker">
            <a:extLst>
              <a:ext uri="{FF2B5EF4-FFF2-40B4-BE49-F238E27FC236}">
                <a16:creationId xmlns:a16="http://schemas.microsoft.com/office/drawing/2014/main" id="{242E706C-B652-4B8D-8347-CE6D35DB7BB4}"/>
              </a:ext>
            </a:extLst>
          </p:cNvPr>
          <p:cNvSpPr>
            <a:spLocks noGrp="1"/>
          </p:cNvSpPr>
          <p:nvPr>
            <p:ph type="body" sz="quarter" idx="16" hasCustomPrompt="1"/>
            <p:custDataLst>
              <p:tags r:id="rId3"/>
            </p:custDataLst>
          </p:nvPr>
        </p:nvSpPr>
        <p:spPr>
          <a:xfrm>
            <a:off x="7159752" y="89320"/>
            <a:ext cx="4480560" cy="123111"/>
          </a:xfrm>
        </p:spPr>
        <p:txBody>
          <a:bodyPr vert="horz" wrap="square" lIns="0" tIns="0" rIns="0" bIns="0" rtlCol="0" anchor="ctr" anchorCtr="0">
            <a:spAutoFit/>
          </a:bodyPr>
          <a:lstStyle>
            <a:lvl1pPr algn="r">
              <a:defRPr lang="en-US" sz="800" dirty="0"/>
            </a:lvl1pPr>
          </a:lstStyle>
          <a:p>
            <a:pPr lvl="0" algn="r"/>
            <a:r>
              <a:rPr lang="en-US" dirty="0"/>
              <a:t>Chapter › Topic</a:t>
            </a: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6946098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1"/>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pic>
        <p:nvPicPr>
          <p:cNvPr id="7" name="Partnership">
            <a:extLst>
              <a:ext uri="{FF2B5EF4-FFF2-40B4-BE49-F238E27FC236}">
                <a16:creationId xmlns:a16="http://schemas.microsoft.com/office/drawing/2014/main" id="{F872C5DF-49A0-4AF8-94E4-83C32A939035}"/>
              </a:ext>
            </a:extLst>
          </p:cNvPr>
          <p:cNvPicPr>
            <a:picLocks noChangeAspect="1"/>
          </p:cNvPicPr>
          <p:nvPr userDrawn="1">
            <p:custDataLst>
              <p:tags r:id="rId2"/>
            </p:custDataLst>
          </p:nvPr>
        </p:nvPicPr>
        <p:blipFill rotWithShape="1">
          <a:blip r:embed="rId5">
            <a:extLst>
              <a:ext uri="{28A0092B-C50C-407E-A947-70E740481C1C}">
                <a14:useLocalDpi xmlns:a14="http://schemas.microsoft.com/office/drawing/2010/main" val="0"/>
              </a:ext>
            </a:extLst>
          </a:blip>
          <a:srcRect l="35455" r="18000"/>
          <a:stretch/>
        </p:blipFill>
        <p:spPr bwMode="black">
          <a:xfrm>
            <a:off x="6517178" y="0"/>
            <a:ext cx="5674822" cy="6858000"/>
          </a:xfrm>
          <a:prstGeom prst="rect">
            <a:avLst/>
          </a:prstGeom>
        </p:spPr>
      </p:pic>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2382108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BA32-38B9-4C8B-A7D5-45237C60FD1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836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2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5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74"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tags" Target="../tags/tag10.xml"/><Relationship Id="rId39" Type="http://schemas.openxmlformats.org/officeDocument/2006/relationships/tags" Target="../tags/tag23.xml"/><Relationship Id="rId21" Type="http://schemas.openxmlformats.org/officeDocument/2006/relationships/tags" Target="../tags/tag5.xml"/><Relationship Id="rId34" Type="http://schemas.openxmlformats.org/officeDocument/2006/relationships/tags" Target="../tags/tag18.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tags" Target="../tags/tag4.xml"/><Relationship Id="rId29" Type="http://schemas.openxmlformats.org/officeDocument/2006/relationships/tags" Target="../tags/tag13.xml"/><Relationship Id="rId41"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32" Type="http://schemas.openxmlformats.org/officeDocument/2006/relationships/tags" Target="../tags/tag16.xml"/><Relationship Id="rId37" Type="http://schemas.openxmlformats.org/officeDocument/2006/relationships/tags" Target="../tags/tag21.xml"/><Relationship Id="rId40" Type="http://schemas.openxmlformats.org/officeDocument/2006/relationships/tags" Target="../tags/tag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28" Type="http://schemas.openxmlformats.org/officeDocument/2006/relationships/tags" Target="../tags/tag12.xml"/><Relationship Id="rId36" Type="http://schemas.openxmlformats.org/officeDocument/2006/relationships/tags" Target="../tags/tag20.xml"/><Relationship Id="rId10" Type="http://schemas.openxmlformats.org/officeDocument/2006/relationships/slideLayout" Target="../slideLayouts/slideLayout10.xml"/><Relationship Id="rId19" Type="http://schemas.openxmlformats.org/officeDocument/2006/relationships/tags" Target="../tags/tag3.xml"/><Relationship Id="rId31" Type="http://schemas.openxmlformats.org/officeDocument/2006/relationships/tags" Target="../tags/tag1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tags" Target="../tags/tag11.xml"/><Relationship Id="rId30" Type="http://schemas.openxmlformats.org/officeDocument/2006/relationships/tags" Target="../tags/tag14.xml"/><Relationship Id="rId35" Type="http://schemas.openxmlformats.org/officeDocument/2006/relationships/tags" Target="../tags/tag19.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vmlDrawing" Target="../drawings/vmlDrawing1.vml"/><Relationship Id="rId25" Type="http://schemas.openxmlformats.org/officeDocument/2006/relationships/tags" Target="../tags/tag9.xml"/><Relationship Id="rId33" Type="http://schemas.openxmlformats.org/officeDocument/2006/relationships/tags" Target="../tags/tag17.xml"/><Relationship Id="rId38" Type="http://schemas.openxmlformats.org/officeDocument/2006/relationships/tags" Target="../tags/tag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theme" Target="../theme/theme2.xml"/><Relationship Id="rId26" Type="http://schemas.openxmlformats.org/officeDocument/2006/relationships/tags" Target="../tags/tag178.xml"/><Relationship Id="rId39" Type="http://schemas.openxmlformats.org/officeDocument/2006/relationships/tags" Target="../tags/tag191.xml"/><Relationship Id="rId21" Type="http://schemas.openxmlformats.org/officeDocument/2006/relationships/tags" Target="../tags/tag173.xml"/><Relationship Id="rId34" Type="http://schemas.openxmlformats.org/officeDocument/2006/relationships/tags" Target="../tags/tag186.xml"/><Relationship Id="rId42" Type="http://schemas.openxmlformats.org/officeDocument/2006/relationships/tags" Target="../tags/tag194.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tags" Target="../tags/tag172.xml"/><Relationship Id="rId29" Type="http://schemas.openxmlformats.org/officeDocument/2006/relationships/tags" Target="../tags/tag181.xml"/><Relationship Id="rId41" Type="http://schemas.openxmlformats.org/officeDocument/2006/relationships/tags" Target="../tags/tag193.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tags" Target="../tags/tag176.xml"/><Relationship Id="rId32" Type="http://schemas.openxmlformats.org/officeDocument/2006/relationships/tags" Target="../tags/tag184.xml"/><Relationship Id="rId37" Type="http://schemas.openxmlformats.org/officeDocument/2006/relationships/tags" Target="../tags/tag189.xml"/><Relationship Id="rId40" Type="http://schemas.openxmlformats.org/officeDocument/2006/relationships/tags" Target="../tags/tag19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ags" Target="../tags/tag175.xml"/><Relationship Id="rId28" Type="http://schemas.openxmlformats.org/officeDocument/2006/relationships/tags" Target="../tags/tag180.xml"/><Relationship Id="rId36" Type="http://schemas.openxmlformats.org/officeDocument/2006/relationships/tags" Target="../tags/tag188.xml"/><Relationship Id="rId10" Type="http://schemas.openxmlformats.org/officeDocument/2006/relationships/slideLayout" Target="../slideLayouts/slideLayout25.xml"/><Relationship Id="rId19" Type="http://schemas.openxmlformats.org/officeDocument/2006/relationships/vmlDrawing" Target="../drawings/vmlDrawing13.vml"/><Relationship Id="rId31" Type="http://schemas.openxmlformats.org/officeDocument/2006/relationships/tags" Target="../tags/tag183.xml"/><Relationship Id="rId44" Type="http://schemas.openxmlformats.org/officeDocument/2006/relationships/image" Target="../media/image2.emf"/><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ags" Target="../tags/tag174.xml"/><Relationship Id="rId27" Type="http://schemas.openxmlformats.org/officeDocument/2006/relationships/tags" Target="../tags/tag179.xml"/><Relationship Id="rId30" Type="http://schemas.openxmlformats.org/officeDocument/2006/relationships/tags" Target="../tags/tag182.xml"/><Relationship Id="rId35" Type="http://schemas.openxmlformats.org/officeDocument/2006/relationships/tags" Target="../tags/tag187.xml"/><Relationship Id="rId43" Type="http://schemas.openxmlformats.org/officeDocument/2006/relationships/oleObject" Target="../embeddings/oleObject13.bin"/><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tags" Target="../tags/tag177.xml"/><Relationship Id="rId33" Type="http://schemas.openxmlformats.org/officeDocument/2006/relationships/tags" Target="../tags/tag185.xml"/><Relationship Id="rId38" Type="http://schemas.openxmlformats.org/officeDocument/2006/relationships/tags" Target="../tags/tag19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tags" Target="../tags/tag353.xml"/><Relationship Id="rId39" Type="http://schemas.openxmlformats.org/officeDocument/2006/relationships/tags" Target="../tags/tag366.xml"/><Relationship Id="rId21" Type="http://schemas.openxmlformats.org/officeDocument/2006/relationships/vmlDrawing" Target="../drawings/vmlDrawing27.vml"/><Relationship Id="rId34" Type="http://schemas.openxmlformats.org/officeDocument/2006/relationships/tags" Target="../tags/tag361.xml"/><Relationship Id="rId42" Type="http://schemas.openxmlformats.org/officeDocument/2006/relationships/tags" Target="../tags/tag369.xml"/><Relationship Id="rId47" Type="http://schemas.openxmlformats.org/officeDocument/2006/relationships/image" Target="../media/image2.emf"/><Relationship Id="rId7" Type="http://schemas.openxmlformats.org/officeDocument/2006/relationships/slideLayout" Target="../slideLayouts/slideLayout3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9" Type="http://schemas.openxmlformats.org/officeDocument/2006/relationships/tags" Target="../tags/tag356.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tags" Target="../tags/tag351.xml"/><Relationship Id="rId32" Type="http://schemas.openxmlformats.org/officeDocument/2006/relationships/tags" Target="../tags/tag359.xml"/><Relationship Id="rId37" Type="http://schemas.openxmlformats.org/officeDocument/2006/relationships/tags" Target="../tags/tag364.xml"/><Relationship Id="rId40" Type="http://schemas.openxmlformats.org/officeDocument/2006/relationships/tags" Target="../tags/tag367.xml"/><Relationship Id="rId45" Type="http://schemas.openxmlformats.org/officeDocument/2006/relationships/tags" Target="../tags/tag37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tags" Target="../tags/tag350.xml"/><Relationship Id="rId28" Type="http://schemas.openxmlformats.org/officeDocument/2006/relationships/tags" Target="../tags/tag355.xml"/><Relationship Id="rId36" Type="http://schemas.openxmlformats.org/officeDocument/2006/relationships/tags" Target="../tags/tag363.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ags" Target="../tags/tag358.xml"/><Relationship Id="rId44" Type="http://schemas.openxmlformats.org/officeDocument/2006/relationships/tags" Target="../tags/tag37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ags" Target="../tags/tag349.xml"/><Relationship Id="rId27" Type="http://schemas.openxmlformats.org/officeDocument/2006/relationships/tags" Target="../tags/tag354.xml"/><Relationship Id="rId30" Type="http://schemas.openxmlformats.org/officeDocument/2006/relationships/tags" Target="../tags/tag357.xml"/><Relationship Id="rId35" Type="http://schemas.openxmlformats.org/officeDocument/2006/relationships/tags" Target="../tags/tag362.xml"/><Relationship Id="rId43" Type="http://schemas.openxmlformats.org/officeDocument/2006/relationships/tags" Target="../tags/tag370.xml"/><Relationship Id="rId8" Type="http://schemas.openxmlformats.org/officeDocument/2006/relationships/slideLayout" Target="../slideLayouts/slideLayout40.xml"/><Relationship Id="rId3" Type="http://schemas.openxmlformats.org/officeDocument/2006/relationships/slideLayout" Target="../slideLayouts/slideLayout35.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ags" Target="../tags/tag352.xml"/><Relationship Id="rId33" Type="http://schemas.openxmlformats.org/officeDocument/2006/relationships/tags" Target="../tags/tag360.xml"/><Relationship Id="rId38" Type="http://schemas.openxmlformats.org/officeDocument/2006/relationships/tags" Target="../tags/tag365.xml"/><Relationship Id="rId46" Type="http://schemas.openxmlformats.org/officeDocument/2006/relationships/oleObject" Target="../embeddings/oleObject27.bin"/><Relationship Id="rId20" Type="http://schemas.openxmlformats.org/officeDocument/2006/relationships/theme" Target="../theme/theme3.xml"/><Relationship Id="rId41" Type="http://schemas.openxmlformats.org/officeDocument/2006/relationships/tags" Target="../tags/tag36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tags" Target="../tags/tag558.xml"/><Relationship Id="rId26" Type="http://schemas.openxmlformats.org/officeDocument/2006/relationships/tags" Target="../tags/tag566.xml"/><Relationship Id="rId39" Type="http://schemas.openxmlformats.org/officeDocument/2006/relationships/tags" Target="../tags/tag579.xml"/><Relationship Id="rId21" Type="http://schemas.openxmlformats.org/officeDocument/2006/relationships/tags" Target="../tags/tag561.xml"/><Relationship Id="rId34" Type="http://schemas.openxmlformats.org/officeDocument/2006/relationships/tags" Target="../tags/tag574.xml"/><Relationship Id="rId42" Type="http://schemas.openxmlformats.org/officeDocument/2006/relationships/image" Target="../media/image1.emf"/><Relationship Id="rId7" Type="http://schemas.openxmlformats.org/officeDocument/2006/relationships/slideLayout" Target="../slideLayouts/slideLayout58.xml"/><Relationship Id="rId2" Type="http://schemas.openxmlformats.org/officeDocument/2006/relationships/slideLayout" Target="../slideLayouts/slideLayout53.xml"/><Relationship Id="rId16" Type="http://schemas.openxmlformats.org/officeDocument/2006/relationships/vmlDrawing" Target="../drawings/vmlDrawing40.vml"/><Relationship Id="rId20" Type="http://schemas.openxmlformats.org/officeDocument/2006/relationships/tags" Target="../tags/tag560.xml"/><Relationship Id="rId29" Type="http://schemas.openxmlformats.org/officeDocument/2006/relationships/tags" Target="../tags/tag569.xml"/><Relationship Id="rId41" Type="http://schemas.openxmlformats.org/officeDocument/2006/relationships/oleObject" Target="../embeddings/oleObject40.bin"/><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tags" Target="../tags/tag564.xml"/><Relationship Id="rId32" Type="http://schemas.openxmlformats.org/officeDocument/2006/relationships/tags" Target="../tags/tag572.xml"/><Relationship Id="rId37" Type="http://schemas.openxmlformats.org/officeDocument/2006/relationships/tags" Target="../tags/tag577.xml"/><Relationship Id="rId40" Type="http://schemas.openxmlformats.org/officeDocument/2006/relationships/tags" Target="../tags/tag580.xml"/><Relationship Id="rId5" Type="http://schemas.openxmlformats.org/officeDocument/2006/relationships/slideLayout" Target="../slideLayouts/slideLayout56.xml"/><Relationship Id="rId15" Type="http://schemas.openxmlformats.org/officeDocument/2006/relationships/theme" Target="../theme/theme4.xml"/><Relationship Id="rId23" Type="http://schemas.openxmlformats.org/officeDocument/2006/relationships/tags" Target="../tags/tag563.xml"/><Relationship Id="rId28" Type="http://schemas.openxmlformats.org/officeDocument/2006/relationships/tags" Target="../tags/tag568.xml"/><Relationship Id="rId36" Type="http://schemas.openxmlformats.org/officeDocument/2006/relationships/tags" Target="../tags/tag576.xml"/><Relationship Id="rId10" Type="http://schemas.openxmlformats.org/officeDocument/2006/relationships/slideLayout" Target="../slideLayouts/slideLayout61.xml"/><Relationship Id="rId19" Type="http://schemas.openxmlformats.org/officeDocument/2006/relationships/tags" Target="../tags/tag559.xml"/><Relationship Id="rId31" Type="http://schemas.openxmlformats.org/officeDocument/2006/relationships/tags" Target="../tags/tag57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tags" Target="../tags/tag562.xml"/><Relationship Id="rId27" Type="http://schemas.openxmlformats.org/officeDocument/2006/relationships/tags" Target="../tags/tag567.xml"/><Relationship Id="rId30" Type="http://schemas.openxmlformats.org/officeDocument/2006/relationships/tags" Target="../tags/tag570.xml"/><Relationship Id="rId35" Type="http://schemas.openxmlformats.org/officeDocument/2006/relationships/tags" Target="../tags/tag575.xml"/><Relationship Id="rId8" Type="http://schemas.openxmlformats.org/officeDocument/2006/relationships/slideLayout" Target="../slideLayouts/slideLayout59.xml"/><Relationship Id="rId3" Type="http://schemas.openxmlformats.org/officeDocument/2006/relationships/slideLayout" Target="../slideLayouts/slideLayout54.xml"/><Relationship Id="rId12" Type="http://schemas.openxmlformats.org/officeDocument/2006/relationships/slideLayout" Target="../slideLayouts/slideLayout63.xml"/><Relationship Id="rId17" Type="http://schemas.openxmlformats.org/officeDocument/2006/relationships/tags" Target="../tags/tag557.xml"/><Relationship Id="rId25" Type="http://schemas.openxmlformats.org/officeDocument/2006/relationships/tags" Target="../tags/tag565.xml"/><Relationship Id="rId33" Type="http://schemas.openxmlformats.org/officeDocument/2006/relationships/tags" Target="../tags/tag573.xml"/><Relationship Id="rId38" Type="http://schemas.openxmlformats.org/officeDocument/2006/relationships/tags" Target="../tags/tag5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8"/>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6" name="think-cell Slide" r:id="rId41" imgW="413" imgH="416" progId="TCLayout.ActiveDocument.1">
                  <p:embed/>
                </p:oleObj>
              </mc:Choice>
              <mc:Fallback>
                <p:oleObj name="think-cell Slide" r:id="rId41"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9"/>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0"/>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3"/>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4"/>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5"/>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6"/>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0"/>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7"/>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8"/>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8"/>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6"/>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9"/>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4"/>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0"/>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2"/>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921" r:id="rId12"/>
    <p:sldLayoutId id="2147483879" r:id="rId13"/>
    <p:sldLayoutId id="2147483706" r:id="rId14"/>
    <p:sldLayoutId id="2147483718" r:id="rId15"/>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18"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60" name="think-cell Slide" r:id="rId46" imgW="344" imgH="344" progId="TCLayout.ActiveDocument.1">
                  <p:embed/>
                </p:oleObj>
              </mc:Choice>
              <mc:Fallback>
                <p:oleObj name="think-cell Slide" r:id="rId46"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5"/>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6"/>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8"/>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9"/>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31"/>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5"/>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32"/>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3"/>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3"/>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4"/>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9"/>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5"/>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7"/>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
        <p:nvSpPr>
          <p:cNvPr id="176" name="5. Source">
            <a:extLst>
              <a:ext uri="{FF2B5EF4-FFF2-40B4-BE49-F238E27FC236}">
                <a16:creationId xmlns:a16="http://schemas.microsoft.com/office/drawing/2014/main" id="{D0F30494-83CF-4390-BBB9-04BEB9ED3CC8}"/>
              </a:ext>
            </a:extLst>
          </p:cNvPr>
          <p:cNvSpPr txBox="1"/>
          <p:nvPr userDrawn="1">
            <p:custDataLst>
              <p:tags r:id="rId30"/>
            </p:custDataLst>
          </p:nvPr>
        </p:nvSpPr>
        <p:spPr>
          <a:xfrm>
            <a:off x="11977449" y="2308501"/>
            <a:ext cx="123111" cy="2240998"/>
          </a:xfrm>
          <a:prstGeom prst="rect">
            <a:avLst/>
          </a:prstGeom>
        </p:spPr>
        <p:txBody>
          <a:bodyPr vert="vert" wrap="non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rgbClr val="50606B"/>
                </a:solidFill>
              </a:rPr>
              <a:t>McKinsey Academy: Proprietary and Confidential</a:t>
            </a:r>
          </a:p>
        </p:txBody>
      </p:sp>
    </p:spTree>
    <p:extLst>
      <p:ext uri="{BB962C8B-B14F-4D97-AF65-F5344CB8AC3E}">
        <p14:creationId xmlns:p14="http://schemas.microsoft.com/office/powerpoint/2010/main" val="690377281"/>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 id="2147483905" r:id="rId19"/>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145694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67" name="think-cell Slide" r:id="rId41" imgW="413" imgH="416" progId="TCLayout.ActiveDocument.1">
                  <p:embed/>
                </p:oleObj>
              </mc:Choice>
              <mc:Fallback>
                <p:oleObj name="think-cell Slide" r:id="rId41"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 name="Sticker" hidden="1">
            <a:extLst>
              <a:ext uri="{FF2B5EF4-FFF2-40B4-BE49-F238E27FC236}">
                <a16:creationId xmlns:a16="http://schemas.microsoft.com/office/drawing/2014/main" id="{74F94337-B76B-4D9C-ABE4-A23A4B0D5BF6}"/>
              </a:ext>
            </a:extLst>
          </p:cNvPr>
          <p:cNvSpPr txBox="1"/>
          <p:nvPr userDrawn="1">
            <p:custDataLst>
              <p:tags r:id="rId22"/>
            </p:custDataLst>
          </p:nvPr>
        </p:nvSpPr>
        <p:spPr>
          <a:xfrm>
            <a:off x="558192" y="1289304"/>
            <a:ext cx="429605" cy="156966"/>
          </a:xfrm>
          <a:prstGeom prst="rect">
            <a:avLst/>
          </a:prstGeom>
          <a:gradFill>
            <a:gsLst>
              <a:gs pos="97000">
                <a:srgbClr val="051C2C">
                  <a:alpha val="0"/>
                </a:srgbClr>
              </a:gs>
              <a:gs pos="98000">
                <a:schemeClr val="tx1"/>
              </a:gs>
            </a:gsLst>
            <a:lin ang="5400000" scaled="1"/>
          </a:gradFill>
          <a:ln>
            <a:noFill/>
            <a:miter lim="800000"/>
          </a:ln>
        </p:spPr>
        <p:txBody>
          <a:bodyPr wrap="none" lIns="0" tIns="0" rIns="0" bIns="18288" rtlCol="0">
            <a:spAutoFit/>
          </a:bodyPr>
          <a:lstStyle/>
          <a:p>
            <a:pPr algn="l">
              <a:spcAft>
                <a:spcPts val="800"/>
              </a:spcAft>
              <a:buClr>
                <a:srgbClr val="051C2C"/>
              </a:buClr>
            </a:pPr>
            <a:r>
              <a:rPr lang="en-US" sz="900" b="1" spc="50" dirty="0">
                <a:ln w="3175">
                  <a:noFill/>
                </a:ln>
                <a:solidFill>
                  <a:schemeClr val="tx2"/>
                </a:solidFill>
              </a:rPr>
              <a:t>Sticker</a:t>
            </a: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3"/>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4"/>
            </p:custDataLst>
          </p:nvPr>
        </p:nvSpPr>
        <p:spPr>
          <a:xfrm>
            <a:off x="554736" y="172212"/>
            <a:ext cx="11082528" cy="731520"/>
          </a:xfrm>
          <a:prstGeom prst="rect">
            <a:avLst/>
          </a:prstGeom>
        </p:spPr>
        <p:txBody>
          <a:bodyPr vert="horz" wrap="square" lIns="0" tIns="0" rIns="0" bIns="0" rtlCol="0" anchor="b" anchorCtr="0">
            <a:norm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5"/>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554770" y="4322824"/>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219" name="LegendLines" hidden="1">
            <a:extLst>
              <a:ext uri="{FF2B5EF4-FFF2-40B4-BE49-F238E27FC236}">
                <a16:creationId xmlns:a16="http://schemas.microsoft.com/office/drawing/2014/main" id="{5D45D657-2A77-49B1-ACE9-B03A9DF08728}"/>
              </a:ext>
            </a:extLst>
          </p:cNvPr>
          <p:cNvGrpSpPr/>
          <p:nvPr userDrawn="1"/>
        </p:nvGrpSpPr>
        <p:grpSpPr>
          <a:xfrm>
            <a:off x="10162879" y="3243772"/>
            <a:ext cx="1376755" cy="958286"/>
            <a:chOff x="4265270" y="3739101"/>
            <a:chExt cx="1376755" cy="958286"/>
          </a:xfrm>
        </p:grpSpPr>
        <p:sp>
          <p:nvSpPr>
            <p:cNvPr id="220" name="Legend1">
              <a:extLst>
                <a:ext uri="{FF2B5EF4-FFF2-40B4-BE49-F238E27FC236}">
                  <a16:creationId xmlns:a16="http://schemas.microsoft.com/office/drawing/2014/main" id="{D51319ED-76CE-4C31-B662-4FF32B9F37FC}"/>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1" name="Legend2">
              <a:extLst>
                <a:ext uri="{FF2B5EF4-FFF2-40B4-BE49-F238E27FC236}">
                  <a16:creationId xmlns:a16="http://schemas.microsoft.com/office/drawing/2014/main" id="{F51E183B-D681-4F80-A337-88C1CCF94CFC}"/>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2" name="Legend3">
              <a:extLst>
                <a:ext uri="{FF2B5EF4-FFF2-40B4-BE49-F238E27FC236}">
                  <a16:creationId xmlns:a16="http://schemas.microsoft.com/office/drawing/2014/main" id="{59C926D2-256E-4D82-8673-23888FF6AE9B}"/>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223" name="LineLegend3">
              <a:extLst>
                <a:ext uri="{FF2B5EF4-FFF2-40B4-BE49-F238E27FC236}">
                  <a16:creationId xmlns:a16="http://schemas.microsoft.com/office/drawing/2014/main" id="{8AAA433F-5A0B-4D02-8211-693D467052D1}"/>
                </a:ext>
              </a:extLst>
            </p:cNvPr>
            <p:cNvSpPr>
              <a:spLocks noChangeShapeType="1"/>
            </p:cNvSpPr>
            <p:nvPr/>
          </p:nvSpPr>
          <p:spPr bwMode="gray">
            <a:xfrm>
              <a:off x="426527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4" name="LineLegend2">
              <a:extLst>
                <a:ext uri="{FF2B5EF4-FFF2-40B4-BE49-F238E27FC236}">
                  <a16:creationId xmlns:a16="http://schemas.microsoft.com/office/drawing/2014/main" id="{A71F1A56-7FE6-48BD-A346-3A3F620F3AD8}"/>
                </a:ext>
              </a:extLst>
            </p:cNvPr>
            <p:cNvSpPr>
              <a:spLocks noChangeShapeType="1"/>
            </p:cNvSpPr>
            <p:nvPr/>
          </p:nvSpPr>
          <p:spPr bwMode="gray">
            <a:xfrm>
              <a:off x="426527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225" name="LineLegend1">
              <a:extLst>
                <a:ext uri="{FF2B5EF4-FFF2-40B4-BE49-F238E27FC236}">
                  <a16:creationId xmlns:a16="http://schemas.microsoft.com/office/drawing/2014/main" id="{402117D2-110C-49E7-B7FF-AF0FA1CD5899}"/>
                </a:ext>
              </a:extLst>
            </p:cNvPr>
            <p:cNvSpPr>
              <a:spLocks noChangeShapeType="1"/>
            </p:cNvSpPr>
            <p:nvPr/>
          </p:nvSpPr>
          <p:spPr bwMode="gray">
            <a:xfrm>
              <a:off x="426527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7723680" y="1702457"/>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6"/>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9"/>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40"/>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7"/>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7"/>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8"/>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8"/>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5"/>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6"/>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9"/>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3"/>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4"/>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30"/>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1"/>
                </p:custDataLst>
              </p:nvPr>
            </p:nvSpPr>
            <p:spPr>
              <a:xfrm>
                <a:off x="762000" y="1270000"/>
                <a:ext cx="254000" cy="254000"/>
              </a:xfrm>
              <a:prstGeom prst="ellipse">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2"/>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2350815304"/>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Lst>
  <p:txStyles>
    <p:titleStyle>
      <a:lvl1pPr algn="l" defTabSz="914400" rtl="0" eaLnBrk="1" latinLnBrk="0" hangingPunct="1">
        <a:lnSpc>
          <a:spcPct val="100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680.xml"/><Relationship Id="rId7" Type="http://schemas.openxmlformats.org/officeDocument/2006/relationships/image" Target="../media/image14.emf"/><Relationship Id="rId2" Type="http://schemas.openxmlformats.org/officeDocument/2006/relationships/tags" Target="../tags/tag679.xml"/><Relationship Id="rId1" Type="http://schemas.openxmlformats.org/officeDocument/2006/relationships/vmlDrawing" Target="../drawings/vmlDrawing47.vml"/><Relationship Id="rId6" Type="http://schemas.openxmlformats.org/officeDocument/2006/relationships/oleObject" Target="../embeddings/oleObject47.bin"/><Relationship Id="rId5" Type="http://schemas.openxmlformats.org/officeDocument/2006/relationships/slideLayout" Target="../slideLayouts/slideLayout33.xml"/><Relationship Id="rId4" Type="http://schemas.openxmlformats.org/officeDocument/2006/relationships/tags" Target="../tags/tag68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682.xml"/><Relationship Id="rId1" Type="http://schemas.openxmlformats.org/officeDocument/2006/relationships/vmlDrawing" Target="../drawings/vmlDrawing48.vml"/><Relationship Id="rId5" Type="http://schemas.openxmlformats.org/officeDocument/2006/relationships/image" Target="../media/image8.emf"/><Relationship Id="rId4" Type="http://schemas.openxmlformats.org/officeDocument/2006/relationships/oleObject" Target="../embeddings/oleObject48.bin"/></Relationships>
</file>

<file path=ppt/slides/_rels/slide3.xml.rels><?xml version="1.0" encoding="UTF-8" standalone="yes"?>
<Relationships xmlns="http://schemas.openxmlformats.org/package/2006/relationships"><Relationship Id="rId3" Type="http://schemas.openxmlformats.org/officeDocument/2006/relationships/tags" Target="../tags/tag684.xml"/><Relationship Id="rId7" Type="http://schemas.openxmlformats.org/officeDocument/2006/relationships/image" Target="../media/image8.emf"/><Relationship Id="rId2" Type="http://schemas.openxmlformats.org/officeDocument/2006/relationships/tags" Target="../tags/tag683.xml"/><Relationship Id="rId1" Type="http://schemas.openxmlformats.org/officeDocument/2006/relationships/vmlDrawing" Target="../drawings/vmlDrawing49.vml"/><Relationship Id="rId6" Type="http://schemas.openxmlformats.org/officeDocument/2006/relationships/oleObject" Target="../embeddings/oleObject49.bin"/><Relationship Id="rId5" Type="http://schemas.openxmlformats.org/officeDocument/2006/relationships/slideLayout" Target="../slideLayouts/slideLayout12.xml"/><Relationship Id="rId4" Type="http://schemas.openxmlformats.org/officeDocument/2006/relationships/tags" Target="../tags/tag685.xml"/></Relationships>
</file>

<file path=ppt/slides/_rels/slide4.xml.rels><?xml version="1.0" encoding="UTF-8" standalone="yes"?>
<Relationships xmlns="http://schemas.openxmlformats.org/package/2006/relationships"><Relationship Id="rId3" Type="http://schemas.openxmlformats.org/officeDocument/2006/relationships/tags" Target="../tags/tag687.xml"/><Relationship Id="rId7" Type="http://schemas.openxmlformats.org/officeDocument/2006/relationships/image" Target="../media/image8.emf"/><Relationship Id="rId2" Type="http://schemas.openxmlformats.org/officeDocument/2006/relationships/tags" Target="../tags/tag686.xml"/><Relationship Id="rId1" Type="http://schemas.openxmlformats.org/officeDocument/2006/relationships/vmlDrawing" Target="../drawings/vmlDrawing50.vml"/><Relationship Id="rId6" Type="http://schemas.openxmlformats.org/officeDocument/2006/relationships/oleObject" Target="../embeddings/oleObject50.bin"/><Relationship Id="rId5" Type="http://schemas.openxmlformats.org/officeDocument/2006/relationships/slideLayout" Target="../slideLayouts/slideLayout53.xml"/><Relationship Id="rId4" Type="http://schemas.openxmlformats.org/officeDocument/2006/relationships/tags" Target="../tags/tag688.xml"/></Relationships>
</file>

<file path=ppt/slides/_rels/slide5.xml.rels><?xml version="1.0" encoding="UTF-8" standalone="yes"?>
<Relationships xmlns="http://schemas.openxmlformats.org/package/2006/relationships"><Relationship Id="rId3" Type="http://schemas.openxmlformats.org/officeDocument/2006/relationships/tags" Target="../tags/tag690.xml"/><Relationship Id="rId2" Type="http://schemas.openxmlformats.org/officeDocument/2006/relationships/tags" Target="../tags/tag689.xml"/><Relationship Id="rId1" Type="http://schemas.openxmlformats.org/officeDocument/2006/relationships/vmlDrawing" Target="../drawings/vmlDrawing51.vml"/><Relationship Id="rId6" Type="http://schemas.openxmlformats.org/officeDocument/2006/relationships/image" Target="../media/image8.emf"/><Relationship Id="rId5" Type="http://schemas.openxmlformats.org/officeDocument/2006/relationships/oleObject" Target="../embeddings/oleObject51.bin"/><Relationship Id="rId4"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A3BAF32B-DBCE-42AB-8D92-DD3266560F0C}"/>
              </a:ext>
            </a:extLst>
          </p:cNvPr>
          <p:cNvGraphicFramePr>
            <a:graphicFrameLocks noChangeAspect="1"/>
          </p:cNvGraphicFramePr>
          <p:nvPr>
            <p:custDataLst>
              <p:tags r:id="rId2"/>
            </p:custDataLst>
            <p:extLst>
              <p:ext uri="{D42A27DB-BD31-4B8C-83A1-F6EECF244321}">
                <p14:modId xmlns:p14="http://schemas.microsoft.com/office/powerpoint/2010/main" val="3558636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72" name="think-cell Slide" r:id="rId6" imgW="395" imgH="394" progId="TCLayout.ActiveDocument.1">
                  <p:embed/>
                </p:oleObj>
              </mc:Choice>
              <mc:Fallback>
                <p:oleObj name="think-cell Slide" r:id="rId6" imgW="395" imgH="394" progId="TCLayout.ActiveDocument.1">
                  <p:embed/>
                  <p:pic>
                    <p:nvPicPr>
                      <p:cNvPr id="9" name="Object 2" hidden="1">
                        <a:extLst>
                          <a:ext uri="{FF2B5EF4-FFF2-40B4-BE49-F238E27FC236}">
                            <a16:creationId xmlns:a16="http://schemas.microsoft.com/office/drawing/2014/main" id="{A3BAF32B-DBCE-42AB-8D92-DD3266560F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 hidden="1">
            <a:extLst>
              <a:ext uri="{FF2B5EF4-FFF2-40B4-BE49-F238E27FC236}">
                <a16:creationId xmlns:a16="http://schemas.microsoft.com/office/drawing/2014/main" id="{2B3CB723-6E9D-44E8-AAAF-AFFBB3787AE9}"/>
              </a:ext>
            </a:extLst>
          </p:cNvPr>
          <p:cNvSpPr/>
          <p:nvPr>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defRPr/>
            </a:pPr>
            <a:endParaRPr kumimoji="0" lang="en-US" sz="4400" b="1" u="none" strike="noStrike" kern="1200" cap="none" spc="0" normalizeH="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6" name="Subtitle">
            <a:extLst>
              <a:ext uri="{FF2B5EF4-FFF2-40B4-BE49-F238E27FC236}">
                <a16:creationId xmlns:a16="http://schemas.microsoft.com/office/drawing/2014/main" id="{0B98BFEA-934B-4CEF-969F-A2506B2BA981}"/>
              </a:ext>
            </a:extLst>
          </p:cNvPr>
          <p:cNvSpPr>
            <a:spLocks noGrp="1"/>
          </p:cNvSpPr>
          <p:nvPr>
            <p:ph type="subTitle" idx="1"/>
            <p:custDataLst>
              <p:tags r:id="rId4"/>
            </p:custDataLst>
          </p:nvPr>
        </p:nvSpPr>
        <p:spPr>
          <a:xfrm>
            <a:off x="551941" y="4686537"/>
            <a:ext cx="6016752" cy="307777"/>
          </a:xfrm>
        </p:spPr>
        <p:txBody>
          <a:bodyPr>
            <a:noAutofit/>
          </a:bodyPr>
          <a:lstStyle/>
          <a:p>
            <a:r>
              <a:rPr lang="en-US" dirty="0"/>
              <a:t>Problem Solving</a:t>
            </a:r>
          </a:p>
        </p:txBody>
      </p:sp>
      <p:sp>
        <p:nvSpPr>
          <p:cNvPr id="5" name="Title 4">
            <a:extLst>
              <a:ext uri="{FF2B5EF4-FFF2-40B4-BE49-F238E27FC236}">
                <a16:creationId xmlns:a16="http://schemas.microsoft.com/office/drawing/2014/main" id="{1D8C8DAF-AA4A-485A-83AD-8D30F68941DE}"/>
              </a:ext>
            </a:extLst>
          </p:cNvPr>
          <p:cNvSpPr>
            <a:spLocks noGrp="1"/>
          </p:cNvSpPr>
          <p:nvPr>
            <p:ph type="title"/>
          </p:nvPr>
        </p:nvSpPr>
        <p:spPr>
          <a:xfrm>
            <a:off x="551941" y="1897933"/>
            <a:ext cx="6969993" cy="3385542"/>
          </a:xfrm>
        </p:spPr>
        <p:txBody>
          <a:bodyPr wrap="square">
            <a:spAutoFit/>
          </a:bodyPr>
          <a:lstStyle/>
          <a:p>
            <a:br>
              <a:rPr lang="en-US" dirty="0"/>
            </a:br>
            <a:r>
              <a:rPr lang="en-US" dirty="0"/>
              <a:t>Using the Problem Statement Worksheet </a:t>
            </a:r>
            <a:br>
              <a:rPr lang="en-US" dirty="0"/>
            </a:br>
            <a:r>
              <a:rPr lang="en-US" dirty="0"/>
              <a:t>Team Guide</a:t>
            </a:r>
            <a:br>
              <a:rPr lang="en-US" dirty="0"/>
            </a:br>
            <a:endParaRPr lang="en-US" dirty="0"/>
          </a:p>
        </p:txBody>
      </p:sp>
      <p:pic>
        <p:nvPicPr>
          <p:cNvPr id="10" name="Picture 9">
            <a:extLst>
              <a:ext uri="{FF2B5EF4-FFF2-40B4-BE49-F238E27FC236}">
                <a16:creationId xmlns:a16="http://schemas.microsoft.com/office/drawing/2014/main" id="{97193408-E161-AF41-A7CA-13B72231A44E}"/>
              </a:ext>
            </a:extLst>
          </p:cNvPr>
          <p:cNvPicPr>
            <a:picLocks noChangeAspect="1"/>
          </p:cNvPicPr>
          <p:nvPr/>
        </p:nvPicPr>
        <p:blipFill>
          <a:blip r:embed="rId8"/>
          <a:stretch>
            <a:fillRect/>
          </a:stretch>
        </p:blipFill>
        <p:spPr>
          <a:xfrm>
            <a:off x="7064683" y="2668465"/>
            <a:ext cx="4692606" cy="3284824"/>
          </a:xfrm>
          <a:prstGeom prst="rect">
            <a:avLst/>
          </a:prstGeom>
        </p:spPr>
      </p:pic>
    </p:spTree>
    <p:extLst>
      <p:ext uri="{BB962C8B-B14F-4D97-AF65-F5344CB8AC3E}">
        <p14:creationId xmlns:p14="http://schemas.microsoft.com/office/powerpoint/2010/main" val="175207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BCDE7FC8-4CC8-4692-8762-594939C3CE37}"/>
              </a:ext>
            </a:extLst>
          </p:cNvPr>
          <p:cNvGraphicFramePr>
            <a:graphicFrameLocks noChangeAspect="1"/>
          </p:cNvGraphicFramePr>
          <p:nvPr>
            <p:custDataLst>
              <p:tags r:id="rId2"/>
            </p:custDataLst>
            <p:extLst>
              <p:ext uri="{D42A27DB-BD31-4B8C-83A1-F6EECF244321}">
                <p14:modId xmlns:p14="http://schemas.microsoft.com/office/powerpoint/2010/main" val="31110714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45" name="think-cell Slide" r:id="rId4" imgW="395" imgH="394" progId="TCLayout.ActiveDocument.1">
                  <p:embed/>
                </p:oleObj>
              </mc:Choice>
              <mc:Fallback>
                <p:oleObj name="think-cell Slide" r:id="rId4" imgW="395" imgH="39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2" name="Subtitle 2">
            <a:extLst>
              <a:ext uri="{FF2B5EF4-FFF2-40B4-BE49-F238E27FC236}">
                <a16:creationId xmlns:a16="http://schemas.microsoft.com/office/drawing/2014/main" id="{73134D5A-BAA0-42BA-944F-533C0D2FC8A0}"/>
              </a:ext>
            </a:extLst>
          </p:cNvPr>
          <p:cNvSpPr txBox="1">
            <a:spLocks/>
          </p:cNvSpPr>
          <p:nvPr/>
        </p:nvSpPr>
        <p:spPr>
          <a:xfrm>
            <a:off x="554736" y="884725"/>
            <a:ext cx="11082528" cy="276999"/>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CA" sz="1800" dirty="0"/>
              <a:t>Instructions</a:t>
            </a:r>
          </a:p>
        </p:txBody>
      </p:sp>
    </p:spTree>
    <p:extLst>
      <p:ext uri="{BB962C8B-B14F-4D97-AF65-F5344CB8AC3E}">
        <p14:creationId xmlns:p14="http://schemas.microsoft.com/office/powerpoint/2010/main" val="288342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B750A5F-9DC0-40C1-93E2-F66F9F0A17BA}"/>
              </a:ext>
            </a:extLst>
          </p:cNvPr>
          <p:cNvGraphicFramePr>
            <a:graphicFrameLocks noChangeAspect="1"/>
          </p:cNvGraphicFramePr>
          <p:nvPr>
            <p:custDataLst>
              <p:tags r:id="rId2"/>
            </p:custDataLst>
            <p:extLst>
              <p:ext uri="{D42A27DB-BD31-4B8C-83A1-F6EECF244321}">
                <p14:modId xmlns:p14="http://schemas.microsoft.com/office/powerpoint/2010/main" val="38928129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691"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79B89E6B-82CB-43D5-AF6F-6EDE0DC2E8E0}"/>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2. Slide Title">
            <a:extLst>
              <a:ext uri="{FF2B5EF4-FFF2-40B4-BE49-F238E27FC236}">
                <a16:creationId xmlns:a16="http://schemas.microsoft.com/office/drawing/2014/main" id="{32C32B34-E7C9-4F30-9ACE-9F1EDA0BA472}"/>
              </a:ext>
            </a:extLst>
          </p:cNvPr>
          <p:cNvSpPr>
            <a:spLocks noGrp="1"/>
          </p:cNvSpPr>
          <p:nvPr>
            <p:ph type="title" idx="4294967295"/>
            <p:custDataLst>
              <p:tags r:id="rId4"/>
            </p:custDataLst>
          </p:nvPr>
        </p:nvSpPr>
        <p:spPr/>
        <p:txBody>
          <a:bodyPr/>
          <a:lstStyle/>
          <a:p>
            <a:r>
              <a:rPr lang="en-US" dirty="0"/>
              <a:t>Description of your problem</a:t>
            </a:r>
          </a:p>
        </p:txBody>
      </p:sp>
      <p:sp>
        <p:nvSpPr>
          <p:cNvPr id="5" name="TextBox 4">
            <a:extLst>
              <a:ext uri="{FF2B5EF4-FFF2-40B4-BE49-F238E27FC236}">
                <a16:creationId xmlns:a16="http://schemas.microsoft.com/office/drawing/2014/main" id="{2CFC418B-F539-49F6-9723-8A333B5C7E18}"/>
              </a:ext>
            </a:extLst>
          </p:cNvPr>
          <p:cNvSpPr txBox="1"/>
          <p:nvPr/>
        </p:nvSpPr>
        <p:spPr>
          <a:xfrm>
            <a:off x="689207" y="1512270"/>
            <a:ext cx="4064000" cy="246221"/>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i="1" dirty="0"/>
              <a:t>Enter text here…</a:t>
            </a:r>
          </a:p>
        </p:txBody>
      </p:sp>
    </p:spTree>
    <p:extLst>
      <p:ext uri="{BB962C8B-B14F-4D97-AF65-F5344CB8AC3E}">
        <p14:creationId xmlns:p14="http://schemas.microsoft.com/office/powerpoint/2010/main" val="178287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800D841-8CFE-4BB7-BDF3-47CD15E6D3D7}"/>
              </a:ext>
            </a:extLst>
          </p:cNvPr>
          <p:cNvGraphicFramePr>
            <a:graphicFrameLocks noChangeAspect="1"/>
          </p:cNvGraphicFramePr>
          <p:nvPr>
            <p:custDataLst>
              <p:tags r:id="rId2"/>
            </p:custDataLst>
            <p:extLst>
              <p:ext uri="{D42A27DB-BD31-4B8C-83A1-F6EECF244321}">
                <p14:modId xmlns:p14="http://schemas.microsoft.com/office/powerpoint/2010/main" val="2163563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15"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E08499CA-75CA-4F28-964B-EF627279B52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F8614E7C-7C5F-496F-ADDD-95D02F3BEFA8}"/>
              </a:ext>
            </a:extLst>
          </p:cNvPr>
          <p:cNvSpPr>
            <a:spLocks noGrp="1"/>
          </p:cNvSpPr>
          <p:nvPr>
            <p:ph type="title"/>
            <p:custDataLst>
              <p:tags r:id="rId4"/>
            </p:custDataLst>
          </p:nvPr>
        </p:nvSpPr>
        <p:spPr>
          <a:xfrm>
            <a:off x="554736" y="172212"/>
            <a:ext cx="11082528" cy="731520"/>
          </a:xfrm>
        </p:spPr>
        <p:txBody>
          <a:bodyPr>
            <a:noAutofit/>
          </a:bodyPr>
          <a:lstStyle/>
          <a:p>
            <a:r>
              <a:rPr lang="en-US" dirty="0"/>
              <a:t>The Problem Statement Worksheet description</a:t>
            </a:r>
          </a:p>
        </p:txBody>
      </p:sp>
      <p:sp>
        <p:nvSpPr>
          <p:cNvPr id="21" name="Subtitle 2">
            <a:extLst>
              <a:ext uri="{FF2B5EF4-FFF2-40B4-BE49-F238E27FC236}">
                <a16:creationId xmlns:a16="http://schemas.microsoft.com/office/drawing/2014/main" id="{8B3E9E46-24F7-4B52-96C9-F8286D9E5FEF}"/>
              </a:ext>
            </a:extLst>
          </p:cNvPr>
          <p:cNvSpPr>
            <a:spLocks noGrp="1"/>
          </p:cNvSpPr>
          <p:nvPr>
            <p:ph type="subTitle" idx="4294967295"/>
          </p:nvPr>
        </p:nvSpPr>
        <p:spPr>
          <a:xfrm>
            <a:off x="554736" y="884725"/>
            <a:ext cx="11082528" cy="276999"/>
          </a:xfrm>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CA" sz="1800" dirty="0"/>
              <a:t>Core content</a:t>
            </a:r>
          </a:p>
        </p:txBody>
      </p:sp>
    </p:spTree>
    <p:extLst>
      <p:ext uri="{BB962C8B-B14F-4D97-AF65-F5344CB8AC3E}">
        <p14:creationId xmlns:p14="http://schemas.microsoft.com/office/powerpoint/2010/main" val="178910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 hidden="1">
            <a:extLst>
              <a:ext uri="{FF2B5EF4-FFF2-40B4-BE49-F238E27FC236}">
                <a16:creationId xmlns:a16="http://schemas.microsoft.com/office/drawing/2014/main" id="{92DC4745-6B8E-48A7-8419-E7136B41CA14}"/>
              </a:ext>
            </a:extLst>
          </p:cNvPr>
          <p:cNvGraphicFramePr>
            <a:graphicFrameLocks noChangeAspect="1"/>
          </p:cNvGraphicFramePr>
          <p:nvPr>
            <p:custDataLst>
              <p:tags r:id="rId2"/>
            </p:custDataLst>
            <p:extLst>
              <p:ext uri="{D42A27DB-BD31-4B8C-83A1-F6EECF244321}">
                <p14:modId xmlns:p14="http://schemas.microsoft.com/office/powerpoint/2010/main" val="16730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59"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92DC4745-6B8E-48A7-8419-E7136B41CA1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ECD95BD-4933-402C-B706-871CCFA789C5}"/>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kumimoji="0" lang="en-US" sz="2500" b="1" u="none" strike="noStrike" kern="1200" cap="none" spc="0" normalizeH="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13" name="Title 12">
            <a:extLst>
              <a:ext uri="{FF2B5EF4-FFF2-40B4-BE49-F238E27FC236}">
                <a16:creationId xmlns:a16="http://schemas.microsoft.com/office/drawing/2014/main" id="{E54694D0-9095-495A-9982-1D10A826D62E}"/>
              </a:ext>
            </a:extLst>
          </p:cNvPr>
          <p:cNvSpPr>
            <a:spLocks noGrp="1"/>
          </p:cNvSpPr>
          <p:nvPr>
            <p:ph type="title"/>
          </p:nvPr>
        </p:nvSpPr>
        <p:spPr/>
        <p:txBody>
          <a:bodyPr/>
          <a:lstStyle/>
          <a:p>
            <a:r>
              <a:rPr lang="en-US" dirty="0"/>
              <a:t>The Problem Statement Worksheet</a:t>
            </a:r>
          </a:p>
        </p:txBody>
      </p:sp>
      <p:sp>
        <p:nvSpPr>
          <p:cNvPr id="14" name="Subtitle 13">
            <a:extLst>
              <a:ext uri="{FF2B5EF4-FFF2-40B4-BE49-F238E27FC236}">
                <a16:creationId xmlns:a16="http://schemas.microsoft.com/office/drawing/2014/main" id="{9DA9EA3E-5AFE-4A49-ABAD-B935F574FDED}"/>
              </a:ext>
            </a:extLst>
          </p:cNvPr>
          <p:cNvSpPr>
            <a:spLocks noGrp="1"/>
          </p:cNvSpPr>
          <p:nvPr>
            <p:ph type="subTitle" idx="1"/>
          </p:nvPr>
        </p:nvSpPr>
        <p:spPr>
          <a:xfrm>
            <a:off x="554736" y="884725"/>
            <a:ext cx="11082528" cy="246221"/>
          </a:xfrm>
        </p:spPr>
        <p:txBody>
          <a:bodyPr/>
          <a:lstStyle/>
          <a:p>
            <a:r>
              <a:rPr lang="en-US" dirty="0"/>
              <a:t>Worksheet</a:t>
            </a:r>
          </a:p>
        </p:txBody>
      </p:sp>
      <p:sp>
        <p:nvSpPr>
          <p:cNvPr id="16" name="TextBox 15">
            <a:extLst>
              <a:ext uri="{FF2B5EF4-FFF2-40B4-BE49-F238E27FC236}">
                <a16:creationId xmlns:a16="http://schemas.microsoft.com/office/drawing/2014/main" id="{517EF4CB-ED77-49A7-B2CA-C576A9CA2B7A}"/>
              </a:ext>
            </a:extLst>
          </p:cNvPr>
          <p:cNvSpPr txBox="1"/>
          <p:nvPr/>
        </p:nvSpPr>
        <p:spPr>
          <a:xfrm>
            <a:off x="622532" y="1959945"/>
            <a:ext cx="4064000" cy="184666"/>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i="1" dirty="0"/>
              <a:t>Enter text here…</a:t>
            </a:r>
          </a:p>
        </p:txBody>
      </p:sp>
      <p:sp>
        <p:nvSpPr>
          <p:cNvPr id="17" name="TextBox 16">
            <a:extLst>
              <a:ext uri="{FF2B5EF4-FFF2-40B4-BE49-F238E27FC236}">
                <a16:creationId xmlns:a16="http://schemas.microsoft.com/office/drawing/2014/main" id="{598A03AC-F1B0-4DF1-B7E3-7E1B45FCCA71}"/>
              </a:ext>
            </a:extLst>
          </p:cNvPr>
          <p:cNvSpPr txBox="1"/>
          <p:nvPr/>
        </p:nvSpPr>
        <p:spPr>
          <a:xfrm>
            <a:off x="622532" y="3093419"/>
            <a:ext cx="3282718"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i="1" dirty="0"/>
              <a:t>Enter text here…</a:t>
            </a:r>
          </a:p>
        </p:txBody>
      </p:sp>
      <p:sp>
        <p:nvSpPr>
          <p:cNvPr id="18" name="TextBox 17">
            <a:extLst>
              <a:ext uri="{FF2B5EF4-FFF2-40B4-BE49-F238E27FC236}">
                <a16:creationId xmlns:a16="http://schemas.microsoft.com/office/drawing/2014/main" id="{391EF4C3-4D55-474C-9A57-FFA4C5C7F51D}"/>
              </a:ext>
            </a:extLst>
          </p:cNvPr>
          <p:cNvSpPr txBox="1"/>
          <p:nvPr/>
        </p:nvSpPr>
        <p:spPr>
          <a:xfrm>
            <a:off x="622532" y="4865069"/>
            <a:ext cx="3282718"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i="1" dirty="0"/>
              <a:t>Enter text here…</a:t>
            </a:r>
          </a:p>
        </p:txBody>
      </p:sp>
      <p:sp>
        <p:nvSpPr>
          <p:cNvPr id="19" name="TextBox 18">
            <a:extLst>
              <a:ext uri="{FF2B5EF4-FFF2-40B4-BE49-F238E27FC236}">
                <a16:creationId xmlns:a16="http://schemas.microsoft.com/office/drawing/2014/main" id="{3C71EEB4-D5CC-4A2C-BDEA-7A46E662DB73}"/>
              </a:ext>
            </a:extLst>
          </p:cNvPr>
          <p:cNvSpPr txBox="1"/>
          <p:nvPr/>
        </p:nvSpPr>
        <p:spPr>
          <a:xfrm>
            <a:off x="4454641" y="3093419"/>
            <a:ext cx="3282718"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i="1" dirty="0"/>
              <a:t>Enter text here…</a:t>
            </a:r>
          </a:p>
        </p:txBody>
      </p:sp>
      <p:sp>
        <p:nvSpPr>
          <p:cNvPr id="20" name="TextBox 19">
            <a:extLst>
              <a:ext uri="{FF2B5EF4-FFF2-40B4-BE49-F238E27FC236}">
                <a16:creationId xmlns:a16="http://schemas.microsoft.com/office/drawing/2014/main" id="{3EADFA15-376A-4F4D-A628-DB99A4207A4F}"/>
              </a:ext>
            </a:extLst>
          </p:cNvPr>
          <p:cNvSpPr txBox="1"/>
          <p:nvPr/>
        </p:nvSpPr>
        <p:spPr>
          <a:xfrm>
            <a:off x="4454641" y="4865069"/>
            <a:ext cx="3282718"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i="1" dirty="0"/>
              <a:t>Enter text here…</a:t>
            </a:r>
          </a:p>
        </p:txBody>
      </p:sp>
      <p:sp>
        <p:nvSpPr>
          <p:cNvPr id="21" name="TextBox 20">
            <a:extLst>
              <a:ext uri="{FF2B5EF4-FFF2-40B4-BE49-F238E27FC236}">
                <a16:creationId xmlns:a16="http://schemas.microsoft.com/office/drawing/2014/main" id="{88620DFA-31C8-473E-92E5-6614B37B58E8}"/>
              </a:ext>
            </a:extLst>
          </p:cNvPr>
          <p:cNvSpPr txBox="1"/>
          <p:nvPr/>
        </p:nvSpPr>
        <p:spPr>
          <a:xfrm>
            <a:off x="8286750" y="3093419"/>
            <a:ext cx="3282718"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i="1" dirty="0"/>
              <a:t>Enter text here…</a:t>
            </a:r>
          </a:p>
        </p:txBody>
      </p:sp>
      <p:sp>
        <p:nvSpPr>
          <p:cNvPr id="22" name="TextBox 21">
            <a:extLst>
              <a:ext uri="{FF2B5EF4-FFF2-40B4-BE49-F238E27FC236}">
                <a16:creationId xmlns:a16="http://schemas.microsoft.com/office/drawing/2014/main" id="{D23DD0C6-54F4-4053-84E4-E1C4B9ECC401}"/>
              </a:ext>
            </a:extLst>
          </p:cNvPr>
          <p:cNvSpPr txBox="1"/>
          <p:nvPr/>
        </p:nvSpPr>
        <p:spPr>
          <a:xfrm>
            <a:off x="8286750" y="4865069"/>
            <a:ext cx="3282718" cy="18466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i="1" dirty="0"/>
              <a:t>Enter text here…</a:t>
            </a:r>
          </a:p>
        </p:txBody>
      </p:sp>
    </p:spTree>
    <p:extLst>
      <p:ext uri="{BB962C8B-B14F-4D97-AF65-F5344CB8AC3E}">
        <p14:creationId xmlns:p14="http://schemas.microsoft.com/office/powerpoint/2010/main" val="34819739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2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2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3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3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6.xml><?xml version="1.0" encoding="utf-8"?>
<p:tagLst xmlns:a="http://schemas.openxmlformats.org/drawingml/2006/main" xmlns:r="http://schemas.openxmlformats.org/officeDocument/2006/relationships" xmlns:p="http://schemas.openxmlformats.org/presentationml/2006/main">
  <p:tag name="NAME" val="CustomIcon"/>
</p:tagLst>
</file>

<file path=ppt/tags/tag137.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38.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4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4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4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4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4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4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5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5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5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5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56.xml><?xml version="1.0" encoding="utf-8"?>
<p:tagLst xmlns:a="http://schemas.openxmlformats.org/drawingml/2006/main" xmlns:r="http://schemas.openxmlformats.org/officeDocument/2006/relationships" xmlns:p="http://schemas.openxmlformats.org/presentationml/2006/main">
  <p:tag name="SHAPENAME" val="3. Subtitle"/>
</p:tagLst>
</file>

<file path=ppt/tags/tag157.xml><?xml version="1.0" encoding="utf-8"?>
<p:tagLst xmlns:a="http://schemas.openxmlformats.org/drawingml/2006/main" xmlns:r="http://schemas.openxmlformats.org/officeDocument/2006/relationships" xmlns:p="http://schemas.openxmlformats.org/presentationml/2006/main">
  <p:tag name="1LEVEL" val="20"/>
  <p:tag name="2LEVEL" val="10"/>
  <p:tag name="3LEVEL" val="5"/>
  <p:tag name="4LEVEL" val="2.5"/>
  <p:tag name="5LEVEL" val="1.25"/>
</p:tagLst>
</file>

<file path=ppt/tags/tag15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59.xml><?xml version="1.0" encoding="utf-8"?>
<p:tagLst xmlns:a="http://schemas.openxmlformats.org/drawingml/2006/main" xmlns:r="http://schemas.openxmlformats.org/officeDocument/2006/relationships" xmlns:p="http://schemas.openxmlformats.org/presentationml/2006/main">
  <p:tag name="SHAPENAME" val="TopLine"/>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63.xml><?xml version="1.0" encoding="utf-8"?>
<p:tagLst xmlns:a="http://schemas.openxmlformats.org/drawingml/2006/main" xmlns:r="http://schemas.openxmlformats.org/officeDocument/2006/relationships" xmlns:p="http://schemas.openxmlformats.org/presentationml/2006/main">
  <p:tag name="SHAPENAME" val="5. Source"/>
</p:tagLst>
</file>

<file path=ppt/tags/tag1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6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7.xml><?xml version="1.0" encoding="utf-8"?>
<p:tagLst xmlns:a="http://schemas.openxmlformats.org/drawingml/2006/main" xmlns:r="http://schemas.openxmlformats.org/officeDocument/2006/relationships" xmlns:p="http://schemas.openxmlformats.org/presentationml/2006/main">
  <p:tag name="SHAPENAME" val="5. Source"/>
</p:tagLst>
</file>

<file path=ppt/tags/tag16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LogoImage"/>
</p:tagLst>
</file>

<file path=ppt/tags/tag171.xml><?xml version="1.0" encoding="utf-8"?>
<p:tagLst xmlns:a="http://schemas.openxmlformats.org/drawingml/2006/main" xmlns:r="http://schemas.openxmlformats.org/officeDocument/2006/relationships" xmlns:p="http://schemas.openxmlformats.org/presentationml/2006/main">
  <p:tag name="SHAPENAME" val="5. Sourc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7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7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76.xml><?xml version="1.0" encoding="utf-8"?>
<p:tagLst xmlns:a="http://schemas.openxmlformats.org/drawingml/2006/main" xmlns:r="http://schemas.openxmlformats.org/officeDocument/2006/relationships" xmlns:p="http://schemas.openxmlformats.org/presentationml/2006/main">
  <p:tag name="SHAPENAME" val="TopLin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Grid"/>
</p:tagLst>
</file>

<file path=ppt/tags/tag17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NAME" val="Moon"/>
</p:tagLst>
</file>

<file path=ppt/tags/tag181.xml><?xml version="1.0" encoding="utf-8"?>
<p:tagLst xmlns:a="http://schemas.openxmlformats.org/drawingml/2006/main" xmlns:r="http://schemas.openxmlformats.org/officeDocument/2006/relationships" xmlns:p="http://schemas.openxmlformats.org/presentationml/2006/main">
  <p:tag name="NAME" val="Moon"/>
</p:tagLst>
</file>

<file path=ppt/tags/tag182.xml><?xml version="1.0" encoding="utf-8"?>
<p:tagLst xmlns:a="http://schemas.openxmlformats.org/drawingml/2006/main" xmlns:r="http://schemas.openxmlformats.org/officeDocument/2006/relationships" xmlns:p="http://schemas.openxmlformats.org/presentationml/2006/main">
  <p:tag name="NAME" val="Moon"/>
</p:tagLst>
</file>

<file path=ppt/tags/tag183.xml><?xml version="1.0" encoding="utf-8"?>
<p:tagLst xmlns:a="http://schemas.openxmlformats.org/drawingml/2006/main" xmlns:r="http://schemas.openxmlformats.org/officeDocument/2006/relationships" xmlns:p="http://schemas.openxmlformats.org/presentationml/2006/main">
  <p:tag name="NAME" val="Moon"/>
</p:tagLst>
</file>

<file path=ppt/tags/tag184.xml><?xml version="1.0" encoding="utf-8"?>
<p:tagLst xmlns:a="http://schemas.openxmlformats.org/drawingml/2006/main" xmlns:r="http://schemas.openxmlformats.org/officeDocument/2006/relationships" xmlns:p="http://schemas.openxmlformats.org/presentationml/2006/main">
  <p:tag name="NAME" val="Moon"/>
</p:tagLst>
</file>

<file path=ppt/tags/tag185.xml><?xml version="1.0" encoding="utf-8"?>
<p:tagLst xmlns:a="http://schemas.openxmlformats.org/drawingml/2006/main" xmlns:r="http://schemas.openxmlformats.org/officeDocument/2006/relationships" xmlns:p="http://schemas.openxmlformats.org/presentationml/2006/main">
  <p:tag name="ANGLE" val="5"/>
</p:tagLst>
</file>

<file path=ppt/tags/tag186.xml><?xml version="1.0" encoding="utf-8"?>
<p:tagLst xmlns:a="http://schemas.openxmlformats.org/drawingml/2006/main" xmlns:r="http://schemas.openxmlformats.org/officeDocument/2006/relationships" xmlns:p="http://schemas.openxmlformats.org/presentationml/2006/main">
  <p:tag name="ANGLE" val="5"/>
</p:tagLst>
</file>

<file path=ppt/tags/tag187.xml><?xml version="1.0" encoding="utf-8"?>
<p:tagLst xmlns:a="http://schemas.openxmlformats.org/drawingml/2006/main" xmlns:r="http://schemas.openxmlformats.org/officeDocument/2006/relationships" xmlns:p="http://schemas.openxmlformats.org/presentationml/2006/main">
  <p:tag name="ANGLE" val="4"/>
</p:tagLst>
</file>

<file path=ppt/tags/tag188.xml><?xml version="1.0" encoding="utf-8"?>
<p:tagLst xmlns:a="http://schemas.openxmlformats.org/drawingml/2006/main" xmlns:r="http://schemas.openxmlformats.org/officeDocument/2006/relationships" xmlns:p="http://schemas.openxmlformats.org/presentationml/2006/main">
  <p:tag name="ANGLE" val="4"/>
</p:tagLst>
</file>

<file path=ppt/tags/tag189.xml><?xml version="1.0" encoding="utf-8"?>
<p:tagLst xmlns:a="http://schemas.openxmlformats.org/drawingml/2006/main" xmlns:r="http://schemas.openxmlformats.org/officeDocument/2006/relationships" xmlns:p="http://schemas.openxmlformats.org/presentationml/2006/main">
  <p:tag name="ANGLE" val="3"/>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ANGLE" val="3"/>
</p:tagLst>
</file>

<file path=ppt/tags/tag191.xml><?xml version="1.0" encoding="utf-8"?>
<p:tagLst xmlns:a="http://schemas.openxmlformats.org/drawingml/2006/main" xmlns:r="http://schemas.openxmlformats.org/officeDocument/2006/relationships" xmlns:p="http://schemas.openxmlformats.org/presentationml/2006/main">
  <p:tag name="ANGLE" val="2"/>
</p:tagLst>
</file>

<file path=ppt/tags/tag192.xml><?xml version="1.0" encoding="utf-8"?>
<p:tagLst xmlns:a="http://schemas.openxmlformats.org/drawingml/2006/main" xmlns:r="http://schemas.openxmlformats.org/officeDocument/2006/relationships" xmlns:p="http://schemas.openxmlformats.org/presentationml/2006/main">
  <p:tag name="ANGLE" val="2"/>
</p:tagLst>
</file>

<file path=ppt/tags/tag193.xml><?xml version="1.0" encoding="utf-8"?>
<p:tagLst xmlns:a="http://schemas.openxmlformats.org/drawingml/2006/main" xmlns:r="http://schemas.openxmlformats.org/officeDocument/2006/relationships" xmlns:p="http://schemas.openxmlformats.org/presentationml/2006/main">
  <p:tag name="ANGLE" val="1"/>
</p:tagLst>
</file>

<file path=ppt/tags/tag194.xml><?xml version="1.0" encoding="utf-8"?>
<p:tagLst xmlns:a="http://schemas.openxmlformats.org/drawingml/2006/main" xmlns:r="http://schemas.openxmlformats.org/officeDocument/2006/relationships" xmlns:p="http://schemas.openxmlformats.org/presentationml/2006/main">
  <p:tag name="ANGLE" val="1"/>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97.xml><?xml version="1.0" encoding="utf-8"?>
<p:tagLst xmlns:a="http://schemas.openxmlformats.org/drawingml/2006/main" xmlns:r="http://schemas.openxmlformats.org/officeDocument/2006/relationships" xmlns:p="http://schemas.openxmlformats.org/presentationml/2006/main">
  <p:tag name="SHAPENAME" val="LogoImage"/>
</p:tagLst>
</file>

<file path=ppt/tags/tag19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9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Subtitle"/>
</p:tagLst>
</file>

<file path=ppt/tags/tag201.xml><?xml version="1.0" encoding="utf-8"?>
<p:tagLst xmlns:a="http://schemas.openxmlformats.org/drawingml/2006/main" xmlns:r="http://schemas.openxmlformats.org/officeDocument/2006/relationships" xmlns:p="http://schemas.openxmlformats.org/presentationml/2006/main">
  <p:tag name="SHAPENAME" val="Title"/>
</p:tagLst>
</file>

<file path=ppt/tags/tag20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5. Source"/>
</p:tagLst>
</file>

<file path=ppt/tags/tag20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0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6.xml><?xml version="1.0" encoding="utf-8"?>
<p:tagLst xmlns:a="http://schemas.openxmlformats.org/drawingml/2006/main" xmlns:r="http://schemas.openxmlformats.org/officeDocument/2006/relationships" xmlns:p="http://schemas.openxmlformats.org/presentationml/2006/main">
  <p:tag name="SHAPENAME" val="5. Source"/>
</p:tagLst>
</file>

<file path=ppt/tags/tag21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2.xml><?xml version="1.0" encoding="utf-8"?>
<p:tagLst xmlns:a="http://schemas.openxmlformats.org/drawingml/2006/main" xmlns:r="http://schemas.openxmlformats.org/officeDocument/2006/relationships" xmlns:p="http://schemas.openxmlformats.org/presentationml/2006/main">
  <p:tag name="SHAPENAME" val="5. Source"/>
</p:tagLst>
</file>

<file path=ppt/tags/tag2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2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29.xml><?xml version="1.0" encoding="utf-8"?>
<p:tagLst xmlns:a="http://schemas.openxmlformats.org/drawingml/2006/main" xmlns:r="http://schemas.openxmlformats.org/officeDocument/2006/relationships" xmlns:p="http://schemas.openxmlformats.org/presentationml/2006/main">
  <p:tag name="SHAPENAME" val="5. Source"/>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42.xml><?xml version="1.0" encoding="utf-8"?>
<p:tagLst xmlns:a="http://schemas.openxmlformats.org/drawingml/2006/main" xmlns:r="http://schemas.openxmlformats.org/officeDocument/2006/relationships" xmlns:p="http://schemas.openxmlformats.org/presentationml/2006/main">
  <p:tag name="SHAPENAME" val="5. Source"/>
</p:tagLst>
</file>

<file path=ppt/tags/tag2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4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5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5.xml><?xml version="1.0" encoding="utf-8"?>
<p:tagLst xmlns:a="http://schemas.openxmlformats.org/drawingml/2006/main" xmlns:r="http://schemas.openxmlformats.org/officeDocument/2006/relationships" xmlns:p="http://schemas.openxmlformats.org/presentationml/2006/main">
  <p:tag name="SHAPENAME" val="5. Source"/>
</p:tagLst>
</file>

<file path=ppt/tags/tag2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5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6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6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6.xml><?xml version="1.0" encoding="utf-8"?>
<p:tagLst xmlns:a="http://schemas.openxmlformats.org/drawingml/2006/main" xmlns:r="http://schemas.openxmlformats.org/officeDocument/2006/relationships" xmlns:p="http://schemas.openxmlformats.org/presentationml/2006/main">
  <p:tag name="SHAPENAME" val="5. Source"/>
</p:tagLst>
</file>

<file path=ppt/tags/tag26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7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7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9.xml><?xml version="1.0" encoding="utf-8"?>
<p:tagLst xmlns:a="http://schemas.openxmlformats.org/drawingml/2006/main" xmlns:r="http://schemas.openxmlformats.org/officeDocument/2006/relationships" xmlns:p="http://schemas.openxmlformats.org/presentationml/2006/main">
  <p:tag name="SHAPENAME" val="5. Sourc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8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8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9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92.xml><?xml version="1.0" encoding="utf-8"?>
<p:tagLst xmlns:a="http://schemas.openxmlformats.org/drawingml/2006/main" xmlns:r="http://schemas.openxmlformats.org/officeDocument/2006/relationships" xmlns:p="http://schemas.openxmlformats.org/presentationml/2006/main">
  <p:tag name="SHAPENAME" val="5. Source"/>
</p:tagLst>
</file>

<file path=ppt/tags/tag2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9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0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0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0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5.xml><?xml version="1.0" encoding="utf-8"?>
<p:tagLst xmlns:a="http://schemas.openxmlformats.org/drawingml/2006/main" xmlns:r="http://schemas.openxmlformats.org/officeDocument/2006/relationships" xmlns:p="http://schemas.openxmlformats.org/presentationml/2006/main">
  <p:tag name="SHAPENAME" val="5. Source"/>
</p:tagLst>
</file>

<file path=ppt/tags/tag30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7.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1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1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1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1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SHAPENAME" val="3. Subtitle"/>
</p:tagLst>
</file>

<file path=ppt/tags/tag3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32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2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2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2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2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31.xml><?xml version="1.0" encoding="utf-8"?>
<p:tagLst xmlns:a="http://schemas.openxmlformats.org/drawingml/2006/main" xmlns:r="http://schemas.openxmlformats.org/officeDocument/2006/relationships" xmlns:p="http://schemas.openxmlformats.org/presentationml/2006/main">
  <p:tag name="SHAPENAME" val="5. Source"/>
</p:tagLst>
</file>

<file path=ppt/tags/tag3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36.xml><?xml version="1.0" encoding="utf-8"?>
<p:tagLst xmlns:a="http://schemas.openxmlformats.org/drawingml/2006/main" xmlns:r="http://schemas.openxmlformats.org/officeDocument/2006/relationships" xmlns:p="http://schemas.openxmlformats.org/presentationml/2006/main">
  <p:tag name="SHAPENAME" val="TopLine"/>
</p:tagLst>
</file>

<file path=ppt/tags/tag33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5. Source"/>
</p:tagLst>
</file>

<file path=ppt/tags/tag34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44.xml><?xml version="1.0" encoding="utf-8"?>
<p:tagLst xmlns:a="http://schemas.openxmlformats.org/drawingml/2006/main" xmlns:r="http://schemas.openxmlformats.org/officeDocument/2006/relationships" xmlns:p="http://schemas.openxmlformats.org/presentationml/2006/main">
  <p:tag name="SHAPENAME" val="5. Source"/>
</p:tagLst>
</file>

<file path=ppt/tags/tag3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SHAPENAME" val="LogoImage"/>
</p:tagLst>
</file>

<file path=ppt/tags/tag348.xml><?xml version="1.0" encoding="utf-8"?>
<p:tagLst xmlns:a="http://schemas.openxmlformats.org/drawingml/2006/main" xmlns:r="http://schemas.openxmlformats.org/officeDocument/2006/relationships" xmlns:p="http://schemas.openxmlformats.org/presentationml/2006/main">
  <p:tag name="SHAPENAME" val="5. Source"/>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35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2.xml><?xml version="1.0" encoding="utf-8"?>
<p:tagLst xmlns:a="http://schemas.openxmlformats.org/drawingml/2006/main" xmlns:r="http://schemas.openxmlformats.org/officeDocument/2006/relationships" xmlns:p="http://schemas.openxmlformats.org/presentationml/2006/main">
  <p:tag name="SHAPENAME" val="BottomLine"/>
</p:tagLst>
</file>

<file path=ppt/tags/tag353.xml><?xml version="1.0" encoding="utf-8"?>
<p:tagLst xmlns:a="http://schemas.openxmlformats.org/drawingml/2006/main" xmlns:r="http://schemas.openxmlformats.org/officeDocument/2006/relationships" xmlns:p="http://schemas.openxmlformats.org/presentationml/2006/main">
  <p:tag name="SHAPENAME" val="TopLine"/>
</p:tagLst>
</file>

<file path=ppt/tags/tag35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5.xml><?xml version="1.0" encoding="utf-8"?>
<p:tagLst xmlns:a="http://schemas.openxmlformats.org/drawingml/2006/main" xmlns:r="http://schemas.openxmlformats.org/officeDocument/2006/relationships" xmlns:p="http://schemas.openxmlformats.org/presentationml/2006/main">
  <p:tag name="SHAPENAME" val="Grid"/>
</p:tagLst>
</file>

<file path=ppt/tags/tag356.xml><?xml version="1.0" encoding="utf-8"?>
<p:tagLst xmlns:a="http://schemas.openxmlformats.org/drawingml/2006/main" xmlns:r="http://schemas.openxmlformats.org/officeDocument/2006/relationships" xmlns:p="http://schemas.openxmlformats.org/presentationml/2006/main">
  <p:tag name="SHAPENAME" val="4. Footnote"/>
</p:tagLst>
</file>

<file path=ppt/tags/tag357.xml><?xml version="1.0" encoding="utf-8"?>
<p:tagLst xmlns:a="http://schemas.openxmlformats.org/drawingml/2006/main" xmlns:r="http://schemas.openxmlformats.org/officeDocument/2006/relationships" xmlns:p="http://schemas.openxmlformats.org/presentationml/2006/main">
  <p:tag name="SHAPENAME" val="5. Source"/>
</p:tagLst>
</file>

<file path=ppt/tags/tag358.xml><?xml version="1.0" encoding="utf-8"?>
<p:tagLst xmlns:a="http://schemas.openxmlformats.org/drawingml/2006/main" xmlns:r="http://schemas.openxmlformats.org/officeDocument/2006/relationships" xmlns:p="http://schemas.openxmlformats.org/presentationml/2006/main">
  <p:tag name="NAME" val="Moon"/>
</p:tagLst>
</file>

<file path=ppt/tags/tag359.xml><?xml version="1.0" encoding="utf-8"?>
<p:tagLst xmlns:a="http://schemas.openxmlformats.org/drawingml/2006/main" xmlns:r="http://schemas.openxmlformats.org/officeDocument/2006/relationships" xmlns:p="http://schemas.openxmlformats.org/presentationml/2006/main">
  <p:tag name="NAME" val="Moon"/>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NAME" val="Moon"/>
</p:tagLst>
</file>

<file path=ppt/tags/tag361.xml><?xml version="1.0" encoding="utf-8"?>
<p:tagLst xmlns:a="http://schemas.openxmlformats.org/drawingml/2006/main" xmlns:r="http://schemas.openxmlformats.org/officeDocument/2006/relationships" xmlns:p="http://schemas.openxmlformats.org/presentationml/2006/main">
  <p:tag name="NAME" val="Moon"/>
</p:tagLst>
</file>

<file path=ppt/tags/tag362.xml><?xml version="1.0" encoding="utf-8"?>
<p:tagLst xmlns:a="http://schemas.openxmlformats.org/drawingml/2006/main" xmlns:r="http://schemas.openxmlformats.org/officeDocument/2006/relationships" xmlns:p="http://schemas.openxmlformats.org/presentationml/2006/main">
  <p:tag name="NAME" val="Moon"/>
</p:tagLst>
</file>

<file path=ppt/tags/tag363.xml><?xml version="1.0" encoding="utf-8"?>
<p:tagLst xmlns:a="http://schemas.openxmlformats.org/drawingml/2006/main" xmlns:r="http://schemas.openxmlformats.org/officeDocument/2006/relationships" xmlns:p="http://schemas.openxmlformats.org/presentationml/2006/main">
  <p:tag name="ANGLE" val="5"/>
</p:tagLst>
</file>

<file path=ppt/tags/tag364.xml><?xml version="1.0" encoding="utf-8"?>
<p:tagLst xmlns:a="http://schemas.openxmlformats.org/drawingml/2006/main" xmlns:r="http://schemas.openxmlformats.org/officeDocument/2006/relationships" xmlns:p="http://schemas.openxmlformats.org/presentationml/2006/main">
  <p:tag name="ANGLE" val="5"/>
</p:tagLst>
</file>

<file path=ppt/tags/tag365.xml><?xml version="1.0" encoding="utf-8"?>
<p:tagLst xmlns:a="http://schemas.openxmlformats.org/drawingml/2006/main" xmlns:r="http://schemas.openxmlformats.org/officeDocument/2006/relationships" xmlns:p="http://schemas.openxmlformats.org/presentationml/2006/main">
  <p:tag name="ANGLE" val="4"/>
</p:tagLst>
</file>

<file path=ppt/tags/tag366.xml><?xml version="1.0" encoding="utf-8"?>
<p:tagLst xmlns:a="http://schemas.openxmlformats.org/drawingml/2006/main" xmlns:r="http://schemas.openxmlformats.org/officeDocument/2006/relationships" xmlns:p="http://schemas.openxmlformats.org/presentationml/2006/main">
  <p:tag name="ANGLE" val="4"/>
</p:tagLst>
</file>

<file path=ppt/tags/tag367.xml><?xml version="1.0" encoding="utf-8"?>
<p:tagLst xmlns:a="http://schemas.openxmlformats.org/drawingml/2006/main" xmlns:r="http://schemas.openxmlformats.org/officeDocument/2006/relationships" xmlns:p="http://schemas.openxmlformats.org/presentationml/2006/main">
  <p:tag name="ANGLE" val="3"/>
</p:tagLst>
</file>

<file path=ppt/tags/tag368.xml><?xml version="1.0" encoding="utf-8"?>
<p:tagLst xmlns:a="http://schemas.openxmlformats.org/drawingml/2006/main" xmlns:r="http://schemas.openxmlformats.org/officeDocument/2006/relationships" xmlns:p="http://schemas.openxmlformats.org/presentationml/2006/main">
  <p:tag name="ANGLE" val="3"/>
</p:tagLst>
</file>

<file path=ppt/tags/tag369.xml><?xml version="1.0" encoding="utf-8"?>
<p:tagLst xmlns:a="http://schemas.openxmlformats.org/drawingml/2006/main" xmlns:r="http://schemas.openxmlformats.org/officeDocument/2006/relationships" xmlns:p="http://schemas.openxmlformats.org/presentationml/2006/main">
  <p:tag name="ANGLE" val="2"/>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ANGLE" val="2"/>
</p:tagLst>
</file>

<file path=ppt/tags/tag371.xml><?xml version="1.0" encoding="utf-8"?>
<p:tagLst xmlns:a="http://schemas.openxmlformats.org/drawingml/2006/main" xmlns:r="http://schemas.openxmlformats.org/officeDocument/2006/relationships" xmlns:p="http://schemas.openxmlformats.org/presentationml/2006/main">
  <p:tag name="ANGLE" val="1"/>
</p:tagLst>
</file>

<file path=ppt/tags/tag372.xml><?xml version="1.0" encoding="utf-8"?>
<p:tagLst xmlns:a="http://schemas.openxmlformats.org/drawingml/2006/main" xmlns:r="http://schemas.openxmlformats.org/officeDocument/2006/relationships" xmlns:p="http://schemas.openxmlformats.org/presentationml/2006/main">
  <p:tag name="ANGLE" val="1"/>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375.xml><?xml version="1.0" encoding="utf-8"?>
<p:tagLst xmlns:a="http://schemas.openxmlformats.org/drawingml/2006/main" xmlns:r="http://schemas.openxmlformats.org/officeDocument/2006/relationships" xmlns:p="http://schemas.openxmlformats.org/presentationml/2006/main">
  <p:tag name="SHAPENAME" val="ClientLogo"/>
</p:tagLst>
</file>

<file path=ppt/tags/tag376.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77.xml><?xml version="1.0" encoding="utf-8"?>
<p:tagLst xmlns:a="http://schemas.openxmlformats.org/drawingml/2006/main" xmlns:r="http://schemas.openxmlformats.org/officeDocument/2006/relationships" xmlns:p="http://schemas.openxmlformats.org/presentationml/2006/main">
  <p:tag name="SHAPENAME" val="Subtitle"/>
</p:tagLst>
</file>

<file path=ppt/tags/tag378.xml><?xml version="1.0" encoding="utf-8"?>
<p:tagLst xmlns:a="http://schemas.openxmlformats.org/drawingml/2006/main" xmlns:r="http://schemas.openxmlformats.org/officeDocument/2006/relationships" xmlns:p="http://schemas.openxmlformats.org/presentationml/2006/main">
  <p:tag name="SHAPENAME" val="Title"/>
</p:tagLst>
</file>

<file path=ppt/tags/tag379.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38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8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5.xml><?xml version="1.0" encoding="utf-8"?>
<p:tagLst xmlns:a="http://schemas.openxmlformats.org/drawingml/2006/main" xmlns:r="http://schemas.openxmlformats.org/officeDocument/2006/relationships" xmlns:p="http://schemas.openxmlformats.org/presentationml/2006/main">
  <p:tag name="SHAPENAME" val="5. Source"/>
</p:tagLst>
</file>

<file path=ppt/tags/tag3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89.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39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3.xml><?xml version="1.0" encoding="utf-8"?>
<p:tagLst xmlns:a="http://schemas.openxmlformats.org/drawingml/2006/main" xmlns:r="http://schemas.openxmlformats.org/officeDocument/2006/relationships" xmlns:p="http://schemas.openxmlformats.org/presentationml/2006/main">
  <p:tag name="SHAPENAME" val="5. Source"/>
</p:tagLst>
</file>

<file path=ppt/tags/tag39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7.xml><?xml version="1.0" encoding="utf-8"?>
<p:tagLst xmlns:a="http://schemas.openxmlformats.org/drawingml/2006/main" xmlns:r="http://schemas.openxmlformats.org/officeDocument/2006/relationships" xmlns:p="http://schemas.openxmlformats.org/presentationml/2006/main">
  <p:tag name="SHAPENAME" val="5. Source"/>
</p:tagLst>
</file>

<file path=ppt/tags/tag3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40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02.xml><?xml version="1.0" encoding="utf-8"?>
<p:tagLst xmlns:a="http://schemas.openxmlformats.org/drawingml/2006/main" xmlns:r="http://schemas.openxmlformats.org/officeDocument/2006/relationships" xmlns:p="http://schemas.openxmlformats.org/presentationml/2006/main">
  <p:tag name="SHAPENAME" val="5. Source"/>
</p:tagLst>
</file>

<file path=ppt/tags/tag40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40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0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10.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1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1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3.xml><?xml version="1.0" encoding="utf-8"?>
<p:tagLst xmlns:a="http://schemas.openxmlformats.org/drawingml/2006/main" xmlns:r="http://schemas.openxmlformats.org/officeDocument/2006/relationships" xmlns:p="http://schemas.openxmlformats.org/presentationml/2006/main">
  <p:tag name="SHAPENAME" val="5. Source"/>
</p:tagLst>
</file>

<file path=ppt/tags/tag4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15.xml><?xml version="1.0" encoding="utf-8"?>
<p:tagLst xmlns:a="http://schemas.openxmlformats.org/drawingml/2006/main" xmlns:r="http://schemas.openxmlformats.org/officeDocument/2006/relationships" xmlns:p="http://schemas.openxmlformats.org/presentationml/2006/main">
  <p:tag name="SHAPENAME" val="5. Source"/>
</p:tagLst>
</file>

<file path=ppt/tags/tag41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8.xml><?xml version="1.0" encoding="utf-8"?>
<p:tagLst xmlns:a="http://schemas.openxmlformats.org/drawingml/2006/main" xmlns:r="http://schemas.openxmlformats.org/officeDocument/2006/relationships" xmlns:p="http://schemas.openxmlformats.org/presentationml/2006/main">
  <p:tag name="SHAPENAME" val="3. Subtitle"/>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42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2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2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2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2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28.xml><?xml version="1.0" encoding="utf-8"?>
<p:tagLst xmlns:a="http://schemas.openxmlformats.org/drawingml/2006/main" xmlns:r="http://schemas.openxmlformats.org/officeDocument/2006/relationships" xmlns:p="http://schemas.openxmlformats.org/presentationml/2006/main">
  <p:tag name="SHAPENAME" val="5. Source"/>
</p:tagLst>
</file>

<file path=ppt/tags/tag4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30.xml><?xml version="1.0" encoding="utf-8"?>
<p:tagLst xmlns:a="http://schemas.openxmlformats.org/drawingml/2006/main" xmlns:r="http://schemas.openxmlformats.org/officeDocument/2006/relationships" xmlns:p="http://schemas.openxmlformats.org/presentationml/2006/main">
  <p:tag name="SHAPENAME" val="5. Source"/>
</p:tagLst>
</file>

<file path=ppt/tags/tag43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32.xml><?xml version="1.0" encoding="utf-8"?>
<p:tagLst xmlns:a="http://schemas.openxmlformats.org/drawingml/2006/main" xmlns:r="http://schemas.openxmlformats.org/officeDocument/2006/relationships" xmlns:p="http://schemas.openxmlformats.org/presentationml/2006/main">
  <p:tag name="SHAPENAME" val="3. Subtitle"/>
</p:tagLst>
</file>

<file path=ppt/tags/tag4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3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3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3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3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1.xml><?xml version="1.0" encoding="utf-8"?>
<p:tagLst xmlns:a="http://schemas.openxmlformats.org/drawingml/2006/main" xmlns:r="http://schemas.openxmlformats.org/officeDocument/2006/relationships" xmlns:p="http://schemas.openxmlformats.org/presentationml/2006/main">
  <p:tag name="SHAPENAME" val="3. Subtitle"/>
</p:tagLst>
</file>

<file path=ppt/tags/tag442.xml><?xml version="1.0" encoding="utf-8"?>
<p:tagLst xmlns:a="http://schemas.openxmlformats.org/drawingml/2006/main" xmlns:r="http://schemas.openxmlformats.org/officeDocument/2006/relationships" xmlns:p="http://schemas.openxmlformats.org/presentationml/2006/main">
  <p:tag name="SHAPENAME" val="5. Source"/>
</p:tagLst>
</file>

<file path=ppt/tags/tag4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4.xml><?xml version="1.0" encoding="utf-8"?>
<p:tagLst xmlns:a="http://schemas.openxmlformats.org/drawingml/2006/main" xmlns:r="http://schemas.openxmlformats.org/officeDocument/2006/relationships" xmlns:p="http://schemas.openxmlformats.org/presentationml/2006/main">
  <p:tag name="SHAPENAME" val="5. Source"/>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4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4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44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5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5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5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55.xml><?xml version="1.0" encoding="utf-8"?>
<p:tagLst xmlns:a="http://schemas.openxmlformats.org/drawingml/2006/main" xmlns:r="http://schemas.openxmlformats.org/officeDocument/2006/relationships" xmlns:p="http://schemas.openxmlformats.org/presentationml/2006/main">
  <p:tag name="SHAPENAME" val="3. Subtitle"/>
</p:tagLst>
</file>

<file path=ppt/tags/tag456.xml><?xml version="1.0" encoding="utf-8"?>
<p:tagLst xmlns:a="http://schemas.openxmlformats.org/drawingml/2006/main" xmlns:r="http://schemas.openxmlformats.org/officeDocument/2006/relationships" xmlns:p="http://schemas.openxmlformats.org/presentationml/2006/main">
  <p:tag name="SHAPENAME" val="5. Source"/>
</p:tagLst>
</file>

<file path=ppt/tags/tag45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58.xml><?xml version="1.0" encoding="utf-8"?>
<p:tagLst xmlns:a="http://schemas.openxmlformats.org/drawingml/2006/main" xmlns:r="http://schemas.openxmlformats.org/officeDocument/2006/relationships" xmlns:p="http://schemas.openxmlformats.org/presentationml/2006/main">
  <p:tag name="SHAPENAME" val="5. Source"/>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461.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6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6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65.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66.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6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6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70.xml><?xml version="1.0" encoding="utf-8"?>
<p:tagLst xmlns:a="http://schemas.openxmlformats.org/drawingml/2006/main" xmlns:r="http://schemas.openxmlformats.org/officeDocument/2006/relationships" xmlns:p="http://schemas.openxmlformats.org/presentationml/2006/main">
  <p:tag name="SHAPENAME" val="5. Source"/>
</p:tagLst>
</file>

<file path=ppt/tags/tag47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72.xml><?xml version="1.0" encoding="utf-8"?>
<p:tagLst xmlns:a="http://schemas.openxmlformats.org/drawingml/2006/main" xmlns:r="http://schemas.openxmlformats.org/officeDocument/2006/relationships" xmlns:p="http://schemas.openxmlformats.org/presentationml/2006/main">
  <p:tag name="SHAPENAME" val="5. Source"/>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47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7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7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7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79.xml><?xml version="1.0" encoding="utf-8"?>
<p:tagLst xmlns:a="http://schemas.openxmlformats.org/drawingml/2006/main" xmlns:r="http://schemas.openxmlformats.org/officeDocument/2006/relationships" xmlns:p="http://schemas.openxmlformats.org/presentationml/2006/main">
  <p:tag name="SHAPENAME" val="5. Sourc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1.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82.xml><?xml version="1.0" encoding="utf-8"?>
<p:tagLst xmlns:a="http://schemas.openxmlformats.org/drawingml/2006/main" xmlns:r="http://schemas.openxmlformats.org/officeDocument/2006/relationships" xmlns:p="http://schemas.openxmlformats.org/presentationml/2006/main">
  <p:tag name="SHAPENAME" val="5. Source"/>
</p:tagLst>
</file>

<file path=ppt/tags/tag483.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5.xml><?xml version="1.0" encoding="utf-8"?>
<p:tagLst xmlns:a="http://schemas.openxmlformats.org/drawingml/2006/main" xmlns:r="http://schemas.openxmlformats.org/officeDocument/2006/relationships" xmlns:p="http://schemas.openxmlformats.org/presentationml/2006/main">
  <p:tag name="SHAPENAME" val="3. Subtitle"/>
</p:tagLst>
</file>

<file path=ppt/tags/tag48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48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8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48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49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9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94.xml><?xml version="1.0" encoding="utf-8"?>
<p:tagLst xmlns:a="http://schemas.openxmlformats.org/drawingml/2006/main" xmlns:r="http://schemas.openxmlformats.org/officeDocument/2006/relationships" xmlns:p="http://schemas.openxmlformats.org/presentationml/2006/main">
  <p:tag name="SHAPENAME" val="5. Source"/>
</p:tagLst>
</file>

<file path=ppt/tags/tag49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96.xml><?xml version="1.0" encoding="utf-8"?>
<p:tagLst xmlns:a="http://schemas.openxmlformats.org/drawingml/2006/main" xmlns:r="http://schemas.openxmlformats.org/officeDocument/2006/relationships" xmlns:p="http://schemas.openxmlformats.org/presentationml/2006/main">
  <p:tag name="SHAPENAME" val="5. Source"/>
</p:tagLst>
</file>

<file path=ppt/tags/tag49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98.xml><?xml version="1.0" encoding="utf-8"?>
<p:tagLst xmlns:a="http://schemas.openxmlformats.org/drawingml/2006/main" xmlns:r="http://schemas.openxmlformats.org/officeDocument/2006/relationships" xmlns:p="http://schemas.openxmlformats.org/presentationml/2006/main">
  <p:tag name="SHAPENAME" val="3. Subtitle"/>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tdBI1amvXxsl4O_DqNhHzUg"/>
</p:tagLst>
</file>

<file path=ppt/tags/tag50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0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0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0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0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0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0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8.xml><?xml version="1.0" encoding="utf-8"?>
<p:tagLst xmlns:a="http://schemas.openxmlformats.org/drawingml/2006/main" xmlns:r="http://schemas.openxmlformats.org/officeDocument/2006/relationships" xmlns:p="http://schemas.openxmlformats.org/presentationml/2006/main">
  <p:tag name="SHAPENAME" val="3. Subtitle"/>
</p:tagLst>
</file>

<file path=ppt/tags/tag509.xml><?xml version="1.0" encoding="utf-8"?>
<p:tagLst xmlns:a="http://schemas.openxmlformats.org/drawingml/2006/main" xmlns:r="http://schemas.openxmlformats.org/officeDocument/2006/relationships" xmlns:p="http://schemas.openxmlformats.org/presentationml/2006/main">
  <p:tag name="SHAPENAME" val="5. Sourc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11.xml><?xml version="1.0" encoding="utf-8"?>
<p:tagLst xmlns:a="http://schemas.openxmlformats.org/drawingml/2006/main" xmlns:r="http://schemas.openxmlformats.org/officeDocument/2006/relationships" xmlns:p="http://schemas.openxmlformats.org/presentationml/2006/main">
  <p:tag name="SHAPENAME" val="5. Source"/>
</p:tagLst>
</file>

<file path=ppt/tags/tag51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51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51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1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51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2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522.xml><?xml version="1.0" encoding="utf-8"?>
<p:tagLst xmlns:a="http://schemas.openxmlformats.org/drawingml/2006/main" xmlns:r="http://schemas.openxmlformats.org/officeDocument/2006/relationships" xmlns:p="http://schemas.openxmlformats.org/presentationml/2006/main">
  <p:tag name="SHAPENAME" val="5. Source"/>
</p:tagLst>
</file>

<file path=ppt/tags/tag52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24.xml><?xml version="1.0" encoding="utf-8"?>
<p:tagLst xmlns:a="http://schemas.openxmlformats.org/drawingml/2006/main" xmlns:r="http://schemas.openxmlformats.org/officeDocument/2006/relationships" xmlns:p="http://schemas.openxmlformats.org/presentationml/2006/main">
  <p:tag name="SHAPENAME" val="5. Source"/>
</p:tagLst>
</file>

<file path=ppt/tags/tag52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52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2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53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5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33.xml><?xml version="1.0" encoding="utf-8"?>
<p:tagLst xmlns:a="http://schemas.openxmlformats.org/drawingml/2006/main" xmlns:r="http://schemas.openxmlformats.org/officeDocument/2006/relationships" xmlns:p="http://schemas.openxmlformats.org/presentationml/2006/main">
  <p:tag name="SHAPENAME" val="3. Subtitle"/>
</p:tagLst>
</file>

<file path=ppt/tags/tag534.xml><?xml version="1.0" encoding="utf-8"?>
<p:tagLst xmlns:a="http://schemas.openxmlformats.org/drawingml/2006/main" xmlns:r="http://schemas.openxmlformats.org/officeDocument/2006/relationships" xmlns:p="http://schemas.openxmlformats.org/presentationml/2006/main">
  <p:tag name="SHAPENAME" val="5. Source"/>
</p:tagLst>
</file>

<file path=ppt/tags/tag5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3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3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38.xml><?xml version="1.0" encoding="utf-8"?>
<p:tagLst xmlns:a="http://schemas.openxmlformats.org/drawingml/2006/main" xmlns:r="http://schemas.openxmlformats.org/officeDocument/2006/relationships" xmlns:p="http://schemas.openxmlformats.org/presentationml/2006/main">
  <p:tag name="SHAPENAME" val="5. Source"/>
</p:tagLst>
</file>

<file path=ppt/tags/tag539.xml><?xml version="1.0" encoding="utf-8"?>
<p:tagLst xmlns:a="http://schemas.openxmlformats.org/drawingml/2006/main" xmlns:r="http://schemas.openxmlformats.org/officeDocument/2006/relationships" xmlns:p="http://schemas.openxmlformats.org/presentationml/2006/main">
  <p:tag name="SHAPENAME" val="BottomLin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0.xml><?xml version="1.0" encoding="utf-8"?>
<p:tagLst xmlns:a="http://schemas.openxmlformats.org/drawingml/2006/main" xmlns:r="http://schemas.openxmlformats.org/officeDocument/2006/relationships" xmlns:p="http://schemas.openxmlformats.org/presentationml/2006/main">
  <p:tag name="SHAPENAME" val="TopLine"/>
</p:tagLst>
</file>

<file path=ppt/tags/tag541.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4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4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4.xml><?xml version="1.0" encoding="utf-8"?>
<p:tagLst xmlns:a="http://schemas.openxmlformats.org/drawingml/2006/main" xmlns:r="http://schemas.openxmlformats.org/officeDocument/2006/relationships" xmlns:p="http://schemas.openxmlformats.org/presentationml/2006/main">
  <p:tag name="SHAPENAME" val="5. Source"/>
</p:tagLst>
</file>

<file path=ppt/tags/tag54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6.xml><?xml version="1.0" encoding="utf-8"?>
<p:tagLst xmlns:a="http://schemas.openxmlformats.org/drawingml/2006/main" xmlns:r="http://schemas.openxmlformats.org/officeDocument/2006/relationships" xmlns:p="http://schemas.openxmlformats.org/presentationml/2006/main">
  <p:tag name="SHAPENAME" val="5. Source"/>
</p:tagLst>
</file>

<file path=ppt/tags/tag54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4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49.xml><?xml version="1.0" encoding="utf-8"?>
<p:tagLst xmlns:a="http://schemas.openxmlformats.org/drawingml/2006/main" xmlns:r="http://schemas.openxmlformats.org/officeDocument/2006/relationships" xmlns:p="http://schemas.openxmlformats.org/presentationml/2006/main">
  <p:tag name="SHAPENAME" val="5. Sourc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5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51.xml><?xml version="1.0" encoding="utf-8"?>
<p:tagLst xmlns:a="http://schemas.openxmlformats.org/drawingml/2006/main" xmlns:r="http://schemas.openxmlformats.org/officeDocument/2006/relationships" xmlns:p="http://schemas.openxmlformats.org/presentationml/2006/main">
  <p:tag name="SHAPENAME" val="5. Source"/>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jTa7nGcTf5WpsLhgT8X2eg"/>
</p:tagLst>
</file>

<file path=ppt/tags/tag554.xml><?xml version="1.0" encoding="utf-8"?>
<p:tagLst xmlns:a="http://schemas.openxmlformats.org/drawingml/2006/main" xmlns:r="http://schemas.openxmlformats.org/officeDocument/2006/relationships" xmlns:p="http://schemas.openxmlformats.org/presentationml/2006/main">
  <p:tag name="SHAPENAME" val="5. Source"/>
</p:tagLst>
</file>

<file path=ppt/tags/tag55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56.xml><?xml version="1.0" encoding="utf-8"?>
<p:tagLst xmlns:a="http://schemas.openxmlformats.org/drawingml/2006/main" xmlns:r="http://schemas.openxmlformats.org/officeDocument/2006/relationships" xmlns:p="http://schemas.openxmlformats.org/presentationml/2006/main">
  <p:tag name="SHAPENAME" val="TopLine"/>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55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60.xml><?xml version="1.0" encoding="utf-8"?>
<p:tagLst xmlns:a="http://schemas.openxmlformats.org/drawingml/2006/main" xmlns:r="http://schemas.openxmlformats.org/officeDocument/2006/relationships" xmlns:p="http://schemas.openxmlformats.org/presentationml/2006/main">
  <p:tag name="SHAPENAME" val="BottomLine"/>
</p:tagLst>
</file>

<file path=ppt/tags/tag561.xml><?xml version="1.0" encoding="utf-8"?>
<p:tagLst xmlns:a="http://schemas.openxmlformats.org/drawingml/2006/main" xmlns:r="http://schemas.openxmlformats.org/officeDocument/2006/relationships" xmlns:p="http://schemas.openxmlformats.org/presentationml/2006/main">
  <p:tag name="SHAPENAME" val="TopLine"/>
</p:tagLst>
</file>

<file path=ppt/tags/tag562.xml><?xml version="1.0" encoding="utf-8"?>
<p:tagLst xmlns:a="http://schemas.openxmlformats.org/drawingml/2006/main" xmlns:r="http://schemas.openxmlformats.org/officeDocument/2006/relationships" xmlns:p="http://schemas.openxmlformats.org/presentationml/2006/main">
  <p:tag name="SHAPENAME" val="Sticker"/>
</p:tagLst>
</file>

<file path=ppt/tags/tag563.xml><?xml version="1.0" encoding="utf-8"?>
<p:tagLst xmlns:a="http://schemas.openxmlformats.org/drawingml/2006/main" xmlns:r="http://schemas.openxmlformats.org/officeDocument/2006/relationships" xmlns:p="http://schemas.openxmlformats.org/presentationml/2006/main">
  <p:tag name="SHAPENAME" val="4. Footnote"/>
</p:tagLst>
</file>

<file path=ppt/tags/tag56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65.xml><?xml version="1.0" encoding="utf-8"?>
<p:tagLst xmlns:a="http://schemas.openxmlformats.org/drawingml/2006/main" xmlns:r="http://schemas.openxmlformats.org/officeDocument/2006/relationships" xmlns:p="http://schemas.openxmlformats.org/presentationml/2006/main">
  <p:tag name="SHAPENAME" val="Grid"/>
</p:tagLst>
</file>

<file path=ppt/tags/tag566.xml><?xml version="1.0" encoding="utf-8"?>
<p:tagLst xmlns:a="http://schemas.openxmlformats.org/drawingml/2006/main" xmlns:r="http://schemas.openxmlformats.org/officeDocument/2006/relationships" xmlns:p="http://schemas.openxmlformats.org/presentationml/2006/main">
  <p:tag name="NAME" val="Moon"/>
</p:tagLst>
</file>

<file path=ppt/tags/tag567.xml><?xml version="1.0" encoding="utf-8"?>
<p:tagLst xmlns:a="http://schemas.openxmlformats.org/drawingml/2006/main" xmlns:r="http://schemas.openxmlformats.org/officeDocument/2006/relationships" xmlns:p="http://schemas.openxmlformats.org/presentationml/2006/main">
  <p:tag name="NAME" val="Moon"/>
</p:tagLst>
</file>

<file path=ppt/tags/tag568.xml><?xml version="1.0" encoding="utf-8"?>
<p:tagLst xmlns:a="http://schemas.openxmlformats.org/drawingml/2006/main" xmlns:r="http://schemas.openxmlformats.org/officeDocument/2006/relationships" xmlns:p="http://schemas.openxmlformats.org/presentationml/2006/main">
  <p:tag name="NAME" val="Moon"/>
</p:tagLst>
</file>

<file path=ppt/tags/tag569.xml><?xml version="1.0" encoding="utf-8"?>
<p:tagLst xmlns:a="http://schemas.openxmlformats.org/drawingml/2006/main" xmlns:r="http://schemas.openxmlformats.org/officeDocument/2006/relationships" xmlns:p="http://schemas.openxmlformats.org/presentationml/2006/main">
  <p:tag name="NAME" val="Moon"/>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70.xml><?xml version="1.0" encoding="utf-8"?>
<p:tagLst xmlns:a="http://schemas.openxmlformats.org/drawingml/2006/main" xmlns:r="http://schemas.openxmlformats.org/officeDocument/2006/relationships" xmlns:p="http://schemas.openxmlformats.org/presentationml/2006/main">
  <p:tag name="NAME" val="Moon"/>
</p:tagLst>
</file>

<file path=ppt/tags/tag571.xml><?xml version="1.0" encoding="utf-8"?>
<p:tagLst xmlns:a="http://schemas.openxmlformats.org/drawingml/2006/main" xmlns:r="http://schemas.openxmlformats.org/officeDocument/2006/relationships" xmlns:p="http://schemas.openxmlformats.org/presentationml/2006/main">
  <p:tag name="ANGLE" val="5"/>
</p:tagLst>
</file>

<file path=ppt/tags/tag572.xml><?xml version="1.0" encoding="utf-8"?>
<p:tagLst xmlns:a="http://schemas.openxmlformats.org/drawingml/2006/main" xmlns:r="http://schemas.openxmlformats.org/officeDocument/2006/relationships" xmlns:p="http://schemas.openxmlformats.org/presentationml/2006/main">
  <p:tag name="ANGLE" val="5"/>
</p:tagLst>
</file>

<file path=ppt/tags/tag573.xml><?xml version="1.0" encoding="utf-8"?>
<p:tagLst xmlns:a="http://schemas.openxmlformats.org/drawingml/2006/main" xmlns:r="http://schemas.openxmlformats.org/officeDocument/2006/relationships" xmlns:p="http://schemas.openxmlformats.org/presentationml/2006/main">
  <p:tag name="ANGLE" val="4"/>
</p:tagLst>
</file>

<file path=ppt/tags/tag574.xml><?xml version="1.0" encoding="utf-8"?>
<p:tagLst xmlns:a="http://schemas.openxmlformats.org/drawingml/2006/main" xmlns:r="http://schemas.openxmlformats.org/officeDocument/2006/relationships" xmlns:p="http://schemas.openxmlformats.org/presentationml/2006/main">
  <p:tag name="ANGLE" val="4"/>
</p:tagLst>
</file>

<file path=ppt/tags/tag575.xml><?xml version="1.0" encoding="utf-8"?>
<p:tagLst xmlns:a="http://schemas.openxmlformats.org/drawingml/2006/main" xmlns:r="http://schemas.openxmlformats.org/officeDocument/2006/relationships" xmlns:p="http://schemas.openxmlformats.org/presentationml/2006/main">
  <p:tag name="ANGLE" val="3"/>
</p:tagLst>
</file>

<file path=ppt/tags/tag576.xml><?xml version="1.0" encoding="utf-8"?>
<p:tagLst xmlns:a="http://schemas.openxmlformats.org/drawingml/2006/main" xmlns:r="http://schemas.openxmlformats.org/officeDocument/2006/relationships" xmlns:p="http://schemas.openxmlformats.org/presentationml/2006/main">
  <p:tag name="ANGLE" val="3"/>
</p:tagLst>
</file>

<file path=ppt/tags/tag577.xml><?xml version="1.0" encoding="utf-8"?>
<p:tagLst xmlns:a="http://schemas.openxmlformats.org/drawingml/2006/main" xmlns:r="http://schemas.openxmlformats.org/officeDocument/2006/relationships" xmlns:p="http://schemas.openxmlformats.org/presentationml/2006/main">
  <p:tag name="ANGLE" val="2"/>
</p:tagLst>
</file>

<file path=ppt/tags/tag578.xml><?xml version="1.0" encoding="utf-8"?>
<p:tagLst xmlns:a="http://schemas.openxmlformats.org/drawingml/2006/main" xmlns:r="http://schemas.openxmlformats.org/officeDocument/2006/relationships" xmlns:p="http://schemas.openxmlformats.org/presentationml/2006/main">
  <p:tag name="ANGLE" val="2"/>
</p:tagLst>
</file>

<file path=ppt/tags/tag579.xml><?xml version="1.0" encoding="utf-8"?>
<p:tagLst xmlns:a="http://schemas.openxmlformats.org/drawingml/2006/main" xmlns:r="http://schemas.openxmlformats.org/officeDocument/2006/relationships" xmlns:p="http://schemas.openxmlformats.org/presentationml/2006/main">
  <p:tag name="ANGLE" val="1"/>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0.xml><?xml version="1.0" encoding="utf-8"?>
<p:tagLst xmlns:a="http://schemas.openxmlformats.org/drawingml/2006/main" xmlns:r="http://schemas.openxmlformats.org/officeDocument/2006/relationships" xmlns:p="http://schemas.openxmlformats.org/presentationml/2006/main">
  <p:tag name="ANGLE" val="1"/>
</p:tagLst>
</file>

<file path=ppt/tags/tag581.xml><?xml version="1.0" encoding="utf-8"?>
<p:tagLst xmlns:a="http://schemas.openxmlformats.org/drawingml/2006/main" xmlns:r="http://schemas.openxmlformats.org/officeDocument/2006/relationships" xmlns:p="http://schemas.openxmlformats.org/presentationml/2006/main">
  <p:tag name="SHAPENAME" val="LogoImage"/>
</p:tagLst>
</file>

<file path=ppt/tags/tag582.xml><?xml version="1.0" encoding="utf-8"?>
<p:tagLst xmlns:a="http://schemas.openxmlformats.org/drawingml/2006/main" xmlns:r="http://schemas.openxmlformats.org/officeDocument/2006/relationships" xmlns:p="http://schemas.openxmlformats.org/presentationml/2006/main">
  <p:tag name="SHAPENAME" val="Partnership"/>
</p:tagLst>
</file>

<file path=ppt/tags/tag583.xml><?xml version="1.0" encoding="utf-8"?>
<p:tagLst xmlns:a="http://schemas.openxmlformats.org/drawingml/2006/main" xmlns:r="http://schemas.openxmlformats.org/officeDocument/2006/relationships" xmlns:p="http://schemas.openxmlformats.org/presentationml/2006/main">
  <p:tag name="SHAPENAME" val="ClientLogo"/>
</p:tagLst>
</file>

<file path=ppt/tags/tag584.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585.xml><?xml version="1.0" encoding="utf-8"?>
<p:tagLst xmlns:a="http://schemas.openxmlformats.org/drawingml/2006/main" xmlns:r="http://schemas.openxmlformats.org/officeDocument/2006/relationships" xmlns:p="http://schemas.openxmlformats.org/presentationml/2006/main">
  <p:tag name="SHAPENAME" val="Subtitle"/>
</p:tagLst>
</file>

<file path=ppt/tags/tag586.xml><?xml version="1.0" encoding="utf-8"?>
<p:tagLst xmlns:a="http://schemas.openxmlformats.org/drawingml/2006/main" xmlns:r="http://schemas.openxmlformats.org/officeDocument/2006/relationships" xmlns:p="http://schemas.openxmlformats.org/presentationml/2006/main">
  <p:tag name="SHAPENAME" val="Title"/>
</p:tagLst>
</file>

<file path=ppt/tags/tag587.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59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1.xml><?xml version="1.0" encoding="utf-8"?>
<p:tagLst xmlns:a="http://schemas.openxmlformats.org/drawingml/2006/main" xmlns:r="http://schemas.openxmlformats.org/officeDocument/2006/relationships" xmlns:p="http://schemas.openxmlformats.org/presentationml/2006/main">
  <p:tag name="SHAPENAME" val="5. Source"/>
</p:tagLst>
</file>

<file path=ppt/tags/tag59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9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96.xml><?xml version="1.0" encoding="utf-8"?>
<p:tagLst xmlns:a="http://schemas.openxmlformats.org/drawingml/2006/main" xmlns:r="http://schemas.openxmlformats.org/officeDocument/2006/relationships" xmlns:p="http://schemas.openxmlformats.org/presentationml/2006/main">
  <p:tag name="SHAPENAME" val="5. Source"/>
</p:tagLst>
</file>

<file path=ppt/tags/tag59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00.xml><?xml version="1.0" encoding="utf-8"?>
<p:tagLst xmlns:a="http://schemas.openxmlformats.org/drawingml/2006/main" xmlns:r="http://schemas.openxmlformats.org/officeDocument/2006/relationships" xmlns:p="http://schemas.openxmlformats.org/presentationml/2006/main">
  <p:tag name="SHAPENAME" val="5. Source"/>
</p:tagLst>
</file>

<file path=ppt/tags/tag6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0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0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04.xml><?xml version="1.0" encoding="utf-8"?>
<p:tagLst xmlns:a="http://schemas.openxmlformats.org/drawingml/2006/main" xmlns:r="http://schemas.openxmlformats.org/officeDocument/2006/relationships" xmlns:p="http://schemas.openxmlformats.org/presentationml/2006/main">
  <p:tag name="SHAPENAME" val="5. Source"/>
</p:tagLst>
</file>

<file path=ppt/tags/tag60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06.xml><?xml version="1.0" encoding="utf-8"?>
<p:tagLst xmlns:a="http://schemas.openxmlformats.org/drawingml/2006/main" xmlns:r="http://schemas.openxmlformats.org/officeDocument/2006/relationships" xmlns:p="http://schemas.openxmlformats.org/presentationml/2006/main">
  <p:tag name="SHAPENAME" val="3. Subtitle"/>
</p:tagLst>
</file>

<file path=ppt/tags/tag6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0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09.xml><?xml version="1.0" encoding="utf-8"?>
<p:tagLst xmlns:a="http://schemas.openxmlformats.org/drawingml/2006/main" xmlns:r="http://schemas.openxmlformats.org/officeDocument/2006/relationships" xmlns:p="http://schemas.openxmlformats.org/presentationml/2006/main">
  <p:tag name="SHAPENAME" val="5. Sourc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1.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1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1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1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1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1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1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1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2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1.xml><?xml version="1.0" encoding="utf-8"?>
<p:tagLst xmlns:a="http://schemas.openxmlformats.org/drawingml/2006/main" xmlns:r="http://schemas.openxmlformats.org/officeDocument/2006/relationships" xmlns:p="http://schemas.openxmlformats.org/presentationml/2006/main">
  <p:tag name="SHAPENAME" val="3. Subtitle"/>
</p:tagLst>
</file>

<file path=ppt/tags/tag622.xml><?xml version="1.0" encoding="utf-8"?>
<p:tagLst xmlns:a="http://schemas.openxmlformats.org/drawingml/2006/main" xmlns:r="http://schemas.openxmlformats.org/officeDocument/2006/relationships" xmlns:p="http://schemas.openxmlformats.org/presentationml/2006/main">
  <p:tag name="SHAPENAME" val="5. Source"/>
</p:tagLst>
</file>

<file path=ppt/tags/tag6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4.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62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3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3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3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34.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5.xml><?xml version="1.0" encoding="utf-8"?>
<p:tagLst xmlns:a="http://schemas.openxmlformats.org/drawingml/2006/main" xmlns:r="http://schemas.openxmlformats.org/officeDocument/2006/relationships" xmlns:p="http://schemas.openxmlformats.org/presentationml/2006/main">
  <p:tag name="SHAPENAME" val="5. Source"/>
</p:tagLst>
</file>

<file path=ppt/tags/tag6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7.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63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3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4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4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4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4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4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45.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64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47.xml><?xml version="1.0" encoding="utf-8"?>
<p:tagLst xmlns:a="http://schemas.openxmlformats.org/drawingml/2006/main" xmlns:r="http://schemas.openxmlformats.org/officeDocument/2006/relationships" xmlns:p="http://schemas.openxmlformats.org/presentationml/2006/main">
  <p:tag name="SHAPENAME" val="3. Subtitle"/>
</p:tagLst>
</file>

<file path=ppt/tags/tag64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49.xml><?xml version="1.0" encoding="utf-8"?>
<p:tagLst xmlns:a="http://schemas.openxmlformats.org/drawingml/2006/main" xmlns:r="http://schemas.openxmlformats.org/officeDocument/2006/relationships" xmlns:p="http://schemas.openxmlformats.org/presentationml/2006/main">
  <p:tag name="SHAPENAME" val="5. Source"/>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1.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6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5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5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5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5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5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5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6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661.xml><?xml version="1.0" encoding="utf-8"?>
<p:tagLst xmlns:a="http://schemas.openxmlformats.org/drawingml/2006/main" xmlns:r="http://schemas.openxmlformats.org/officeDocument/2006/relationships" xmlns:p="http://schemas.openxmlformats.org/presentationml/2006/main">
  <p:tag name="SHAPENAME" val="3. Subtitle"/>
</p:tagLst>
</file>

<file path=ppt/tags/tag66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63.xml><?xml version="1.0" encoding="utf-8"?>
<p:tagLst xmlns:a="http://schemas.openxmlformats.org/drawingml/2006/main" xmlns:r="http://schemas.openxmlformats.org/officeDocument/2006/relationships" xmlns:p="http://schemas.openxmlformats.org/presentationml/2006/main">
  <p:tag name="SHAPENAME" val="5. Source"/>
</p:tagLst>
</file>

<file path=ppt/tags/tag6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5.xml><?xml version="1.0" encoding="utf-8"?>
<p:tagLst xmlns:a="http://schemas.openxmlformats.org/drawingml/2006/main" xmlns:r="http://schemas.openxmlformats.org/officeDocument/2006/relationships" xmlns:p="http://schemas.openxmlformats.org/presentationml/2006/main">
  <p:tag name="SHAPENAME" val="BottomLine"/>
</p:tagLst>
</file>

<file path=ppt/tags/tag666.xml><?xml version="1.0" encoding="utf-8"?>
<p:tagLst xmlns:a="http://schemas.openxmlformats.org/drawingml/2006/main" xmlns:r="http://schemas.openxmlformats.org/officeDocument/2006/relationships" xmlns:p="http://schemas.openxmlformats.org/presentationml/2006/main">
  <p:tag name="SHAPENAME" val="TopLine"/>
</p:tagLst>
</file>

<file path=ppt/tags/tag66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6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70.xml><?xml version="1.0" encoding="utf-8"?>
<p:tagLst xmlns:a="http://schemas.openxmlformats.org/drawingml/2006/main" xmlns:r="http://schemas.openxmlformats.org/officeDocument/2006/relationships" xmlns:p="http://schemas.openxmlformats.org/presentationml/2006/main">
  <p:tag name="SHAPENAME" val="5. Source"/>
</p:tagLst>
</file>

<file path=ppt/tags/tag67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7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7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75.xml><?xml version="1.0" encoding="utf-8"?>
<p:tagLst xmlns:a="http://schemas.openxmlformats.org/drawingml/2006/main" xmlns:r="http://schemas.openxmlformats.org/officeDocument/2006/relationships" xmlns:p="http://schemas.openxmlformats.org/presentationml/2006/main">
  <p:tag name="SHAPENAME" val="5. Source"/>
</p:tagLst>
</file>

<file path=ppt/tags/tag676.xml><?xml version="1.0" encoding="utf-8"?>
<p:tagLst xmlns:a="http://schemas.openxmlformats.org/drawingml/2006/main" xmlns:r="http://schemas.openxmlformats.org/officeDocument/2006/relationships" xmlns:p="http://schemas.openxmlformats.org/presentationml/2006/main">
  <p:tag name="SHAPENAME" val="LogoImage"/>
</p:tagLst>
</file>

<file path=ppt/tags/tag677.xml><?xml version="1.0" encoding="utf-8"?>
<p:tagLst xmlns:a="http://schemas.openxmlformats.org/drawingml/2006/main" xmlns:r="http://schemas.openxmlformats.org/officeDocument/2006/relationships" xmlns:p="http://schemas.openxmlformats.org/presentationml/2006/main">
  <p:tag name="SHAPENAME" val="Partnership"/>
</p:tagLst>
</file>

<file path=ppt/tags/tag678.xml><?xml version="1.0" encoding="utf-8"?>
<p:tagLst xmlns:a="http://schemas.openxmlformats.org/drawingml/2006/main" xmlns:r="http://schemas.openxmlformats.org/officeDocument/2006/relationships" xmlns:p="http://schemas.openxmlformats.org/presentationml/2006/main">
  <p:tag name="SHAPENAME" val="5. Source"/>
</p:tagLst>
</file>

<file path=ppt/tags/tag6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80.xml><?xml version="1.0" encoding="utf-8"?>
<p:tagLst xmlns:a="http://schemas.openxmlformats.org/drawingml/2006/main" xmlns:r="http://schemas.openxmlformats.org/officeDocument/2006/relationships" xmlns:p="http://schemas.openxmlformats.org/presentationml/2006/main">
  <p:tag name="THINKCELLSHAPEDONOTDELETE" val="teKZyST.vSdKjHMPWnunfBA"/>
</p:tagLst>
</file>

<file path=ppt/tags/tag681.xml><?xml version="1.0" encoding="utf-8"?>
<p:tagLst xmlns:a="http://schemas.openxmlformats.org/drawingml/2006/main" xmlns:r="http://schemas.openxmlformats.org/officeDocument/2006/relationships" xmlns:p="http://schemas.openxmlformats.org/presentationml/2006/main">
  <p:tag name="SHAPENAME" val="Subtitle"/>
</p:tagLst>
</file>

<file path=ppt/tags/tag6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4.xml><?xml version="1.0" encoding="utf-8"?>
<p:tagLst xmlns:a="http://schemas.openxmlformats.org/drawingml/2006/main" xmlns:r="http://schemas.openxmlformats.org/officeDocument/2006/relationships" xmlns:p="http://schemas.openxmlformats.org/presentationml/2006/main">
  <p:tag name="THINKCELLSHAPEDONOTDELETE" val="tHKq.kV3zULaIVRd8exTqFQ"/>
</p:tagLst>
</file>

<file path=ppt/tags/tag68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7.xml><?xml version="1.0" encoding="utf-8"?>
<p:tagLst xmlns:a="http://schemas.openxmlformats.org/drawingml/2006/main" xmlns:r="http://schemas.openxmlformats.org/officeDocument/2006/relationships" xmlns:p="http://schemas.openxmlformats.org/presentationml/2006/main">
  <p:tag name="THINKCELLSHAPEDONOTDELETE" val="tHlpKGNGKiXe8nTSygu2Vvw"/>
</p:tagLst>
</file>

<file path=ppt/tags/tag6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690.xml><?xml version="1.0" encoding="utf-8"?>
<p:tagLst xmlns:a="http://schemas.openxmlformats.org/drawingml/2006/main" xmlns:r="http://schemas.openxmlformats.org/officeDocument/2006/relationships" xmlns:p="http://schemas.openxmlformats.org/presentationml/2006/main">
  <p:tag name="THINKCELLSHAPEDONOTDELETE" val="tgdtqAfqFWg0zzX5TltMoEA"/>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1_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AAE6F0"/>
    </a:custClr>
    <a:custClr name="Neutral">
      <a:srgbClr val="D0D0D0"/>
    </a:custClr>
    <a:custClr name="Pink">
      <a:srgbClr val="E6A0C8"/>
    </a:custClr>
    <a:custClr name="Orange">
      <a:srgbClr val="FAA082"/>
    </a:custClr>
    <a:custClr name="Red">
      <a:srgbClr val="E5546C"/>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FFFFF"/>
    </a:custClr>
    <a:custClr name="Null">
      <a:srgbClr val="FFFFFF"/>
    </a:custClr>
    <a:custClr name="Null">
      <a:srgbClr val="FFFFFF"/>
    </a:custClr>
  </a:custClrLst>
  <a:extLst>
    <a:ext uri="{05A4C25C-085E-4340-85A3-A5531E510DB2}">
      <thm15:themeFamily xmlns:thm15="http://schemas.microsoft.com/office/thememl/2012/main" name="OneFirm-English (United States)-Wide.potx" id="{03D9F634-0118-410B-B399-E98C9CA22ECC}" vid="{8D1A019B-322F-4DDF-9536-9F2B59FE4648}"/>
    </a:ext>
  </a:extLst>
</a:theme>
</file>

<file path=ppt/theme/theme4.xml><?xml version="1.0" encoding="utf-8"?>
<a:theme xmlns:a="http://schemas.openxmlformats.org/drawingml/2006/main" name="1_White">
  <a:themeElements>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Scheme 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sq">
          <a:solidFill>
            <a:srgbClr val="000000"/>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extraClrScheme>
  </a:extraClrSchemeLst>
  <a:custClrLst>
    <a:custClr name="White">
      <a:srgbClr val="FFFFFF"/>
    </a:custClr>
    <a:custClr name="Black">
      <a:srgbClr val="000000"/>
    </a:custClr>
    <a:custClr name="Electric Blue">
      <a:srgbClr val="1F40E6"/>
    </a:custClr>
    <a:custClr name="Deep Blue">
      <a:srgbClr val="051C2C"/>
    </a:custClr>
    <a:custClr name="Cyan">
      <a:srgbClr val="00A9F4"/>
    </a:custClr>
    <a:custClr name="Null">
      <a:srgbClr val="FFFFFF"/>
    </a:custClr>
    <a:custClr name="Null">
      <a:srgbClr val="FFFFFF"/>
    </a:custClr>
    <a:custClr name="Null">
      <a:srgbClr val="FFFFFF"/>
    </a:custClr>
    <a:custClr name="Null">
      <a:srgbClr val="FFFFFF"/>
    </a:custClr>
    <a:custClr name="Null">
      <a:srgbClr val="FF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FFFFF"/>
    </a:custClr>
    <a:custClr name="Null">
      <a:srgbClr val="FFFFFF"/>
    </a:custClr>
    <a:custClr name="Null">
      <a:srgbClr val="FFFFFF"/>
    </a:custClr>
    <a:custClr name="Null">
      <a:srgbClr val="FFFFFF"/>
    </a:custClr>
    <a:custClr name="Null">
      <a:srgbClr val="FFFFFF"/>
    </a:custClr>
    <a:custClr name="Deep Blue">
      <a:srgbClr val="051C2C"/>
    </a:custClr>
    <a:custClr name="Cyan">
      <a:srgbClr val="00A9F4"/>
    </a:custClr>
    <a:custClr name="Electric Blue">
      <a:srgbClr val="1F40E6"/>
    </a:custClr>
    <a:custClr name="Pale Blue">
      <a:srgbClr val="AAE6F0"/>
    </a:custClr>
    <a:custClr name="Turquoise">
      <a:srgbClr val="3C96B4"/>
    </a:custClr>
    <a:custClr name="Pale Electric Blue">
      <a:srgbClr val="AFC3FF"/>
    </a:custClr>
    <a:custClr name="Purple">
      <a:srgbClr val="8C5AC8"/>
    </a:custClr>
    <a:custClr name="Pink">
      <a:srgbClr val="E6A0C8"/>
    </a:custClr>
    <a:custClr name="Red">
      <a:srgbClr val="E5546C"/>
    </a:custClr>
    <a:custClr name="Orange">
      <a:srgbClr val="FAA082"/>
    </a:custClr>
  </a:custClrLst>
  <a:extLst>
    <a:ext uri="{05A4C25C-085E-4340-85A3-A5531E510DB2}">
      <thm15:themeFamily xmlns:thm15="http://schemas.microsoft.com/office/thememl/2012/main" name="OneFirm-English (United States)-Wide" id="{6BC50491-F7DF-4C1A-A3DD-5C3C8A418CE7}" vid="{C3DB6D75-13A5-4C0F-8942-87494439BA8D}"/>
    </a:ext>
  </a:extLst>
</a:theme>
</file>

<file path=ppt/theme/theme5.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OneFirm-English (United States)-Wide</Template>
  <TotalTime>80</TotalTime>
  <Words>61</Words>
  <Application>Microsoft Office PowerPoint</Application>
  <PresentationFormat>Widescreen</PresentationFormat>
  <Paragraphs>16</Paragraphs>
  <Slides>5</Slides>
  <Notes>0</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5</vt:i4>
      </vt:variant>
    </vt:vector>
  </HeadingPairs>
  <TitlesOfParts>
    <vt:vector size="15" baseType="lpstr">
      <vt:lpstr>Arial</vt:lpstr>
      <vt:lpstr>Arial (Body)</vt:lpstr>
      <vt:lpstr>Georgia</vt:lpstr>
      <vt:lpstr>Segoe UI</vt:lpstr>
      <vt:lpstr>Wingdings</vt:lpstr>
      <vt:lpstr>White</vt:lpstr>
      <vt:lpstr>Contrast</vt:lpstr>
      <vt:lpstr>1_Contrast</vt:lpstr>
      <vt:lpstr>1_White</vt:lpstr>
      <vt:lpstr>think-cell Slide</vt:lpstr>
      <vt:lpstr> Using the Problem Statement Worksheet  Team Guide </vt:lpstr>
      <vt:lpstr>PowerPoint Presentation</vt:lpstr>
      <vt:lpstr>Description of your problem</vt:lpstr>
      <vt:lpstr>The Problem Statement Worksheet description</vt:lpstr>
      <vt:lpstr>The Problem Statement Worksheet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the Problem Statement Worksheet: Try it now</dc:title>
  <dc:subject/>
  <dc:creator>Steve Mooney</dc:creator>
  <cp:keywords/>
  <dc:description/>
  <cp:lastModifiedBy>Samina Sami</cp:lastModifiedBy>
  <cp:revision>14</cp:revision>
  <cp:lastPrinted>2018-10-30T20:37:12Z</cp:lastPrinted>
  <dcterms:created xsi:type="dcterms:W3CDTF">2021-01-15T12:51:54Z</dcterms:created>
  <dcterms:modified xsi:type="dcterms:W3CDTF">2021-01-28T05:37:03Z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