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6" r:id="rId3"/>
  </p:sldMasterIdLst>
  <p:notesMasterIdLst>
    <p:notesMasterId r:id="rId7"/>
  </p:notesMasterIdLst>
  <p:handoutMasterIdLst>
    <p:handoutMasterId r:id="rId8"/>
  </p:handoutMasterIdLst>
  <p:sldIdLst>
    <p:sldId id="3781" r:id="rId4"/>
    <p:sldId id="3783" r:id="rId5"/>
    <p:sldId id="3784" r:id="rId6"/>
  </p:sldIdLst>
  <p:sldSz cx="12192000" cy="6858000"/>
  <p:notesSz cx="7102475" cy="9388475"/>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1" autoAdjust="0"/>
  </p:normalViewPr>
  <p:slideViewPr>
    <p:cSldViewPr snapToGrid="0" snapToObjects="1">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27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27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image" Target="../media/image5.emf"/><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oleObject" Target="../embeddings/oleObject9.bin"/><Relationship Id="rId2" Type="http://schemas.openxmlformats.org/officeDocument/2006/relationships/tags" Target="../tags/tag100.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tags" Target="../tags/tag11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slideMaster" Target="../slideMasters/slideMaster1.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image" Target="../media/image6.png"/><Relationship Id="rId1" Type="http://schemas.openxmlformats.org/officeDocument/2006/relationships/vmlDrawing" Target="../drawings/vmlDrawing10.v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image" Target="../media/image1.emf"/><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oleObject" Target="../embeddings/oleObject10.bin"/><Relationship Id="rId30"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slideMaster" Target="../slideMasters/slideMaster1.xml"/><Relationship Id="rId4" Type="http://schemas.openxmlformats.org/officeDocument/2006/relationships/tags" Target="../tags/tag14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0.xml"/><Relationship Id="rId7" Type="http://schemas.openxmlformats.org/officeDocument/2006/relationships/image" Target="../media/image2.emf"/><Relationship Id="rId2" Type="http://schemas.openxmlformats.org/officeDocument/2006/relationships/tags" Target="../tags/tag14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image" Target="../media/image2.emf"/><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oleObject" Target="../embeddings/oleObject13.bin"/><Relationship Id="rId2" Type="http://schemas.openxmlformats.org/officeDocument/2006/relationships/tags" Target="../tags/tag175.xml"/><Relationship Id="rId1" Type="http://schemas.openxmlformats.org/officeDocument/2006/relationships/vmlDrawing" Target="../drawings/vmlDrawing13.vml"/><Relationship Id="rId6" Type="http://schemas.openxmlformats.org/officeDocument/2006/relationships/tags" Target="../tags/tag179.xml"/><Relationship Id="rId11" Type="http://schemas.openxmlformats.org/officeDocument/2006/relationships/image" Target="../media/image9.png"/><Relationship Id="rId5" Type="http://schemas.openxmlformats.org/officeDocument/2006/relationships/tags" Target="../tags/tag178.xml"/><Relationship Id="rId10" Type="http://schemas.openxmlformats.org/officeDocument/2006/relationships/slideMaster" Target="../slideMasters/slideMaster2.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vmlDrawing" Target="../drawings/vmlDrawing14.vml"/><Relationship Id="rId6" Type="http://schemas.openxmlformats.org/officeDocument/2006/relationships/tags" Target="../tags/tag187.xml"/><Relationship Id="rId11" Type="http://schemas.openxmlformats.org/officeDocument/2006/relationships/image" Target="../media/image1.emf"/><Relationship Id="rId5" Type="http://schemas.openxmlformats.org/officeDocument/2006/relationships/tags" Target="../tags/tag186.xml"/><Relationship Id="rId10" Type="http://schemas.openxmlformats.org/officeDocument/2006/relationships/oleObject" Target="../embeddings/oleObject14.bin"/><Relationship Id="rId4" Type="http://schemas.openxmlformats.org/officeDocument/2006/relationships/tags" Target="../tags/tag18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slideMaster" Target="../slideMasters/slideMaster2.xml"/><Relationship Id="rId4" Type="http://schemas.openxmlformats.org/officeDocument/2006/relationships/tags" Target="../tags/tag19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slideMaster" Target="../slideMasters/slideMaster2.xml"/><Relationship Id="rId4" Type="http://schemas.openxmlformats.org/officeDocument/2006/relationships/tags" Target="../tags/tag19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vmlDrawing" Target="../drawings/vmlDrawing15.vml"/><Relationship Id="rId6" Type="http://schemas.openxmlformats.org/officeDocument/2006/relationships/tags" Target="../tags/tag202.xml"/><Relationship Id="rId5" Type="http://schemas.openxmlformats.org/officeDocument/2006/relationships/tags" Target="../tags/tag201.xml"/><Relationship Id="rId10" Type="http://schemas.openxmlformats.org/officeDocument/2006/relationships/image" Target="../media/image4.emf"/><Relationship Id="rId4" Type="http://schemas.openxmlformats.org/officeDocument/2006/relationships/tags" Target="../tags/tag20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1.emf"/><Relationship Id="rId4" Type="http://schemas.openxmlformats.org/officeDocument/2006/relationships/tags" Target="../tags/tag35.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vmlDrawing" Target="../drawings/vmlDrawing16.vml"/><Relationship Id="rId6" Type="http://schemas.openxmlformats.org/officeDocument/2006/relationships/tags" Target="../tags/tag208.xml"/><Relationship Id="rId11" Type="http://schemas.openxmlformats.org/officeDocument/2006/relationships/image" Target="../media/image4.emf"/><Relationship Id="rId5" Type="http://schemas.openxmlformats.org/officeDocument/2006/relationships/tags" Target="../tags/tag207.xml"/><Relationship Id="rId10" Type="http://schemas.openxmlformats.org/officeDocument/2006/relationships/oleObject" Target="../embeddings/oleObject16.bin"/><Relationship Id="rId4" Type="http://schemas.openxmlformats.org/officeDocument/2006/relationships/tags" Target="../tags/tag20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tags" Target="../tags/tag221.xml"/><Relationship Id="rId17" Type="http://schemas.openxmlformats.org/officeDocument/2006/relationships/image" Target="../media/image1.emf"/><Relationship Id="rId2" Type="http://schemas.openxmlformats.org/officeDocument/2006/relationships/tags" Target="../tags/tag21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5" Type="http://schemas.openxmlformats.org/officeDocument/2006/relationships/slideMaster" Target="../slideMasters/slideMaster2.xml"/><Relationship Id="rId10" Type="http://schemas.openxmlformats.org/officeDocument/2006/relationships/tags" Target="../tags/tag219.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tags" Target="../tags/tag235.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17" Type="http://schemas.openxmlformats.org/officeDocument/2006/relationships/image" Target="../media/image1.emf"/><Relationship Id="rId2" Type="http://schemas.openxmlformats.org/officeDocument/2006/relationships/tags" Target="../tags/tag22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5" Type="http://schemas.openxmlformats.org/officeDocument/2006/relationships/slideMaster" Target="../slideMasters/slideMaster2.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tags" Target="../tags/tag23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tags" Target="../tags/tag248.xml"/><Relationship Id="rId3" Type="http://schemas.openxmlformats.org/officeDocument/2006/relationships/tags" Target="../tags/tag238.xml"/><Relationship Id="rId7" Type="http://schemas.openxmlformats.org/officeDocument/2006/relationships/tags" Target="../tags/tag242.xml"/><Relationship Id="rId12" Type="http://schemas.openxmlformats.org/officeDocument/2006/relationships/tags" Target="../tags/tag247.xml"/><Relationship Id="rId17" Type="http://schemas.openxmlformats.org/officeDocument/2006/relationships/image" Target="../media/image10.emf"/><Relationship Id="rId2" Type="http://schemas.openxmlformats.org/officeDocument/2006/relationships/tags" Target="../tags/tag23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41.xml"/><Relationship Id="rId11" Type="http://schemas.openxmlformats.org/officeDocument/2006/relationships/tags" Target="../tags/tag246.xml"/><Relationship Id="rId5" Type="http://schemas.openxmlformats.org/officeDocument/2006/relationships/tags" Target="../tags/tag240.xml"/><Relationship Id="rId15" Type="http://schemas.openxmlformats.org/officeDocument/2006/relationships/slideMaster" Target="../slideMasters/slideMaster2.xml"/><Relationship Id="rId10" Type="http://schemas.openxmlformats.org/officeDocument/2006/relationships/tags" Target="../tags/tag245.xml"/><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tags" Target="../tags/tag24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tags" Target="../tags/tag261.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tags" Target="../tags/tag260.xml"/><Relationship Id="rId17" Type="http://schemas.openxmlformats.org/officeDocument/2006/relationships/image" Target="../media/image1.emf"/><Relationship Id="rId2" Type="http://schemas.openxmlformats.org/officeDocument/2006/relationships/tags" Target="../tags/tag25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54.xml"/><Relationship Id="rId11" Type="http://schemas.openxmlformats.org/officeDocument/2006/relationships/tags" Target="../tags/tag259.xml"/><Relationship Id="rId5" Type="http://schemas.openxmlformats.org/officeDocument/2006/relationships/tags" Target="../tags/tag253.xml"/><Relationship Id="rId15" Type="http://schemas.openxmlformats.org/officeDocument/2006/relationships/slideMaster" Target="../slideMasters/slideMaster2.xml"/><Relationship Id="rId10" Type="http://schemas.openxmlformats.org/officeDocument/2006/relationships/tags" Target="../tags/tag258.xml"/><Relationship Id="rId4" Type="http://schemas.openxmlformats.org/officeDocument/2006/relationships/tags" Target="../tags/tag252.xml"/><Relationship Id="rId9" Type="http://schemas.openxmlformats.org/officeDocument/2006/relationships/tags" Target="../tags/tag257.xml"/><Relationship Id="rId14" Type="http://schemas.openxmlformats.org/officeDocument/2006/relationships/tags" Target="../tags/tag26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tags" Target="../tags/tag274.xml"/><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tags" Target="../tags/tag273.xml"/><Relationship Id="rId17" Type="http://schemas.openxmlformats.org/officeDocument/2006/relationships/image" Target="../media/image10.emf"/><Relationship Id="rId2" Type="http://schemas.openxmlformats.org/officeDocument/2006/relationships/tags" Target="../tags/tag26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67.xml"/><Relationship Id="rId11" Type="http://schemas.openxmlformats.org/officeDocument/2006/relationships/tags" Target="../tags/tag272.xml"/><Relationship Id="rId5" Type="http://schemas.openxmlformats.org/officeDocument/2006/relationships/tags" Target="../tags/tag266.xml"/><Relationship Id="rId15" Type="http://schemas.openxmlformats.org/officeDocument/2006/relationships/slideMaster" Target="../slideMasters/slideMaster2.xml"/><Relationship Id="rId10" Type="http://schemas.openxmlformats.org/officeDocument/2006/relationships/tags" Target="../tags/tag271.xml"/><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tags" Target="../tags/tag27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tags" Target="../tags/tag287.xml"/><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tags" Target="../tags/tag286.xml"/><Relationship Id="rId17" Type="http://schemas.openxmlformats.org/officeDocument/2006/relationships/image" Target="../media/image10.emf"/><Relationship Id="rId2" Type="http://schemas.openxmlformats.org/officeDocument/2006/relationships/tags" Target="../tags/tag27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80.xml"/><Relationship Id="rId11" Type="http://schemas.openxmlformats.org/officeDocument/2006/relationships/tags" Target="../tags/tag285.xml"/><Relationship Id="rId5" Type="http://schemas.openxmlformats.org/officeDocument/2006/relationships/tags" Target="../tags/tag279.xml"/><Relationship Id="rId15" Type="http://schemas.openxmlformats.org/officeDocument/2006/relationships/slideMaster" Target="../slideMasters/slideMaster2.xml"/><Relationship Id="rId10" Type="http://schemas.openxmlformats.org/officeDocument/2006/relationships/tags" Target="../tags/tag284.xml"/><Relationship Id="rId4" Type="http://schemas.openxmlformats.org/officeDocument/2006/relationships/tags" Target="../tags/tag278.xml"/><Relationship Id="rId9" Type="http://schemas.openxmlformats.org/officeDocument/2006/relationships/tags" Target="../tags/tag283.xml"/><Relationship Id="rId14" Type="http://schemas.openxmlformats.org/officeDocument/2006/relationships/tags" Target="../tags/tag28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tags" Target="../tags/tag300.xml"/><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tags" Target="../tags/tag299.xml"/><Relationship Id="rId17" Type="http://schemas.openxmlformats.org/officeDocument/2006/relationships/image" Target="../media/image1.emf"/><Relationship Id="rId2" Type="http://schemas.openxmlformats.org/officeDocument/2006/relationships/tags" Target="../tags/tag28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93.xml"/><Relationship Id="rId11" Type="http://schemas.openxmlformats.org/officeDocument/2006/relationships/tags" Target="../tags/tag298.xml"/><Relationship Id="rId5" Type="http://schemas.openxmlformats.org/officeDocument/2006/relationships/tags" Target="../tags/tag292.xml"/><Relationship Id="rId15" Type="http://schemas.openxmlformats.org/officeDocument/2006/relationships/slideMaster" Target="../slideMasters/slideMaster2.xml"/><Relationship Id="rId10" Type="http://schemas.openxmlformats.org/officeDocument/2006/relationships/tags" Target="../tags/tag297.xml"/><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tags" Target="../tags/tag30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tags" Target="../tags/tag313.xml"/><Relationship Id="rId3" Type="http://schemas.openxmlformats.org/officeDocument/2006/relationships/tags" Target="../tags/tag303.xml"/><Relationship Id="rId7" Type="http://schemas.openxmlformats.org/officeDocument/2006/relationships/tags" Target="../tags/tag307.xml"/><Relationship Id="rId12" Type="http://schemas.openxmlformats.org/officeDocument/2006/relationships/tags" Target="../tags/tag312.xml"/><Relationship Id="rId17" Type="http://schemas.openxmlformats.org/officeDocument/2006/relationships/image" Target="../media/image1.emf"/><Relationship Id="rId2" Type="http://schemas.openxmlformats.org/officeDocument/2006/relationships/tags" Target="../tags/tag30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306.xml"/><Relationship Id="rId11" Type="http://schemas.openxmlformats.org/officeDocument/2006/relationships/tags" Target="../tags/tag311.xml"/><Relationship Id="rId5" Type="http://schemas.openxmlformats.org/officeDocument/2006/relationships/tags" Target="../tags/tag305.xml"/><Relationship Id="rId15" Type="http://schemas.openxmlformats.org/officeDocument/2006/relationships/slideMaster" Target="../slideMasters/slideMaster2.xml"/><Relationship Id="rId10" Type="http://schemas.openxmlformats.org/officeDocument/2006/relationships/tags" Target="../tags/tag310.xml"/><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tags" Target="../tags/tag31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17.xml"/><Relationship Id="rId7" Type="http://schemas.openxmlformats.org/officeDocument/2006/relationships/tags" Target="../tags/tag321.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5" Type="http://schemas.openxmlformats.org/officeDocument/2006/relationships/slideMaster" Target="../slideMasters/slideMaster2.xml"/><Relationship Id="rId4" Type="http://schemas.openxmlformats.org/officeDocument/2006/relationships/tags" Target="../tags/tag32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27.xml"/><Relationship Id="rId7" Type="http://schemas.openxmlformats.org/officeDocument/2006/relationships/oleObject" Target="../embeddings/oleObject25.bin"/><Relationship Id="rId2" Type="http://schemas.openxmlformats.org/officeDocument/2006/relationships/tags" Target="../tags/tag326.xml"/><Relationship Id="rId1" Type="http://schemas.openxmlformats.org/officeDocument/2006/relationships/vmlDrawing" Target="../drawings/vmlDrawing25.v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328.xml"/><Relationship Id="rId9"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image" Target="../media/image12.png"/><Relationship Id="rId3" Type="http://schemas.openxmlformats.org/officeDocument/2006/relationships/tags" Target="../tags/tag354.xml"/><Relationship Id="rId7" Type="http://schemas.openxmlformats.org/officeDocument/2006/relationships/tags" Target="../tags/tag358.xml"/><Relationship Id="rId12" Type="http://schemas.openxmlformats.org/officeDocument/2006/relationships/image" Target="../media/image2.emf"/><Relationship Id="rId2" Type="http://schemas.openxmlformats.org/officeDocument/2006/relationships/tags" Target="../tags/tag353.xml"/><Relationship Id="rId1" Type="http://schemas.openxmlformats.org/officeDocument/2006/relationships/vmlDrawing" Target="../drawings/vmlDrawing27.vml"/><Relationship Id="rId6" Type="http://schemas.openxmlformats.org/officeDocument/2006/relationships/tags" Target="../tags/tag357.xml"/><Relationship Id="rId11" Type="http://schemas.openxmlformats.org/officeDocument/2006/relationships/oleObject" Target="../embeddings/oleObject27.bin"/><Relationship Id="rId5" Type="http://schemas.openxmlformats.org/officeDocument/2006/relationships/tags" Target="../tags/tag356.xml"/><Relationship Id="rId10" Type="http://schemas.openxmlformats.org/officeDocument/2006/relationships/image" Target="../media/image11.png"/><Relationship Id="rId4" Type="http://schemas.openxmlformats.org/officeDocument/2006/relationships/tags" Target="../tags/tag355.xml"/><Relationship Id="rId9" Type="http://schemas.openxmlformats.org/officeDocument/2006/relationships/slideMaster" Target="../slideMasters/slideMaster3.xml"/><Relationship Id="rId14" Type="http://schemas.openxmlformats.org/officeDocument/2006/relationships/image" Target="../media/image13.sv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6.xml"/><Relationship Id="rId3" Type="http://schemas.openxmlformats.org/officeDocument/2006/relationships/tags" Target="../tags/tag361.xml"/><Relationship Id="rId7" Type="http://schemas.openxmlformats.org/officeDocument/2006/relationships/tags" Target="../tags/tag365.xml"/><Relationship Id="rId2" Type="http://schemas.openxmlformats.org/officeDocument/2006/relationships/tags" Target="../tags/tag360.xml"/><Relationship Id="rId1" Type="http://schemas.openxmlformats.org/officeDocument/2006/relationships/vmlDrawing" Target="../drawings/vmlDrawing28.vml"/><Relationship Id="rId6" Type="http://schemas.openxmlformats.org/officeDocument/2006/relationships/tags" Target="../tags/tag364.xml"/><Relationship Id="rId11" Type="http://schemas.openxmlformats.org/officeDocument/2006/relationships/image" Target="../media/image1.emf"/><Relationship Id="rId5" Type="http://schemas.openxmlformats.org/officeDocument/2006/relationships/tags" Target="../tags/tag363.xml"/><Relationship Id="rId10" Type="http://schemas.openxmlformats.org/officeDocument/2006/relationships/oleObject" Target="../embeddings/oleObject28.bin"/><Relationship Id="rId4" Type="http://schemas.openxmlformats.org/officeDocument/2006/relationships/tags" Target="../tags/tag362.xml"/><Relationship Id="rId9"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 Id="rId5" Type="http://schemas.openxmlformats.org/officeDocument/2006/relationships/slideMaster" Target="../slideMasters/slideMaster3.xml"/><Relationship Id="rId4" Type="http://schemas.openxmlformats.org/officeDocument/2006/relationships/tags" Target="../tags/tag370.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tags" Target="../tags/tag371.xml"/><Relationship Id="rId5" Type="http://schemas.openxmlformats.org/officeDocument/2006/relationships/slideMaster" Target="../slideMasters/slideMaster3.xml"/><Relationship Id="rId4" Type="http://schemas.openxmlformats.org/officeDocument/2006/relationships/tags" Target="../tags/tag37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5" Type="http://schemas.openxmlformats.org/officeDocument/2006/relationships/slideMaster" Target="../slideMasters/slideMaster3.xml"/><Relationship Id="rId4" Type="http://schemas.openxmlformats.org/officeDocument/2006/relationships/tags" Target="../tags/tag378.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slideMaster" Target="../slideMasters/slideMaster3.xml"/><Relationship Id="rId5" Type="http://schemas.openxmlformats.org/officeDocument/2006/relationships/tags" Target="../tags/tag383.xml"/><Relationship Id="rId4" Type="http://schemas.openxmlformats.org/officeDocument/2006/relationships/tags" Target="../tags/tag382.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tags" Target="../tags/tag395.xml"/><Relationship Id="rId18" Type="http://schemas.openxmlformats.org/officeDocument/2006/relationships/oleObject" Target="../embeddings/oleObject29.bin"/><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slideMaster" Target="../slideMasters/slideMaster3.xml"/><Relationship Id="rId2" Type="http://schemas.openxmlformats.org/officeDocument/2006/relationships/tags" Target="../tags/tag384.xml"/><Relationship Id="rId16" Type="http://schemas.openxmlformats.org/officeDocument/2006/relationships/tags" Target="../tags/tag398.xml"/><Relationship Id="rId1" Type="http://schemas.openxmlformats.org/officeDocument/2006/relationships/vmlDrawing" Target="../drawings/vmlDrawing29.v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tags" Target="../tags/tag397.xml"/><Relationship Id="rId10" Type="http://schemas.openxmlformats.org/officeDocument/2006/relationships/tags" Target="../tags/tag392.xml"/><Relationship Id="rId19" Type="http://schemas.openxmlformats.org/officeDocument/2006/relationships/image" Target="../media/image1.emf"/><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tags" Target="../tags/tag396.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tags" Target="../tags/tag410.xml"/><Relationship Id="rId18" Type="http://schemas.openxmlformats.org/officeDocument/2006/relationships/image" Target="../media/image1.emf"/><Relationship Id="rId3" Type="http://schemas.openxmlformats.org/officeDocument/2006/relationships/tags" Target="../tags/tag400.xml"/><Relationship Id="rId7" Type="http://schemas.openxmlformats.org/officeDocument/2006/relationships/tags" Target="../tags/tag404.xml"/><Relationship Id="rId12" Type="http://schemas.openxmlformats.org/officeDocument/2006/relationships/tags" Target="../tags/tag409.xml"/><Relationship Id="rId17" Type="http://schemas.openxmlformats.org/officeDocument/2006/relationships/oleObject" Target="../embeddings/oleObject30.bin"/><Relationship Id="rId2" Type="http://schemas.openxmlformats.org/officeDocument/2006/relationships/tags" Target="../tags/tag399.xml"/><Relationship Id="rId16" Type="http://schemas.openxmlformats.org/officeDocument/2006/relationships/slideMaster" Target="../slideMasters/slideMaster3.xml"/><Relationship Id="rId1" Type="http://schemas.openxmlformats.org/officeDocument/2006/relationships/vmlDrawing" Target="../drawings/vmlDrawing30.vml"/><Relationship Id="rId6" Type="http://schemas.openxmlformats.org/officeDocument/2006/relationships/tags" Target="../tags/tag403.xml"/><Relationship Id="rId11" Type="http://schemas.openxmlformats.org/officeDocument/2006/relationships/tags" Target="../tags/tag408.xml"/><Relationship Id="rId5" Type="http://schemas.openxmlformats.org/officeDocument/2006/relationships/tags" Target="../tags/tag402.xml"/><Relationship Id="rId15" Type="http://schemas.openxmlformats.org/officeDocument/2006/relationships/tags" Target="../tags/tag412.xml"/><Relationship Id="rId10" Type="http://schemas.openxmlformats.org/officeDocument/2006/relationships/tags" Target="../tags/tag407.xml"/><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tags" Target="../tags/tag41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420.xml"/><Relationship Id="rId13" Type="http://schemas.openxmlformats.org/officeDocument/2006/relationships/slideMaster" Target="../slideMasters/slideMaster3.xml"/><Relationship Id="rId3" Type="http://schemas.openxmlformats.org/officeDocument/2006/relationships/tags" Target="../tags/tag415.xml"/><Relationship Id="rId7" Type="http://schemas.openxmlformats.org/officeDocument/2006/relationships/tags" Target="../tags/tag419.xml"/><Relationship Id="rId12" Type="http://schemas.openxmlformats.org/officeDocument/2006/relationships/tags" Target="../tags/tag424.xml"/><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tags" Target="../tags/tag418.xml"/><Relationship Id="rId11" Type="http://schemas.openxmlformats.org/officeDocument/2006/relationships/tags" Target="../tags/tag423.xml"/><Relationship Id="rId5" Type="http://schemas.openxmlformats.org/officeDocument/2006/relationships/tags" Target="../tags/tag417.xml"/><Relationship Id="rId10" Type="http://schemas.openxmlformats.org/officeDocument/2006/relationships/tags" Target="../tags/tag422.xml"/><Relationship Id="rId4" Type="http://schemas.openxmlformats.org/officeDocument/2006/relationships/tags" Target="../tags/tag416.xml"/><Relationship Id="rId9" Type="http://schemas.openxmlformats.org/officeDocument/2006/relationships/tags" Target="../tags/tag421.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431.xml"/><Relationship Id="rId13" Type="http://schemas.openxmlformats.org/officeDocument/2006/relationships/tags" Target="../tags/tag436.xml"/><Relationship Id="rId18" Type="http://schemas.openxmlformats.org/officeDocument/2006/relationships/image" Target="../media/image1.emf"/><Relationship Id="rId3" Type="http://schemas.openxmlformats.org/officeDocument/2006/relationships/tags" Target="../tags/tag426.xml"/><Relationship Id="rId7" Type="http://schemas.openxmlformats.org/officeDocument/2006/relationships/tags" Target="../tags/tag430.xml"/><Relationship Id="rId12" Type="http://schemas.openxmlformats.org/officeDocument/2006/relationships/tags" Target="../tags/tag435.xml"/><Relationship Id="rId17" Type="http://schemas.openxmlformats.org/officeDocument/2006/relationships/oleObject" Target="../embeddings/oleObject31.bin"/><Relationship Id="rId2" Type="http://schemas.openxmlformats.org/officeDocument/2006/relationships/tags" Target="../tags/tag425.xml"/><Relationship Id="rId16" Type="http://schemas.openxmlformats.org/officeDocument/2006/relationships/slideMaster" Target="../slideMasters/slideMaster3.xml"/><Relationship Id="rId1" Type="http://schemas.openxmlformats.org/officeDocument/2006/relationships/vmlDrawing" Target="../drawings/vmlDrawing31.vml"/><Relationship Id="rId6" Type="http://schemas.openxmlformats.org/officeDocument/2006/relationships/tags" Target="../tags/tag429.xml"/><Relationship Id="rId11" Type="http://schemas.openxmlformats.org/officeDocument/2006/relationships/tags" Target="../tags/tag434.xml"/><Relationship Id="rId5" Type="http://schemas.openxmlformats.org/officeDocument/2006/relationships/tags" Target="../tags/tag428.xml"/><Relationship Id="rId15" Type="http://schemas.openxmlformats.org/officeDocument/2006/relationships/tags" Target="../tags/tag438.xml"/><Relationship Id="rId10" Type="http://schemas.openxmlformats.org/officeDocument/2006/relationships/tags" Target="../tags/tag433.xml"/><Relationship Id="rId4" Type="http://schemas.openxmlformats.org/officeDocument/2006/relationships/tags" Target="../tags/tag427.xml"/><Relationship Id="rId9" Type="http://schemas.openxmlformats.org/officeDocument/2006/relationships/tags" Target="../tags/tag432.xml"/><Relationship Id="rId14" Type="http://schemas.openxmlformats.org/officeDocument/2006/relationships/tags" Target="../tags/tag437.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445.xml"/><Relationship Id="rId13" Type="http://schemas.openxmlformats.org/officeDocument/2006/relationships/tags" Target="../tags/tag450.xml"/><Relationship Id="rId18" Type="http://schemas.openxmlformats.org/officeDocument/2006/relationships/image" Target="../media/image10.emf"/><Relationship Id="rId3" Type="http://schemas.openxmlformats.org/officeDocument/2006/relationships/tags" Target="../tags/tag440.xml"/><Relationship Id="rId7" Type="http://schemas.openxmlformats.org/officeDocument/2006/relationships/tags" Target="../tags/tag444.xml"/><Relationship Id="rId12" Type="http://schemas.openxmlformats.org/officeDocument/2006/relationships/tags" Target="../tags/tag449.xml"/><Relationship Id="rId17" Type="http://schemas.openxmlformats.org/officeDocument/2006/relationships/oleObject" Target="../embeddings/oleObject32.bin"/><Relationship Id="rId2" Type="http://schemas.openxmlformats.org/officeDocument/2006/relationships/tags" Target="../tags/tag439.xml"/><Relationship Id="rId16" Type="http://schemas.openxmlformats.org/officeDocument/2006/relationships/slideMaster" Target="../slideMasters/slideMaster3.xml"/><Relationship Id="rId1" Type="http://schemas.openxmlformats.org/officeDocument/2006/relationships/vmlDrawing" Target="../drawings/vmlDrawing32.vml"/><Relationship Id="rId6" Type="http://schemas.openxmlformats.org/officeDocument/2006/relationships/tags" Target="../tags/tag443.xml"/><Relationship Id="rId11" Type="http://schemas.openxmlformats.org/officeDocument/2006/relationships/tags" Target="../tags/tag448.xml"/><Relationship Id="rId5" Type="http://schemas.openxmlformats.org/officeDocument/2006/relationships/tags" Target="../tags/tag442.xml"/><Relationship Id="rId15" Type="http://schemas.openxmlformats.org/officeDocument/2006/relationships/tags" Target="../tags/tag452.xml"/><Relationship Id="rId10" Type="http://schemas.openxmlformats.org/officeDocument/2006/relationships/tags" Target="../tags/tag447.xml"/><Relationship Id="rId4" Type="http://schemas.openxmlformats.org/officeDocument/2006/relationships/tags" Target="../tags/tag441.xml"/><Relationship Id="rId9" Type="http://schemas.openxmlformats.org/officeDocument/2006/relationships/tags" Target="../tags/tag446.xml"/><Relationship Id="rId14" Type="http://schemas.openxmlformats.org/officeDocument/2006/relationships/tags" Target="../tags/tag451.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459.xml"/><Relationship Id="rId13" Type="http://schemas.openxmlformats.org/officeDocument/2006/relationships/tags" Target="../tags/tag464.xml"/><Relationship Id="rId3" Type="http://schemas.openxmlformats.org/officeDocument/2006/relationships/tags" Target="../tags/tag454.xml"/><Relationship Id="rId7" Type="http://schemas.openxmlformats.org/officeDocument/2006/relationships/tags" Target="../tags/tag458.xml"/><Relationship Id="rId12" Type="http://schemas.openxmlformats.org/officeDocument/2006/relationships/tags" Target="../tags/tag463.xml"/><Relationship Id="rId17" Type="http://schemas.openxmlformats.org/officeDocument/2006/relationships/image" Target="../media/image1.emf"/><Relationship Id="rId2" Type="http://schemas.openxmlformats.org/officeDocument/2006/relationships/tags" Target="../tags/tag453.xml"/><Relationship Id="rId16" Type="http://schemas.openxmlformats.org/officeDocument/2006/relationships/oleObject" Target="../embeddings/oleObject33.bin"/><Relationship Id="rId1" Type="http://schemas.openxmlformats.org/officeDocument/2006/relationships/vmlDrawing" Target="../drawings/vmlDrawing33.vml"/><Relationship Id="rId6" Type="http://schemas.openxmlformats.org/officeDocument/2006/relationships/tags" Target="../tags/tag457.xml"/><Relationship Id="rId11" Type="http://schemas.openxmlformats.org/officeDocument/2006/relationships/tags" Target="../tags/tag462.xml"/><Relationship Id="rId5" Type="http://schemas.openxmlformats.org/officeDocument/2006/relationships/tags" Target="../tags/tag456.xml"/><Relationship Id="rId15" Type="http://schemas.openxmlformats.org/officeDocument/2006/relationships/slideMaster" Target="../slideMasters/slideMaster3.xml"/><Relationship Id="rId10" Type="http://schemas.openxmlformats.org/officeDocument/2006/relationships/tags" Target="../tags/tag461.xml"/><Relationship Id="rId4" Type="http://schemas.openxmlformats.org/officeDocument/2006/relationships/tags" Target="../tags/tag455.xml"/><Relationship Id="rId9" Type="http://schemas.openxmlformats.org/officeDocument/2006/relationships/tags" Target="../tags/tag460.xml"/><Relationship Id="rId14" Type="http://schemas.openxmlformats.org/officeDocument/2006/relationships/tags" Target="../tags/tag465.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472.xml"/><Relationship Id="rId13" Type="http://schemas.openxmlformats.org/officeDocument/2006/relationships/tags" Target="../tags/tag477.xml"/><Relationship Id="rId3" Type="http://schemas.openxmlformats.org/officeDocument/2006/relationships/tags" Target="../tags/tag467.xml"/><Relationship Id="rId7" Type="http://schemas.openxmlformats.org/officeDocument/2006/relationships/tags" Target="../tags/tag471.xml"/><Relationship Id="rId12" Type="http://schemas.openxmlformats.org/officeDocument/2006/relationships/tags" Target="../tags/tag476.xml"/><Relationship Id="rId17" Type="http://schemas.openxmlformats.org/officeDocument/2006/relationships/image" Target="../media/image1.emf"/><Relationship Id="rId2" Type="http://schemas.openxmlformats.org/officeDocument/2006/relationships/tags" Target="../tags/tag466.xml"/><Relationship Id="rId16" Type="http://schemas.openxmlformats.org/officeDocument/2006/relationships/oleObject" Target="../embeddings/oleObject34.bin"/><Relationship Id="rId1" Type="http://schemas.openxmlformats.org/officeDocument/2006/relationships/vmlDrawing" Target="../drawings/vmlDrawing34.vml"/><Relationship Id="rId6" Type="http://schemas.openxmlformats.org/officeDocument/2006/relationships/tags" Target="../tags/tag470.xml"/><Relationship Id="rId11" Type="http://schemas.openxmlformats.org/officeDocument/2006/relationships/tags" Target="../tags/tag475.xml"/><Relationship Id="rId5" Type="http://schemas.openxmlformats.org/officeDocument/2006/relationships/tags" Target="../tags/tag469.xml"/><Relationship Id="rId15" Type="http://schemas.openxmlformats.org/officeDocument/2006/relationships/slideMaster" Target="../slideMasters/slideMaster3.xml"/><Relationship Id="rId10" Type="http://schemas.openxmlformats.org/officeDocument/2006/relationships/tags" Target="../tags/tag474.xml"/><Relationship Id="rId4" Type="http://schemas.openxmlformats.org/officeDocument/2006/relationships/tags" Target="../tags/tag468.xml"/><Relationship Id="rId9" Type="http://schemas.openxmlformats.org/officeDocument/2006/relationships/tags" Target="../tags/tag473.xml"/><Relationship Id="rId14" Type="http://schemas.openxmlformats.org/officeDocument/2006/relationships/tags" Target="../tags/tag478.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485.xml"/><Relationship Id="rId13" Type="http://schemas.openxmlformats.org/officeDocument/2006/relationships/tags" Target="../tags/tag490.xml"/><Relationship Id="rId3" Type="http://schemas.openxmlformats.org/officeDocument/2006/relationships/tags" Target="../tags/tag480.xml"/><Relationship Id="rId7" Type="http://schemas.openxmlformats.org/officeDocument/2006/relationships/tags" Target="../tags/tag484.xml"/><Relationship Id="rId12" Type="http://schemas.openxmlformats.org/officeDocument/2006/relationships/tags" Target="../tags/tag489.xml"/><Relationship Id="rId17" Type="http://schemas.openxmlformats.org/officeDocument/2006/relationships/image" Target="../media/image14.emf"/><Relationship Id="rId2" Type="http://schemas.openxmlformats.org/officeDocument/2006/relationships/tags" Target="../tags/tag479.xml"/><Relationship Id="rId16" Type="http://schemas.openxmlformats.org/officeDocument/2006/relationships/oleObject" Target="../embeddings/oleObject35.bin"/><Relationship Id="rId1" Type="http://schemas.openxmlformats.org/officeDocument/2006/relationships/vmlDrawing" Target="../drawings/vmlDrawing35.vml"/><Relationship Id="rId6" Type="http://schemas.openxmlformats.org/officeDocument/2006/relationships/tags" Target="../tags/tag483.xml"/><Relationship Id="rId11" Type="http://schemas.openxmlformats.org/officeDocument/2006/relationships/tags" Target="../tags/tag488.xml"/><Relationship Id="rId5" Type="http://schemas.openxmlformats.org/officeDocument/2006/relationships/tags" Target="../tags/tag482.xml"/><Relationship Id="rId15" Type="http://schemas.openxmlformats.org/officeDocument/2006/relationships/slideMaster" Target="../slideMasters/slideMaster3.xml"/><Relationship Id="rId10" Type="http://schemas.openxmlformats.org/officeDocument/2006/relationships/tags" Target="../tags/tag487.xml"/><Relationship Id="rId4" Type="http://schemas.openxmlformats.org/officeDocument/2006/relationships/tags" Target="../tags/tag481.xml"/><Relationship Id="rId9" Type="http://schemas.openxmlformats.org/officeDocument/2006/relationships/tags" Target="../tags/tag486.xml"/><Relationship Id="rId14" Type="http://schemas.openxmlformats.org/officeDocument/2006/relationships/tags" Target="../tags/tag491.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498.xml"/><Relationship Id="rId13" Type="http://schemas.openxmlformats.org/officeDocument/2006/relationships/tags" Target="../tags/tag503.xml"/><Relationship Id="rId3" Type="http://schemas.openxmlformats.org/officeDocument/2006/relationships/tags" Target="../tags/tag493.xml"/><Relationship Id="rId7" Type="http://schemas.openxmlformats.org/officeDocument/2006/relationships/tags" Target="../tags/tag497.xml"/><Relationship Id="rId12" Type="http://schemas.openxmlformats.org/officeDocument/2006/relationships/tags" Target="../tags/tag502.xml"/><Relationship Id="rId17" Type="http://schemas.openxmlformats.org/officeDocument/2006/relationships/image" Target="../media/image1.emf"/><Relationship Id="rId2" Type="http://schemas.openxmlformats.org/officeDocument/2006/relationships/tags" Target="../tags/tag492.xml"/><Relationship Id="rId16" Type="http://schemas.openxmlformats.org/officeDocument/2006/relationships/oleObject" Target="../embeddings/oleObject36.bin"/><Relationship Id="rId1" Type="http://schemas.openxmlformats.org/officeDocument/2006/relationships/vmlDrawing" Target="../drawings/vmlDrawing36.vml"/><Relationship Id="rId6" Type="http://schemas.openxmlformats.org/officeDocument/2006/relationships/tags" Target="../tags/tag496.xml"/><Relationship Id="rId11" Type="http://schemas.openxmlformats.org/officeDocument/2006/relationships/tags" Target="../tags/tag501.xml"/><Relationship Id="rId5" Type="http://schemas.openxmlformats.org/officeDocument/2006/relationships/tags" Target="../tags/tag495.xml"/><Relationship Id="rId15" Type="http://schemas.openxmlformats.org/officeDocument/2006/relationships/slideMaster" Target="../slideMasters/slideMaster3.xml"/><Relationship Id="rId10" Type="http://schemas.openxmlformats.org/officeDocument/2006/relationships/tags" Target="../tags/tag500.xml"/><Relationship Id="rId4" Type="http://schemas.openxmlformats.org/officeDocument/2006/relationships/tags" Target="../tags/tag494.xml"/><Relationship Id="rId9" Type="http://schemas.openxmlformats.org/officeDocument/2006/relationships/tags" Target="../tags/tag499.xml"/><Relationship Id="rId14" Type="http://schemas.openxmlformats.org/officeDocument/2006/relationships/tags" Target="../tags/tag504.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511.xml"/><Relationship Id="rId13" Type="http://schemas.openxmlformats.org/officeDocument/2006/relationships/tags" Target="../tags/tag516.xml"/><Relationship Id="rId18" Type="http://schemas.openxmlformats.org/officeDocument/2006/relationships/image" Target="../media/image10.emf"/><Relationship Id="rId3" Type="http://schemas.openxmlformats.org/officeDocument/2006/relationships/tags" Target="../tags/tag506.xml"/><Relationship Id="rId7" Type="http://schemas.openxmlformats.org/officeDocument/2006/relationships/tags" Target="../tags/tag510.xml"/><Relationship Id="rId12" Type="http://schemas.openxmlformats.org/officeDocument/2006/relationships/tags" Target="../tags/tag515.xml"/><Relationship Id="rId17" Type="http://schemas.openxmlformats.org/officeDocument/2006/relationships/oleObject" Target="../embeddings/oleObject37.bin"/><Relationship Id="rId2" Type="http://schemas.openxmlformats.org/officeDocument/2006/relationships/tags" Target="../tags/tag505.xml"/><Relationship Id="rId16" Type="http://schemas.openxmlformats.org/officeDocument/2006/relationships/slideMaster" Target="../slideMasters/slideMaster3.xml"/><Relationship Id="rId1" Type="http://schemas.openxmlformats.org/officeDocument/2006/relationships/vmlDrawing" Target="../drawings/vmlDrawing37.vml"/><Relationship Id="rId6" Type="http://schemas.openxmlformats.org/officeDocument/2006/relationships/tags" Target="../tags/tag509.xml"/><Relationship Id="rId11" Type="http://schemas.openxmlformats.org/officeDocument/2006/relationships/tags" Target="../tags/tag514.xml"/><Relationship Id="rId5" Type="http://schemas.openxmlformats.org/officeDocument/2006/relationships/tags" Target="../tags/tag508.xml"/><Relationship Id="rId15" Type="http://schemas.openxmlformats.org/officeDocument/2006/relationships/tags" Target="../tags/tag518.xml"/><Relationship Id="rId10" Type="http://schemas.openxmlformats.org/officeDocument/2006/relationships/tags" Target="../tags/tag513.xml"/><Relationship Id="rId4" Type="http://schemas.openxmlformats.org/officeDocument/2006/relationships/tags" Target="../tags/tag507.xml"/><Relationship Id="rId9" Type="http://schemas.openxmlformats.org/officeDocument/2006/relationships/tags" Target="../tags/tag512.xml"/><Relationship Id="rId14" Type="http://schemas.openxmlformats.org/officeDocument/2006/relationships/tags" Target="../tags/tag517.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526.xml"/><Relationship Id="rId3" Type="http://schemas.openxmlformats.org/officeDocument/2006/relationships/tags" Target="../tags/tag521.xml"/><Relationship Id="rId7" Type="http://schemas.openxmlformats.org/officeDocument/2006/relationships/tags" Target="../tags/tag525.xml"/><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tags" Target="../tags/tag524.xml"/><Relationship Id="rId5" Type="http://schemas.openxmlformats.org/officeDocument/2006/relationships/tags" Target="../tags/tag523.xml"/><Relationship Id="rId4" Type="http://schemas.openxmlformats.org/officeDocument/2006/relationships/tags" Target="../tags/tag522.xml"/><Relationship Id="rId9"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slideMaster" Target="../slideMasters/slideMaster3.xml"/><Relationship Id="rId5" Type="http://schemas.openxmlformats.org/officeDocument/2006/relationships/tags" Target="../tags/tag531.xml"/><Relationship Id="rId4" Type="http://schemas.openxmlformats.org/officeDocument/2006/relationships/tags" Target="../tags/tag53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vmlDrawing" Target="../drawings/vmlDrawing4.v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image" Target="../media/image4.emf"/><Relationship Id="rId4" Type="http://schemas.openxmlformats.org/officeDocument/2006/relationships/tags" Target="../tags/tag49.xml"/><Relationship Id="rId9" Type="http://schemas.openxmlformats.org/officeDocument/2006/relationships/oleObject" Target="../embeddings/oleObject4.bin"/></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33.xml"/><Relationship Id="rId7" Type="http://schemas.openxmlformats.org/officeDocument/2006/relationships/slideMaster" Target="../slideMasters/slideMaster3.xml"/><Relationship Id="rId2" Type="http://schemas.openxmlformats.org/officeDocument/2006/relationships/tags" Target="../tags/tag532.xml"/><Relationship Id="rId1" Type="http://schemas.openxmlformats.org/officeDocument/2006/relationships/vmlDrawing" Target="../drawings/vmlDrawing38.vml"/><Relationship Id="rId6" Type="http://schemas.openxmlformats.org/officeDocument/2006/relationships/tags" Target="../tags/tag536.xml"/><Relationship Id="rId5" Type="http://schemas.openxmlformats.org/officeDocument/2006/relationships/tags" Target="../tags/tag535.xml"/><Relationship Id="rId10" Type="http://schemas.openxmlformats.org/officeDocument/2006/relationships/image" Target="../media/image2.emf"/><Relationship Id="rId4" Type="http://schemas.openxmlformats.org/officeDocument/2006/relationships/tags" Target="../tags/tag534.xml"/><Relationship Id="rId9" Type="http://schemas.openxmlformats.org/officeDocument/2006/relationships/oleObject" Target="../embeddings/oleObject38.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vmlDrawing" Target="../drawings/vmlDrawing5.vml"/><Relationship Id="rId6" Type="http://schemas.openxmlformats.org/officeDocument/2006/relationships/tags" Target="../tags/tag57.xml"/><Relationship Id="rId11" Type="http://schemas.openxmlformats.org/officeDocument/2006/relationships/image" Target="../media/image4.emf"/><Relationship Id="rId5" Type="http://schemas.openxmlformats.org/officeDocument/2006/relationships/tags" Target="../tags/tag56.xml"/><Relationship Id="rId10" Type="http://schemas.openxmlformats.org/officeDocument/2006/relationships/oleObject" Target="../embeddings/oleObject5.bin"/><Relationship Id="rId4" Type="http://schemas.openxmlformats.org/officeDocument/2006/relationships/tags" Target="../tags/tag55.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image" Target="../media/image1.emf"/><Relationship Id="rId2" Type="http://schemas.openxmlformats.org/officeDocument/2006/relationships/tags" Target="../tags/tag60.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slideMaster" Target="../slideMasters/slideMaster1.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1.emf"/><Relationship Id="rId2" Type="http://schemas.openxmlformats.org/officeDocument/2006/relationships/tags" Target="../tags/tag73.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slideMaster" Target="../slideMasters/slideMaster1.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oleObject" Target="../embeddings/oleObject8.bin"/><Relationship Id="rId2" Type="http://schemas.openxmlformats.org/officeDocument/2006/relationships/tags" Target="../tags/tag86.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9"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7"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2427312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1" name="think-cell Slide" r:id="rId27" imgW="413" imgH="416" progId="TCLayout.ActiveDocument.1">
                  <p:embed/>
                </p:oleObj>
              </mc:Choice>
              <mc:Fallback>
                <p:oleObj name="think-cell Slide" r:id="rId2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86741D3B-2CAC-4E5D-B5EB-38EFBEDF2B57}"/>
              </a:ext>
            </a:extLst>
          </p:cNvPr>
          <p:cNvSpPr>
            <a:spLocks noGrp="1"/>
          </p:cNvSpPr>
          <p:nvPr>
            <p:ph type="body" sz="quarter" idx="17"/>
            <p:custDataLst>
              <p:tags r:id="rId12"/>
            </p:custDataLst>
          </p:nvPr>
        </p:nvSpPr>
        <p:spPr>
          <a:xfrm>
            <a:off x="9119860" y="78768"/>
            <a:ext cx="2520451" cy="123111"/>
          </a:xfrm>
        </p:spPr>
        <p:txBody>
          <a:bodyPr/>
          <a:lstStyle/>
          <a:p>
            <a:endParaRPr lang="en-US"/>
          </a:p>
        </p:txBody>
      </p:sp>
      <p:sp>
        <p:nvSpPr>
          <p:cNvPr id="16" name="3. Subtitle">
            <a:extLst>
              <a:ext uri="{FF2B5EF4-FFF2-40B4-BE49-F238E27FC236}">
                <a16:creationId xmlns:a16="http://schemas.microsoft.com/office/drawing/2014/main" id="{454A75E4-29E8-4297-96A6-7E0877DF887E}"/>
              </a:ext>
            </a:extLst>
          </p:cNvPr>
          <p:cNvSpPr>
            <a:spLocks noGrp="1"/>
          </p:cNvSpPr>
          <p:nvPr>
            <p:ph type="subTitle" idx="1"/>
            <p:custDataLst>
              <p:tags r:id="rId13"/>
            </p:custDataLst>
          </p:nvPr>
        </p:nvSpPr>
        <p:spPr>
          <a:xfrm>
            <a:off x="554736" y="903861"/>
            <a:ext cx="7918704" cy="276999"/>
          </a:xfrm>
        </p:spPr>
        <p:txBody>
          <a:bodyPr/>
          <a:lstStyle/>
          <a:p>
            <a:r>
              <a:rPr lang="en-US" sz="1800" dirty="0"/>
              <a:t>Instructions</a:t>
            </a:r>
          </a:p>
        </p:txBody>
      </p:sp>
      <p:sp>
        <p:nvSpPr>
          <p:cNvPr id="19" name="RectangleLight">
            <a:extLst>
              <a:ext uri="{FF2B5EF4-FFF2-40B4-BE49-F238E27FC236}">
                <a16:creationId xmlns:a16="http://schemas.microsoft.com/office/drawing/2014/main" id="{E688F9EB-1A02-495E-BB44-EEBF001E49F5}"/>
              </a:ext>
            </a:extLst>
          </p:cNvPr>
          <p:cNvSpPr/>
          <p:nvPr userDrawn="1">
            <p:custDataLst>
              <p:tags r:id="rId1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29" name="SlideLogoText">
            <a:extLst>
              <a:ext uri="{FF2B5EF4-FFF2-40B4-BE49-F238E27FC236}">
                <a16:creationId xmlns:a16="http://schemas.microsoft.com/office/drawing/2014/main" id="{3C85EAE8-CB08-4823-BB04-23E9CCC43B78}"/>
              </a:ext>
            </a:extLst>
          </p:cNvPr>
          <p:cNvSpPr txBox="1"/>
          <p:nvPr userDrawn="1">
            <p:custDataLst>
              <p:tags r:id="rId1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30" name="Slide Number">
            <a:extLst>
              <a:ext uri="{FF2B5EF4-FFF2-40B4-BE49-F238E27FC236}">
                <a16:creationId xmlns:a16="http://schemas.microsoft.com/office/drawing/2014/main" id="{F44E11AF-77E9-4D1A-9DFA-D4D4D883D833}"/>
              </a:ext>
            </a:extLst>
          </p:cNvPr>
          <p:cNvSpPr>
            <a:spLocks noChangeArrowheads="1"/>
          </p:cNvSpPr>
          <p:nvPr userDrawn="1">
            <p:custDataLst>
              <p:tags r:id="rId1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31" name="BottomLineRight">
            <a:extLst>
              <a:ext uri="{FF2B5EF4-FFF2-40B4-BE49-F238E27FC236}">
                <a16:creationId xmlns:a16="http://schemas.microsoft.com/office/drawing/2014/main" id="{90EE1AA8-034C-4BE5-B7CF-35689C509AFB}"/>
              </a:ext>
            </a:extLst>
          </p:cNvPr>
          <p:cNvCxnSpPr/>
          <p:nvPr userDrawn="1">
            <p:custDataLst>
              <p:tags r:id="rId1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BottomLineLeft">
            <a:extLst>
              <a:ext uri="{FF2B5EF4-FFF2-40B4-BE49-F238E27FC236}">
                <a16:creationId xmlns:a16="http://schemas.microsoft.com/office/drawing/2014/main" id="{740C9C42-CF36-4305-914B-1EC1468CFB61}"/>
              </a:ext>
            </a:extLst>
          </p:cNvPr>
          <p:cNvCxnSpPr/>
          <p:nvPr userDrawn="1">
            <p:custDataLst>
              <p:tags r:id="rId1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TopLineRight">
            <a:extLst>
              <a:ext uri="{FF2B5EF4-FFF2-40B4-BE49-F238E27FC236}">
                <a16:creationId xmlns:a16="http://schemas.microsoft.com/office/drawing/2014/main" id="{7B94B3B6-99BD-4DA0-8F9C-3146BCBB545B}"/>
              </a:ext>
            </a:extLst>
          </p:cNvPr>
          <p:cNvCxnSpPr/>
          <p:nvPr userDrawn="1">
            <p:custDataLst>
              <p:tags r:id="rId1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TopLineLeft">
            <a:extLst>
              <a:ext uri="{FF2B5EF4-FFF2-40B4-BE49-F238E27FC236}">
                <a16:creationId xmlns:a16="http://schemas.microsoft.com/office/drawing/2014/main" id="{77C69667-5462-470E-8CD2-7C470667F914}"/>
              </a:ext>
            </a:extLst>
          </p:cNvPr>
          <p:cNvCxnSpPr/>
          <p:nvPr userDrawn="1">
            <p:custDataLst>
              <p:tags r:id="rId2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2. Slide Title">
            <a:extLst>
              <a:ext uri="{FF2B5EF4-FFF2-40B4-BE49-F238E27FC236}">
                <a16:creationId xmlns:a16="http://schemas.microsoft.com/office/drawing/2014/main" id="{BAEEE9EF-D2AB-45C4-91E3-1668ECD6D8F0}"/>
              </a:ext>
            </a:extLst>
          </p:cNvPr>
          <p:cNvSpPr txBox="1">
            <a:spLocks/>
          </p:cNvSpPr>
          <p:nvPr userDrawn="1">
            <p:custDataLst>
              <p:tags r:id="rId21"/>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Using synthesis</a:t>
            </a:r>
          </a:p>
        </p:txBody>
      </p:sp>
      <p:sp>
        <p:nvSpPr>
          <p:cNvPr id="36" name="1. On-page tracker">
            <a:extLst>
              <a:ext uri="{FF2B5EF4-FFF2-40B4-BE49-F238E27FC236}">
                <a16:creationId xmlns:a16="http://schemas.microsoft.com/office/drawing/2014/main" id="{70D48A36-8307-433C-A6B0-04A0AD725587}"/>
              </a:ext>
            </a:extLst>
          </p:cNvPr>
          <p:cNvSpPr txBox="1">
            <a:spLocks/>
          </p:cNvSpPr>
          <p:nvPr userDrawn="1">
            <p:custDataLst>
              <p:tags r:id="rId22"/>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pic>
        <p:nvPicPr>
          <p:cNvPr id="37" name="CustomIcon">
            <a:extLst>
              <a:ext uri="{FF2B5EF4-FFF2-40B4-BE49-F238E27FC236}">
                <a16:creationId xmlns:a16="http://schemas.microsoft.com/office/drawing/2014/main" id="{BA70BEE5-CDB0-440E-A6ED-255C4B43E443}"/>
              </a:ext>
            </a:extLst>
          </p:cNvPr>
          <p:cNvPicPr>
            <a:picLocks noChangeAspect="1"/>
          </p:cNvPicPr>
          <p:nvPr userDrawn="1">
            <p:custDataLst>
              <p:tags r:id="rId23"/>
            </p:custDataLst>
          </p:nvPr>
        </p:nvPicPr>
        <p:blipFill>
          <a:blip r:embed="rId29">
            <a:extLst>
              <a:ext uri="{96DAC541-7B7A-43D3-8B79-37D633B846F1}">
                <asvg:svgBlip xmlns:asvg="http://schemas.microsoft.com/office/drawing/2016/SVG/main" r:embed="rId30"/>
              </a:ext>
            </a:extLst>
          </a:blip>
          <a:stretch>
            <a:fillRect/>
          </a:stretch>
        </p:blipFill>
        <p:spPr>
          <a:xfrm>
            <a:off x="9092184" y="423715"/>
            <a:ext cx="609600" cy="609600"/>
          </a:xfrm>
          <a:prstGeom prst="rect">
            <a:avLst/>
          </a:prstGeom>
        </p:spPr>
      </p:pic>
      <p:sp>
        <p:nvSpPr>
          <p:cNvPr id="38" name="Rectangle 37">
            <a:extLst>
              <a:ext uri="{FF2B5EF4-FFF2-40B4-BE49-F238E27FC236}">
                <a16:creationId xmlns:a16="http://schemas.microsoft.com/office/drawing/2014/main" id="{C11D5326-F977-44D0-B2A4-C143826463ED}"/>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20 minutes</a:t>
            </a:r>
          </a:p>
        </p:txBody>
      </p:sp>
      <p:sp>
        <p:nvSpPr>
          <p:cNvPr id="39" name="TextBox 38">
            <a:extLst>
              <a:ext uri="{FF2B5EF4-FFF2-40B4-BE49-F238E27FC236}">
                <a16:creationId xmlns:a16="http://schemas.microsoft.com/office/drawing/2014/main" id="{4BC4643A-A6B2-4B8D-B21A-F113AA4CA465}"/>
              </a:ext>
            </a:extLst>
          </p:cNvPr>
          <p:cNvSpPr txBox="1">
            <a:spLocks/>
          </p:cNvSpPr>
          <p:nvPr userDrawn="1">
            <p:custDataLst>
              <p:tags r:id="rId24"/>
            </p:custDataLst>
          </p:nvPr>
        </p:nvSpPr>
        <p:spPr>
          <a:xfrm>
            <a:off x="554736" y="1687513"/>
            <a:ext cx="7918704" cy="448584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t>The value of synthesis is that it suggests implications to the reader—it doesn’t just provide a summary and ask the reader to derive the “so what.” Synthesis delivers both the insight and the implications of that insight. </a:t>
            </a:r>
          </a:p>
          <a:p>
            <a:pPr lvl="1">
              <a:spcBef>
                <a:spcPts val="2000"/>
              </a:spcBef>
            </a:pPr>
            <a:r>
              <a:rPr lang="en-US" b="1" dirty="0">
                <a:cs typeface="Times New Roman" panose="02020603050405020304" pitchFamily="18" charset="0"/>
              </a:rPr>
              <a:t>Goal:</a:t>
            </a:r>
            <a:r>
              <a:rPr lang="en-US" dirty="0">
                <a:cs typeface="Times New Roman" panose="02020603050405020304" pitchFamily="18" charset="0"/>
              </a:rPr>
              <a:t> S</a:t>
            </a:r>
            <a:r>
              <a:rPr lang="en-US" dirty="0"/>
              <a:t>harpen your team’s synthesis skills while also reflecting on tendencies with regard to summary and synthesis</a:t>
            </a:r>
            <a:r>
              <a:rPr lang="en-US" dirty="0">
                <a:cs typeface="Times New Roman" panose="02020603050405020304" pitchFamily="18" charset="0"/>
              </a:rPr>
              <a:t>. Apply the synthesis approach to an email that was recently written that was more of a summary than a synthesis</a:t>
            </a:r>
          </a:p>
          <a:p>
            <a:pPr lvl="1">
              <a:spcBef>
                <a:spcPts val="2000"/>
              </a:spcBef>
            </a:pPr>
            <a:r>
              <a:rPr lang="en-US" b="1" dirty="0">
                <a:cs typeface="Times New Roman" panose="02020603050405020304" pitchFamily="18" charset="0"/>
              </a:rPr>
              <a:t>Logistics:</a:t>
            </a:r>
            <a:r>
              <a:rPr lang="en-US" dirty="0">
                <a:cs typeface="Times New Roman" panose="02020603050405020304" pitchFamily="18" charset="0"/>
              </a:rPr>
              <a:t> This is a group exercise meant to be completed with your team</a:t>
            </a:r>
          </a:p>
          <a:p>
            <a:pPr lvl="1">
              <a:spcBef>
                <a:spcPts val="2000"/>
              </a:spcBef>
            </a:pPr>
            <a:r>
              <a:rPr lang="en-US" b="1" dirty="0">
                <a:cs typeface="Times New Roman" panose="02020603050405020304" pitchFamily="18" charset="0"/>
              </a:rPr>
              <a:t>Estimated time:</a:t>
            </a:r>
            <a:r>
              <a:rPr lang="en-US" dirty="0">
                <a:cs typeface="Times New Roman" panose="02020603050405020304" pitchFamily="18" charset="0"/>
              </a:rPr>
              <a:t> 20 minutes</a:t>
            </a:r>
          </a:p>
          <a:p>
            <a:pPr lvl="0"/>
            <a:endParaRPr lang="en-US" dirty="0"/>
          </a:p>
          <a:p>
            <a:pPr lvl="0"/>
            <a:r>
              <a:rPr lang="en-US" dirty="0"/>
              <a:t>Choose an email, written by yourself or one of your colleagues, to workshop together as a group. Hand out printouts of the email to your colleagues, project the email, or read the email aloud to the group. The email should be easy to understand for all in the group, and one that you feel was more a summary than a synthesis, and that could have benefitted from being a synthesis. </a:t>
            </a:r>
          </a:p>
        </p:txBody>
      </p:sp>
      <p:sp>
        <p:nvSpPr>
          <p:cNvPr id="40" name="TextBox 39">
            <a:extLst>
              <a:ext uri="{FF2B5EF4-FFF2-40B4-BE49-F238E27FC236}">
                <a16:creationId xmlns:a16="http://schemas.microsoft.com/office/drawing/2014/main" id="{998CADA1-016C-4DC4-8CFE-422564AC02CC}"/>
              </a:ext>
            </a:extLst>
          </p:cNvPr>
          <p:cNvSpPr txBox="1"/>
          <p:nvPr userDrawn="1">
            <p:custDataLst>
              <p:tags r:id="rId25"/>
            </p:custDataLst>
          </p:nvPr>
        </p:nvSpPr>
        <p:spPr>
          <a:xfrm>
            <a:off x="9092184" y="1687513"/>
            <a:ext cx="2542604" cy="227754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900"/>
              </a:spcBef>
            </a:pPr>
            <a:r>
              <a:rPr lang="en-US" b="1" dirty="0">
                <a:cs typeface="Times New Roman" panose="02020603050405020304" pitchFamily="18" charset="0"/>
              </a:rPr>
              <a:t>Questions to consider:</a:t>
            </a:r>
            <a:endParaRPr lang="en-US" dirty="0"/>
          </a:p>
          <a:p>
            <a:pPr lvl="1">
              <a:spcBef>
                <a:spcPts val="900"/>
              </a:spcBef>
            </a:pPr>
            <a:r>
              <a:rPr lang="en-US" dirty="0"/>
              <a:t>What is the “so what” I wanted the reader to take away upon reading the email? </a:t>
            </a:r>
          </a:p>
          <a:p>
            <a:pPr lvl="1">
              <a:spcBef>
                <a:spcPts val="900"/>
              </a:spcBef>
            </a:pPr>
            <a:r>
              <a:rPr lang="en-US" dirty="0"/>
              <a:t>What are the implications or conclusions of the “so what”?</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45"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1"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6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9"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2563489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3"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2. Slide Title">
            <a:extLst>
              <a:ext uri="{FF2B5EF4-FFF2-40B4-BE49-F238E27FC236}">
                <a16:creationId xmlns:a16="http://schemas.microsoft.com/office/drawing/2014/main" id="{79BCC7DE-74AF-4DAA-8EEE-9D2E1899CD0A}"/>
              </a:ext>
            </a:extLst>
          </p:cNvPr>
          <p:cNvSpPr>
            <a:spLocks noGrp="1"/>
          </p:cNvSpPr>
          <p:nvPr>
            <p:ph type="title"/>
            <p:custDataLst>
              <p:tags r:id="rId6"/>
            </p:custDataLst>
          </p:nvPr>
        </p:nvSpPr>
        <p:spPr>
          <a:xfrm>
            <a:off x="554736" y="182372"/>
            <a:ext cx="11082528" cy="731520"/>
          </a:xfrm>
        </p:spPr>
        <p:txBody>
          <a:bodyPr/>
          <a:lstStyle/>
          <a:p>
            <a:r>
              <a:rPr lang="en-US" dirty="0"/>
              <a:t>Using synthesis</a:t>
            </a:r>
          </a:p>
        </p:txBody>
      </p:sp>
      <p:sp>
        <p:nvSpPr>
          <p:cNvPr id="14" name="3. Subtitle">
            <a:extLst>
              <a:ext uri="{FF2B5EF4-FFF2-40B4-BE49-F238E27FC236}">
                <a16:creationId xmlns:a16="http://schemas.microsoft.com/office/drawing/2014/main" id="{AFCA90EF-ED86-4107-AD40-25D8370A5ED6}"/>
              </a:ext>
            </a:extLst>
          </p:cNvPr>
          <p:cNvSpPr>
            <a:spLocks noGrp="1"/>
          </p:cNvSpPr>
          <p:nvPr>
            <p:ph type="subTitle" idx="1"/>
            <p:custDataLst>
              <p:tags r:id="rId7"/>
            </p:custDataLst>
          </p:nvPr>
        </p:nvSpPr>
        <p:spPr>
          <a:xfrm>
            <a:off x="554736" y="903861"/>
            <a:ext cx="11082528" cy="276999"/>
          </a:xfrm>
        </p:spPr>
        <p:txBody>
          <a:bodyPr/>
          <a:lstStyle/>
          <a:p>
            <a:r>
              <a:rPr lang="en-US" sz="1800" dirty="0"/>
              <a:t>Worksheet </a:t>
            </a:r>
          </a:p>
        </p:txBody>
      </p:sp>
      <p:sp>
        <p:nvSpPr>
          <p:cNvPr id="16" name="TextBox 15">
            <a:extLst>
              <a:ext uri="{FF2B5EF4-FFF2-40B4-BE49-F238E27FC236}">
                <a16:creationId xmlns:a16="http://schemas.microsoft.com/office/drawing/2014/main" id="{89756202-0EBD-4E7F-838C-CEB4C77004E8}"/>
              </a:ext>
            </a:extLst>
          </p:cNvPr>
          <p:cNvSpPr txBox="1"/>
          <p:nvPr userDrawn="1"/>
        </p:nvSpPr>
        <p:spPr>
          <a:xfrm>
            <a:off x="557784" y="1691640"/>
            <a:ext cx="11082528" cy="467820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46075" lvl="1" indent="-342900">
              <a:spcBef>
                <a:spcPts val="900"/>
              </a:spcBef>
              <a:buFont typeface="+mj-lt"/>
              <a:buAutoNum type="arabicPeriod"/>
            </a:pPr>
            <a:r>
              <a:rPr lang="en-US" dirty="0"/>
              <a:t>Re-read the email and ask your colleagues to consider individually, then discuss, the following. </a:t>
            </a:r>
          </a:p>
          <a:p>
            <a:pPr lvl="2">
              <a:spcBef>
                <a:spcPts val="900"/>
              </a:spcBef>
              <a:buFont typeface="Arial" panose="020B0604020202020204" pitchFamily="34" charset="0"/>
              <a:buChar char="•"/>
            </a:pPr>
            <a:r>
              <a:rPr lang="en-US" dirty="0"/>
              <a:t>What is the “so what” the author wanted the reader to take away upon reading this email? </a:t>
            </a:r>
          </a:p>
          <a:p>
            <a:pPr lvl="2">
              <a:spcBef>
                <a:spcPts val="900"/>
              </a:spcBef>
              <a:buFont typeface="Arial" panose="020B0604020202020204" pitchFamily="34" charset="0"/>
              <a:buChar char="•"/>
            </a:pPr>
            <a:r>
              <a:rPr lang="en-US" dirty="0"/>
              <a:t>What are the implications or conclusions of this “so what”?</a:t>
            </a:r>
          </a:p>
          <a:p>
            <a:pPr marL="346075" lvl="1" indent="-342900">
              <a:spcBef>
                <a:spcPts val="900"/>
              </a:spcBef>
              <a:buFont typeface="+mj-lt"/>
              <a:buAutoNum type="arabicPeriod"/>
            </a:pPr>
            <a:r>
              <a:rPr lang="en-US" dirty="0"/>
              <a:t>Rewrite the email as a group to make the “so what” and implications explicit. (Alternatively, you may ask the group to each rewrite the email individually, and then have one colleague share their version, and solicit others to share where their versions varied.) </a:t>
            </a:r>
          </a:p>
          <a:p>
            <a:pPr lvl="2">
              <a:spcBef>
                <a:spcPts val="900"/>
              </a:spcBef>
              <a:buFont typeface="Arial" panose="020B0604020202020204" pitchFamily="34" charset="0"/>
              <a:buChar char="•"/>
            </a:pPr>
            <a:r>
              <a:rPr lang="en-US" dirty="0"/>
              <a:t>Please note: you may choose to keep the summary as support for the synthesis, or you may choose to shorten or discard the summary. This choice is context-specific, depending on your audience and the information you feel they might need to align with your synthesis. </a:t>
            </a:r>
          </a:p>
          <a:p>
            <a:pPr marL="346075" lvl="1" indent="-342900">
              <a:spcBef>
                <a:spcPts val="900"/>
              </a:spcBef>
              <a:buFont typeface="+mj-lt"/>
              <a:buAutoNum type="arabicPeriod"/>
            </a:pPr>
            <a:r>
              <a:rPr lang="en-US" dirty="0"/>
              <a:t>Compare the initial email with the revised version, discussing the following as a group:</a:t>
            </a:r>
          </a:p>
          <a:p>
            <a:pPr lvl="2">
              <a:spcBef>
                <a:spcPts val="900"/>
              </a:spcBef>
              <a:buFont typeface="Arial" panose="020B0604020202020204" pitchFamily="34" charset="0"/>
              <a:buChar char="•"/>
            </a:pPr>
            <a:r>
              <a:rPr lang="en-US" dirty="0"/>
              <a:t>Which email would you rather receive, if you were the reader?</a:t>
            </a:r>
          </a:p>
          <a:p>
            <a:pPr lvl="2">
              <a:spcBef>
                <a:spcPts val="900"/>
              </a:spcBef>
              <a:buFont typeface="Arial" panose="020B0604020202020204" pitchFamily="34" charset="0"/>
              <a:buChar char="•"/>
            </a:pPr>
            <a:r>
              <a:rPr lang="en-US" dirty="0"/>
              <a:t>What benefits does the synthesis convey that the summary didn’t, for your reader?</a:t>
            </a:r>
          </a:p>
          <a:p>
            <a:pPr lvl="2">
              <a:spcBef>
                <a:spcPts val="900"/>
              </a:spcBef>
              <a:buFont typeface="Arial" panose="020B0604020202020204" pitchFamily="34" charset="0"/>
              <a:buChar char="•"/>
            </a:pPr>
            <a:r>
              <a:rPr lang="en-US" dirty="0"/>
              <a:t>What was difficult for you about synthesis, and why do you think you didn’t synthesize in your first version? Make a mental note of any tendencies or habits you would like to shift based on this exercise moving forward.</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13"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85"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33"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7"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8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9"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83"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2127373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634120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8967102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89646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02458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42852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31"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3532562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5"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384108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4823459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431249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03"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683029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2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4991887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6232135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5"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0608017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5333875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23"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9639451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826751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6111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7"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7"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228610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1"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2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58.xml"/><Relationship Id="rId39" Type="http://schemas.openxmlformats.org/officeDocument/2006/relationships/tags" Target="../tags/tag171.xml"/><Relationship Id="rId21" Type="http://schemas.openxmlformats.org/officeDocument/2006/relationships/tags" Target="../tags/tag153.xml"/><Relationship Id="rId34" Type="http://schemas.openxmlformats.org/officeDocument/2006/relationships/tags" Target="../tags/tag166.xml"/><Relationship Id="rId42" Type="http://schemas.openxmlformats.org/officeDocument/2006/relationships/tags" Target="../tags/tag17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52.xml"/><Relationship Id="rId29" Type="http://schemas.openxmlformats.org/officeDocument/2006/relationships/tags" Target="../tags/tag161.xml"/><Relationship Id="rId41" Type="http://schemas.openxmlformats.org/officeDocument/2006/relationships/tags" Target="../tags/tag17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56.xml"/><Relationship Id="rId32" Type="http://schemas.openxmlformats.org/officeDocument/2006/relationships/tags" Target="../tags/tag164.xml"/><Relationship Id="rId37" Type="http://schemas.openxmlformats.org/officeDocument/2006/relationships/tags" Target="../tags/tag169.xml"/><Relationship Id="rId40" Type="http://schemas.openxmlformats.org/officeDocument/2006/relationships/tags" Target="../tags/tag17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55.xml"/><Relationship Id="rId28" Type="http://schemas.openxmlformats.org/officeDocument/2006/relationships/tags" Target="../tags/tag160.xml"/><Relationship Id="rId36" Type="http://schemas.openxmlformats.org/officeDocument/2006/relationships/tags" Target="../tags/tag16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6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54.xml"/><Relationship Id="rId27" Type="http://schemas.openxmlformats.org/officeDocument/2006/relationships/tags" Target="../tags/tag159.xml"/><Relationship Id="rId30" Type="http://schemas.openxmlformats.org/officeDocument/2006/relationships/tags" Target="../tags/tag162.xml"/><Relationship Id="rId35" Type="http://schemas.openxmlformats.org/officeDocument/2006/relationships/tags" Target="../tags/tag16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57.xml"/><Relationship Id="rId33" Type="http://schemas.openxmlformats.org/officeDocument/2006/relationships/tags" Target="../tags/tag165.xml"/><Relationship Id="rId38" Type="http://schemas.openxmlformats.org/officeDocument/2006/relationships/tags" Target="../tags/tag17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tags" Target="../tags/tag333.xml"/><Relationship Id="rId39" Type="http://schemas.openxmlformats.org/officeDocument/2006/relationships/tags" Target="../tags/tag346.xml"/><Relationship Id="rId21" Type="http://schemas.openxmlformats.org/officeDocument/2006/relationships/vmlDrawing" Target="../drawings/vmlDrawing26.vml"/><Relationship Id="rId34" Type="http://schemas.openxmlformats.org/officeDocument/2006/relationships/tags" Target="../tags/tag341.xml"/><Relationship Id="rId42" Type="http://schemas.openxmlformats.org/officeDocument/2006/relationships/tags" Target="../tags/tag349.xml"/><Relationship Id="rId47" Type="http://schemas.openxmlformats.org/officeDocument/2006/relationships/image" Target="../media/image2.emf"/><Relationship Id="rId7" Type="http://schemas.openxmlformats.org/officeDocument/2006/relationships/slideLayout" Target="../slideLayouts/slideLayout3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9" Type="http://schemas.openxmlformats.org/officeDocument/2006/relationships/tags" Target="../tags/tag336.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tags" Target="../tags/tag331.xml"/><Relationship Id="rId32" Type="http://schemas.openxmlformats.org/officeDocument/2006/relationships/tags" Target="../tags/tag339.xml"/><Relationship Id="rId37" Type="http://schemas.openxmlformats.org/officeDocument/2006/relationships/tags" Target="../tags/tag344.xml"/><Relationship Id="rId40" Type="http://schemas.openxmlformats.org/officeDocument/2006/relationships/tags" Target="../tags/tag347.xml"/><Relationship Id="rId45" Type="http://schemas.openxmlformats.org/officeDocument/2006/relationships/tags" Target="../tags/tag35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tags" Target="../tags/tag330.xml"/><Relationship Id="rId28" Type="http://schemas.openxmlformats.org/officeDocument/2006/relationships/tags" Target="../tags/tag335.xml"/><Relationship Id="rId36" Type="http://schemas.openxmlformats.org/officeDocument/2006/relationships/tags" Target="../tags/tag343.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tags" Target="../tags/tag338.xml"/><Relationship Id="rId44" Type="http://schemas.openxmlformats.org/officeDocument/2006/relationships/tags" Target="../tags/tag35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ags" Target="../tags/tag329.xml"/><Relationship Id="rId27" Type="http://schemas.openxmlformats.org/officeDocument/2006/relationships/tags" Target="../tags/tag334.xml"/><Relationship Id="rId30" Type="http://schemas.openxmlformats.org/officeDocument/2006/relationships/tags" Target="../tags/tag337.xml"/><Relationship Id="rId35" Type="http://schemas.openxmlformats.org/officeDocument/2006/relationships/tags" Target="../tags/tag342.xml"/><Relationship Id="rId43" Type="http://schemas.openxmlformats.org/officeDocument/2006/relationships/tags" Target="../tags/tag350.xml"/><Relationship Id="rId8" Type="http://schemas.openxmlformats.org/officeDocument/2006/relationships/slideLayout" Target="../slideLayouts/slideLayout39.xml"/><Relationship Id="rId3" Type="http://schemas.openxmlformats.org/officeDocument/2006/relationships/slideLayout" Target="../slideLayouts/slideLayout34.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ags" Target="../tags/tag332.xml"/><Relationship Id="rId33" Type="http://schemas.openxmlformats.org/officeDocument/2006/relationships/tags" Target="../tags/tag340.xml"/><Relationship Id="rId38" Type="http://schemas.openxmlformats.org/officeDocument/2006/relationships/tags" Target="../tags/tag345.xml"/><Relationship Id="rId46" Type="http://schemas.openxmlformats.org/officeDocument/2006/relationships/oleObject" Target="../embeddings/oleObject26.bin"/><Relationship Id="rId20" Type="http://schemas.openxmlformats.org/officeDocument/2006/relationships/theme" Target="../theme/theme3.xml"/><Relationship Id="rId41" Type="http://schemas.openxmlformats.org/officeDocument/2006/relationships/tags" Target="../tags/tag3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7"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9"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4255876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38.xml"/><Relationship Id="rId7" Type="http://schemas.openxmlformats.org/officeDocument/2006/relationships/image" Target="../media/image14.emf"/><Relationship Id="rId2" Type="http://schemas.openxmlformats.org/officeDocument/2006/relationships/tags" Target="../tags/tag537.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openxmlformats.org/officeDocument/2006/relationships/slideLayout" Target="../slideLayouts/slideLayout32.xml"/><Relationship Id="rId4" Type="http://schemas.openxmlformats.org/officeDocument/2006/relationships/tags" Target="../tags/tag539.xml"/></Relationships>
</file>

<file path=ppt/slides/_rels/slide2.xml.rels><?xml version="1.0" encoding="UTF-8" standalone="yes"?>
<Relationships xmlns="http://schemas.openxmlformats.org/package/2006/relationships"><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vmlDrawing" Target="../drawings/vmlDrawing40.vml"/><Relationship Id="rId6" Type="http://schemas.openxmlformats.org/officeDocument/2006/relationships/image" Target="../media/image10.emf"/><Relationship Id="rId5" Type="http://schemas.openxmlformats.org/officeDocument/2006/relationships/oleObject" Target="../embeddings/oleObject40.bin"/><Relationship Id="rId4"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vmlDrawing" Target="../drawings/vmlDrawing41.vml"/><Relationship Id="rId6" Type="http://schemas.openxmlformats.org/officeDocument/2006/relationships/image" Target="../media/image10.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585655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71"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2617296"/>
            <a:ext cx="6016752" cy="1354217"/>
          </a:xfrm>
        </p:spPr>
        <p:txBody>
          <a:bodyPr>
            <a:spAutoFit/>
          </a:bodyPr>
          <a:lstStyle/>
          <a:p>
            <a:r>
              <a:rPr lang="en-US" dirty="0"/>
              <a:t>Using Synthesis</a:t>
            </a:r>
            <a:br>
              <a:rPr lang="en-US" dirty="0"/>
            </a:br>
            <a:r>
              <a:rPr lang="en-US" dirty="0"/>
              <a:t>Team Guide</a:t>
            </a:r>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2" hidden="1">
            <a:extLst>
              <a:ext uri="{FF2B5EF4-FFF2-40B4-BE49-F238E27FC236}">
                <a16:creationId xmlns:a16="http://schemas.microsoft.com/office/drawing/2014/main" id="{BCDE7FC8-4CC8-4692-8762-594939C3CE3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97" name="think-cell Slide" r:id="rId5" imgW="395" imgH="394" progId="TCLayout.ActiveDocument.1">
                  <p:embed/>
                </p:oleObj>
              </mc:Choice>
              <mc:Fallback>
                <p:oleObj name="think-cell Slide" r:id="rId5" imgW="395" imgH="394" progId="TCLayout.ActiveDocument.1">
                  <p:embed/>
                  <p:pic>
                    <p:nvPicPr>
                      <p:cNvPr id="19" name="Object 18" hidden="1">
                        <a:extLst>
                          <a:ext uri="{FF2B5EF4-FFF2-40B4-BE49-F238E27FC236}">
                            <a16:creationId xmlns:a16="http://schemas.microsoft.com/office/drawing/2014/main" id="{BCDE7FC8-4CC8-4692-8762-594939C3CE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0" name="3. Subtitle">
            <a:extLst>
              <a:ext uri="{FF2B5EF4-FFF2-40B4-BE49-F238E27FC236}">
                <a16:creationId xmlns:a16="http://schemas.microsoft.com/office/drawing/2014/main" id="{E5C6F22B-B65E-4E5C-A350-B3E033516F23}"/>
              </a:ext>
            </a:extLst>
          </p:cNvPr>
          <p:cNvSpPr>
            <a:spLocks noGrp="1"/>
          </p:cNvSpPr>
          <p:nvPr>
            <p:ph type="subTitle" idx="1"/>
            <p:custDataLst>
              <p:tags r:id="rId3"/>
            </p:custDataLst>
          </p:nvPr>
        </p:nvSpPr>
        <p:spPr>
          <a:xfrm>
            <a:off x="554736" y="903861"/>
            <a:ext cx="11082528" cy="276999"/>
          </a:xfrm>
        </p:spPr>
        <p:txBody>
          <a:bodyPr/>
          <a:lstStyle/>
          <a:p>
            <a:r>
              <a:rPr lang="en-US" sz="1800" dirty="0"/>
              <a:t>Instructions</a:t>
            </a:r>
          </a:p>
        </p:txBody>
      </p:sp>
    </p:spTree>
    <p:extLst>
      <p:ext uri="{BB962C8B-B14F-4D97-AF65-F5344CB8AC3E}">
        <p14:creationId xmlns:p14="http://schemas.microsoft.com/office/powerpoint/2010/main" val="28834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68B84E9-DDC9-413A-947C-04A02FC096F9}"/>
              </a:ext>
            </a:extLst>
          </p:cNvPr>
          <p:cNvGraphicFramePr>
            <a:graphicFrameLocks noChangeAspect="1"/>
          </p:cNvGraphicFramePr>
          <p:nvPr>
            <p:custDataLst>
              <p:tags r:id="rId2"/>
            </p:custDataLst>
            <p:extLst>
              <p:ext uri="{D42A27DB-BD31-4B8C-83A1-F6EECF244321}">
                <p14:modId xmlns:p14="http://schemas.microsoft.com/office/powerpoint/2010/main" val="182688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A52E311-7FD4-44A6-86F3-6010BC40D1B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Title 6">
            <a:extLst>
              <a:ext uri="{FF2B5EF4-FFF2-40B4-BE49-F238E27FC236}">
                <a16:creationId xmlns:a16="http://schemas.microsoft.com/office/drawing/2014/main" id="{3612E4CD-AB09-4835-89F7-CD272BE545C6}"/>
              </a:ext>
            </a:extLst>
          </p:cNvPr>
          <p:cNvSpPr>
            <a:spLocks noGrp="1"/>
          </p:cNvSpPr>
          <p:nvPr>
            <p:ph type="title"/>
          </p:nvPr>
        </p:nvSpPr>
        <p:spPr>
          <a:xfrm>
            <a:off x="554736" y="182372"/>
            <a:ext cx="11082528" cy="731520"/>
          </a:xfrm>
        </p:spPr>
        <p:txBody>
          <a:bodyPr/>
          <a:lstStyle/>
          <a:p>
            <a:r>
              <a:rPr lang="en-US" dirty="0"/>
              <a:t>Using synthesis</a:t>
            </a:r>
          </a:p>
        </p:txBody>
      </p:sp>
      <p:sp>
        <p:nvSpPr>
          <p:cNvPr id="8" name="Subtitle 7">
            <a:extLst>
              <a:ext uri="{FF2B5EF4-FFF2-40B4-BE49-F238E27FC236}">
                <a16:creationId xmlns:a16="http://schemas.microsoft.com/office/drawing/2014/main" id="{B47C8473-93A6-41A6-A0D8-B7649C37A309}"/>
              </a:ext>
            </a:extLst>
          </p:cNvPr>
          <p:cNvSpPr>
            <a:spLocks noGrp="1"/>
          </p:cNvSpPr>
          <p:nvPr>
            <p:ph type="subTitle" idx="4294967295"/>
          </p:nvPr>
        </p:nvSpPr>
        <p:spPr>
          <a:xfrm>
            <a:off x="554736" y="903861"/>
            <a:ext cx="11082528" cy="276999"/>
          </a:xfrm>
        </p:spPr>
        <p:txBody>
          <a:bodyPr/>
          <a:lstStyle/>
          <a:p>
            <a:r>
              <a:rPr lang="en-US" sz="1800" dirty="0"/>
              <a:t>Worksheet</a:t>
            </a:r>
          </a:p>
        </p:txBody>
      </p:sp>
    </p:spTree>
    <p:extLst>
      <p:ext uri="{BB962C8B-B14F-4D97-AF65-F5344CB8AC3E}">
        <p14:creationId xmlns:p14="http://schemas.microsoft.com/office/powerpoint/2010/main" val="516408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9.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5. Source"/>
</p:tagLst>
</file>

<file path=ppt/tags/tag1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3.xml><?xml version="1.0" encoding="utf-8"?>
<p:tagLst xmlns:a="http://schemas.openxmlformats.org/drawingml/2006/main" xmlns:r="http://schemas.openxmlformats.org/officeDocument/2006/relationships" xmlns:p="http://schemas.openxmlformats.org/presentationml/2006/main">
  <p:tag name="SHAPENAME" val="5. Source"/>
</p:tagLst>
</file>

<file path=ppt/tags/tag12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NAME" val="CustomIcon"/>
</p:tagLst>
</file>

<file path=ppt/tags/tag136.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3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3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39.xml><?xml version="1.0" encoding="utf-8"?>
<p:tagLst xmlns:a="http://schemas.openxmlformats.org/drawingml/2006/main" xmlns:r="http://schemas.openxmlformats.org/officeDocument/2006/relationships" xmlns:p="http://schemas.openxmlformats.org/presentationml/2006/main">
  <p:tag name="SHAPENAME" val="TopLin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3.xml><?xml version="1.0" encoding="utf-8"?>
<p:tagLst xmlns:a="http://schemas.openxmlformats.org/drawingml/2006/main" xmlns:r="http://schemas.openxmlformats.org/officeDocument/2006/relationships" xmlns:p="http://schemas.openxmlformats.org/presentationml/2006/main">
  <p:tag name="SHAPENAME" val="5. Source"/>
</p:tagLst>
</file>

<file path=ppt/tags/tag1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7.xml><?xml version="1.0" encoding="utf-8"?>
<p:tagLst xmlns:a="http://schemas.openxmlformats.org/drawingml/2006/main" xmlns:r="http://schemas.openxmlformats.org/officeDocument/2006/relationships" xmlns:p="http://schemas.openxmlformats.org/presentationml/2006/main">
  <p:tag name="SHAPENAME" val="5. Source"/>
</p:tagLst>
</file>

<file path=ppt/tags/tag1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LogoImage"/>
</p:tagLst>
</file>

<file path=ppt/tags/tag151.xml><?xml version="1.0" encoding="utf-8"?>
<p:tagLst xmlns:a="http://schemas.openxmlformats.org/drawingml/2006/main" xmlns:r="http://schemas.openxmlformats.org/officeDocument/2006/relationships" xmlns:p="http://schemas.openxmlformats.org/presentationml/2006/main">
  <p:tag name="SHAPENAME" val="5. Sourc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5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56.xml><?xml version="1.0" encoding="utf-8"?>
<p:tagLst xmlns:a="http://schemas.openxmlformats.org/drawingml/2006/main" xmlns:r="http://schemas.openxmlformats.org/officeDocument/2006/relationships" xmlns:p="http://schemas.openxmlformats.org/presentationml/2006/main">
  <p:tag name="SHAPENAME" val="TopLine"/>
</p:tagLst>
</file>

<file path=ppt/tags/tag1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8.xml><?xml version="1.0" encoding="utf-8"?>
<p:tagLst xmlns:a="http://schemas.openxmlformats.org/drawingml/2006/main" xmlns:r="http://schemas.openxmlformats.org/officeDocument/2006/relationships" xmlns:p="http://schemas.openxmlformats.org/presentationml/2006/main">
  <p:tag name="SHAPENAME" val="Grid"/>
</p:tagLst>
</file>

<file path=ppt/tags/tag15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NAME" val="Moon"/>
</p:tagLst>
</file>

<file path=ppt/tags/tag161.xml><?xml version="1.0" encoding="utf-8"?>
<p:tagLst xmlns:a="http://schemas.openxmlformats.org/drawingml/2006/main" xmlns:r="http://schemas.openxmlformats.org/officeDocument/2006/relationships" xmlns:p="http://schemas.openxmlformats.org/presentationml/2006/main">
  <p:tag name="NAME" val="Moon"/>
</p:tagLst>
</file>

<file path=ppt/tags/tag162.xml><?xml version="1.0" encoding="utf-8"?>
<p:tagLst xmlns:a="http://schemas.openxmlformats.org/drawingml/2006/main" xmlns:r="http://schemas.openxmlformats.org/officeDocument/2006/relationships" xmlns:p="http://schemas.openxmlformats.org/presentationml/2006/main">
  <p:tag name="NAME" val="Moon"/>
</p:tagLst>
</file>

<file path=ppt/tags/tag163.xml><?xml version="1.0" encoding="utf-8"?>
<p:tagLst xmlns:a="http://schemas.openxmlformats.org/drawingml/2006/main" xmlns:r="http://schemas.openxmlformats.org/officeDocument/2006/relationships" xmlns:p="http://schemas.openxmlformats.org/presentationml/2006/main">
  <p:tag name="NAME" val="Moon"/>
</p:tagLst>
</file>

<file path=ppt/tags/tag164.xml><?xml version="1.0" encoding="utf-8"?>
<p:tagLst xmlns:a="http://schemas.openxmlformats.org/drawingml/2006/main" xmlns:r="http://schemas.openxmlformats.org/officeDocument/2006/relationships" xmlns:p="http://schemas.openxmlformats.org/presentationml/2006/main">
  <p:tag name="NAME" val="Moon"/>
</p:tagLst>
</file>

<file path=ppt/tags/tag165.xml><?xml version="1.0" encoding="utf-8"?>
<p:tagLst xmlns:a="http://schemas.openxmlformats.org/drawingml/2006/main" xmlns:r="http://schemas.openxmlformats.org/officeDocument/2006/relationships" xmlns:p="http://schemas.openxmlformats.org/presentationml/2006/main">
  <p:tag name="ANGLE" val="5"/>
</p:tagLst>
</file>

<file path=ppt/tags/tag166.xml><?xml version="1.0" encoding="utf-8"?>
<p:tagLst xmlns:a="http://schemas.openxmlformats.org/drawingml/2006/main" xmlns:r="http://schemas.openxmlformats.org/officeDocument/2006/relationships" xmlns:p="http://schemas.openxmlformats.org/presentationml/2006/main">
  <p:tag name="ANGLE" val="5"/>
</p:tagLst>
</file>

<file path=ppt/tags/tag167.xml><?xml version="1.0" encoding="utf-8"?>
<p:tagLst xmlns:a="http://schemas.openxmlformats.org/drawingml/2006/main" xmlns:r="http://schemas.openxmlformats.org/officeDocument/2006/relationships" xmlns:p="http://schemas.openxmlformats.org/presentationml/2006/main">
  <p:tag name="ANGLE" val="4"/>
</p:tagLst>
</file>

<file path=ppt/tags/tag168.xml><?xml version="1.0" encoding="utf-8"?>
<p:tagLst xmlns:a="http://schemas.openxmlformats.org/drawingml/2006/main" xmlns:r="http://schemas.openxmlformats.org/officeDocument/2006/relationships" xmlns:p="http://schemas.openxmlformats.org/presentationml/2006/main">
  <p:tag name="ANGLE" val="4"/>
</p:tagLst>
</file>

<file path=ppt/tags/tag169.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ANGLE" val="3"/>
</p:tagLst>
</file>

<file path=ppt/tags/tag171.xml><?xml version="1.0" encoding="utf-8"?>
<p:tagLst xmlns:a="http://schemas.openxmlformats.org/drawingml/2006/main" xmlns:r="http://schemas.openxmlformats.org/officeDocument/2006/relationships" xmlns:p="http://schemas.openxmlformats.org/presentationml/2006/main">
  <p:tag name="ANGLE" val="2"/>
</p:tagLst>
</file>

<file path=ppt/tags/tag172.xml><?xml version="1.0" encoding="utf-8"?>
<p:tagLst xmlns:a="http://schemas.openxmlformats.org/drawingml/2006/main" xmlns:r="http://schemas.openxmlformats.org/officeDocument/2006/relationships" xmlns:p="http://schemas.openxmlformats.org/presentationml/2006/main">
  <p:tag name="ANGLE" val="2"/>
</p:tagLst>
</file>

<file path=ppt/tags/tag173.xml><?xml version="1.0" encoding="utf-8"?>
<p:tagLst xmlns:a="http://schemas.openxmlformats.org/drawingml/2006/main" xmlns:r="http://schemas.openxmlformats.org/officeDocument/2006/relationships" xmlns:p="http://schemas.openxmlformats.org/presentationml/2006/main">
  <p:tag name="ANGLE" val="1"/>
</p:tagLst>
</file>

<file path=ppt/tags/tag174.xml><?xml version="1.0" encoding="utf-8"?>
<p:tagLst xmlns:a="http://schemas.openxmlformats.org/drawingml/2006/main" xmlns:r="http://schemas.openxmlformats.org/officeDocument/2006/relationships" xmlns:p="http://schemas.openxmlformats.org/presentationml/2006/main">
  <p:tag name="ANGLE" val="1"/>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77.xml><?xml version="1.0" encoding="utf-8"?>
<p:tagLst xmlns:a="http://schemas.openxmlformats.org/drawingml/2006/main" xmlns:r="http://schemas.openxmlformats.org/officeDocument/2006/relationships" xmlns:p="http://schemas.openxmlformats.org/presentationml/2006/main">
  <p:tag name="SHAPENAME" val="LogoImage"/>
</p:tagLst>
</file>

<file path=ppt/tags/tag17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7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Subtitle"/>
</p:tagLst>
</file>

<file path=ppt/tags/tag181.xml><?xml version="1.0" encoding="utf-8"?>
<p:tagLst xmlns:a="http://schemas.openxmlformats.org/drawingml/2006/main" xmlns:r="http://schemas.openxmlformats.org/officeDocument/2006/relationships" xmlns:p="http://schemas.openxmlformats.org/presentationml/2006/main">
  <p:tag name="SHAPENAME" val="Title"/>
</p:tagLst>
</file>

<file path=ppt/tags/tag18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6.xml><?xml version="1.0" encoding="utf-8"?>
<p:tagLst xmlns:a="http://schemas.openxmlformats.org/drawingml/2006/main" xmlns:r="http://schemas.openxmlformats.org/officeDocument/2006/relationships" xmlns:p="http://schemas.openxmlformats.org/presentationml/2006/main">
  <p:tag name="SHAPENAME" val="5. Source"/>
</p:tagLst>
</file>

<file path=ppt/tags/tag1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2.xml><?xml version="1.0" encoding="utf-8"?>
<p:tagLst xmlns:a="http://schemas.openxmlformats.org/drawingml/2006/main" xmlns:r="http://schemas.openxmlformats.org/officeDocument/2006/relationships" xmlns:p="http://schemas.openxmlformats.org/presentationml/2006/main">
  <p:tag name="SHAPENAME" val="5. Source"/>
</p:tagLst>
</file>

<file path=ppt/tags/tag2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2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9.xml><?xml version="1.0" encoding="utf-8"?>
<p:tagLst xmlns:a="http://schemas.openxmlformats.org/drawingml/2006/main" xmlns:r="http://schemas.openxmlformats.org/officeDocument/2006/relationships" xmlns:p="http://schemas.openxmlformats.org/presentationml/2006/main">
  <p:tag name="SHAPENAME" val="5. Source"/>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1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2.xml><?xml version="1.0" encoding="utf-8"?>
<p:tagLst xmlns:a="http://schemas.openxmlformats.org/drawingml/2006/main" xmlns:r="http://schemas.openxmlformats.org/officeDocument/2006/relationships" xmlns:p="http://schemas.openxmlformats.org/presentationml/2006/main">
  <p:tag name="SHAPENAME" val="5. Source"/>
</p:tagLst>
</file>

<file path=ppt/tags/tag2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2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5.xml><?xml version="1.0" encoding="utf-8"?>
<p:tagLst xmlns:a="http://schemas.openxmlformats.org/drawingml/2006/main" xmlns:r="http://schemas.openxmlformats.org/officeDocument/2006/relationships" xmlns:p="http://schemas.openxmlformats.org/presentationml/2006/main">
  <p:tag name="SHAPENAME" val="5. Source"/>
</p:tagLst>
</file>

<file path=ppt/tags/tag23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3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6.xml><?xml version="1.0" encoding="utf-8"?>
<p:tagLst xmlns:a="http://schemas.openxmlformats.org/drawingml/2006/main" xmlns:r="http://schemas.openxmlformats.org/officeDocument/2006/relationships" xmlns:p="http://schemas.openxmlformats.org/presentationml/2006/main">
  <p:tag name="SHAPENAME" val="5. Source"/>
</p:tagLst>
</file>

<file path=ppt/tags/tag2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5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5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5. Sourc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6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6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5. Source"/>
</p:tagLst>
</file>

<file path=ppt/tags/tag2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7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7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5.xml><?xml version="1.0" encoding="utf-8"?>
<p:tagLst xmlns:a="http://schemas.openxmlformats.org/drawingml/2006/main" xmlns:r="http://schemas.openxmlformats.org/officeDocument/2006/relationships" xmlns:p="http://schemas.openxmlformats.org/presentationml/2006/main">
  <p:tag name="SHAPENAME" val="5. Source"/>
</p:tagLst>
</file>

<file path=ppt/tags/tag2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8.xml><?xml version="1.0" encoding="utf-8"?>
<p:tagLst xmlns:a="http://schemas.openxmlformats.org/drawingml/2006/main" xmlns:r="http://schemas.openxmlformats.org/officeDocument/2006/relationships" xmlns:p="http://schemas.openxmlformats.org/presentationml/2006/main">
  <p:tag name="SHAPENAME" val="5. Source"/>
</p:tagLst>
</file>

<file path=ppt/tags/tag29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0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0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0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1.xml><?xml version="1.0" encoding="utf-8"?>
<p:tagLst xmlns:a="http://schemas.openxmlformats.org/drawingml/2006/main" xmlns:r="http://schemas.openxmlformats.org/officeDocument/2006/relationships" xmlns:p="http://schemas.openxmlformats.org/presentationml/2006/main">
  <p:tag name="SHAPENAME" val="5. Source"/>
</p:tagLst>
</file>

<file path=ppt/tags/tag3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16.xml><?xml version="1.0" encoding="utf-8"?>
<p:tagLst xmlns:a="http://schemas.openxmlformats.org/drawingml/2006/main" xmlns:r="http://schemas.openxmlformats.org/officeDocument/2006/relationships" xmlns:p="http://schemas.openxmlformats.org/presentationml/2006/main">
  <p:tag name="SHAPENAME" val="TopLine"/>
</p:tagLst>
</file>

<file path=ppt/tags/tag3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5. Source"/>
</p:tagLst>
</file>

<file path=ppt/tags/tag3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4.xml><?xml version="1.0" encoding="utf-8"?>
<p:tagLst xmlns:a="http://schemas.openxmlformats.org/drawingml/2006/main" xmlns:r="http://schemas.openxmlformats.org/officeDocument/2006/relationships" xmlns:p="http://schemas.openxmlformats.org/presentationml/2006/main">
  <p:tag name="SHAPENAME" val="5. Source"/>
</p:tagLst>
</file>

<file path=ppt/tags/tag3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SHAPENAME" val="LogoImag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3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2.xml><?xml version="1.0" encoding="utf-8"?>
<p:tagLst xmlns:a="http://schemas.openxmlformats.org/drawingml/2006/main" xmlns:r="http://schemas.openxmlformats.org/officeDocument/2006/relationships" xmlns:p="http://schemas.openxmlformats.org/presentationml/2006/main">
  <p:tag name="SHAPENAME" val="BottomLine"/>
</p:tagLst>
</file>

<file path=ppt/tags/tag333.xml><?xml version="1.0" encoding="utf-8"?>
<p:tagLst xmlns:a="http://schemas.openxmlformats.org/drawingml/2006/main" xmlns:r="http://schemas.openxmlformats.org/officeDocument/2006/relationships" xmlns:p="http://schemas.openxmlformats.org/presentationml/2006/main">
  <p:tag name="SHAPENAME" val="TopLine"/>
</p:tagLst>
</file>

<file path=ppt/tags/tag3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5.xml><?xml version="1.0" encoding="utf-8"?>
<p:tagLst xmlns:a="http://schemas.openxmlformats.org/drawingml/2006/main" xmlns:r="http://schemas.openxmlformats.org/officeDocument/2006/relationships" xmlns:p="http://schemas.openxmlformats.org/presentationml/2006/main">
  <p:tag name="SHAPENAME" val="Grid"/>
</p:tagLst>
</file>

<file path=ppt/tags/tag336.xml><?xml version="1.0" encoding="utf-8"?>
<p:tagLst xmlns:a="http://schemas.openxmlformats.org/drawingml/2006/main" xmlns:r="http://schemas.openxmlformats.org/officeDocument/2006/relationships" xmlns:p="http://schemas.openxmlformats.org/presentationml/2006/main">
  <p:tag name="SHAPENAME" val="4. Footnote"/>
</p:tagLst>
</file>

<file path=ppt/tags/tag337.xml><?xml version="1.0" encoding="utf-8"?>
<p:tagLst xmlns:a="http://schemas.openxmlformats.org/drawingml/2006/main" xmlns:r="http://schemas.openxmlformats.org/officeDocument/2006/relationships" xmlns:p="http://schemas.openxmlformats.org/presentationml/2006/main">
  <p:tag name="SHAPENAME" val="5. Source"/>
</p:tagLst>
</file>

<file path=ppt/tags/tag338.xml><?xml version="1.0" encoding="utf-8"?>
<p:tagLst xmlns:a="http://schemas.openxmlformats.org/drawingml/2006/main" xmlns:r="http://schemas.openxmlformats.org/officeDocument/2006/relationships" xmlns:p="http://schemas.openxmlformats.org/presentationml/2006/main">
  <p:tag name="NAME" val="Moon"/>
</p:tagLst>
</file>

<file path=ppt/tags/tag339.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NAME" val="Moon"/>
</p:tagLst>
</file>

<file path=ppt/tags/tag341.xml><?xml version="1.0" encoding="utf-8"?>
<p:tagLst xmlns:a="http://schemas.openxmlformats.org/drawingml/2006/main" xmlns:r="http://schemas.openxmlformats.org/officeDocument/2006/relationships" xmlns:p="http://schemas.openxmlformats.org/presentationml/2006/main">
  <p:tag name="NAME" val="Moon"/>
</p:tagLst>
</file>

<file path=ppt/tags/tag342.xml><?xml version="1.0" encoding="utf-8"?>
<p:tagLst xmlns:a="http://schemas.openxmlformats.org/drawingml/2006/main" xmlns:r="http://schemas.openxmlformats.org/officeDocument/2006/relationships" xmlns:p="http://schemas.openxmlformats.org/presentationml/2006/main">
  <p:tag name="NAME" val="Moon"/>
</p:tagLst>
</file>

<file path=ppt/tags/tag343.xml><?xml version="1.0" encoding="utf-8"?>
<p:tagLst xmlns:a="http://schemas.openxmlformats.org/drawingml/2006/main" xmlns:r="http://schemas.openxmlformats.org/officeDocument/2006/relationships" xmlns:p="http://schemas.openxmlformats.org/presentationml/2006/main">
  <p:tag name="ANGLE" val="5"/>
</p:tagLst>
</file>

<file path=ppt/tags/tag344.xml><?xml version="1.0" encoding="utf-8"?>
<p:tagLst xmlns:a="http://schemas.openxmlformats.org/drawingml/2006/main" xmlns:r="http://schemas.openxmlformats.org/officeDocument/2006/relationships" xmlns:p="http://schemas.openxmlformats.org/presentationml/2006/main">
  <p:tag name="ANGLE" val="5"/>
</p:tagLst>
</file>

<file path=ppt/tags/tag345.xml><?xml version="1.0" encoding="utf-8"?>
<p:tagLst xmlns:a="http://schemas.openxmlformats.org/drawingml/2006/main" xmlns:r="http://schemas.openxmlformats.org/officeDocument/2006/relationships" xmlns:p="http://schemas.openxmlformats.org/presentationml/2006/main">
  <p:tag name="ANGLE" val="4"/>
</p:tagLst>
</file>

<file path=ppt/tags/tag346.xml><?xml version="1.0" encoding="utf-8"?>
<p:tagLst xmlns:a="http://schemas.openxmlformats.org/drawingml/2006/main" xmlns:r="http://schemas.openxmlformats.org/officeDocument/2006/relationships" xmlns:p="http://schemas.openxmlformats.org/presentationml/2006/main">
  <p:tag name="ANGLE" val="4"/>
</p:tagLst>
</file>

<file path=ppt/tags/tag347.xml><?xml version="1.0" encoding="utf-8"?>
<p:tagLst xmlns:a="http://schemas.openxmlformats.org/drawingml/2006/main" xmlns:r="http://schemas.openxmlformats.org/officeDocument/2006/relationships" xmlns:p="http://schemas.openxmlformats.org/presentationml/2006/main">
  <p:tag name="ANGLE" val="3"/>
</p:tagLst>
</file>

<file path=ppt/tags/tag348.xml><?xml version="1.0" encoding="utf-8"?>
<p:tagLst xmlns:a="http://schemas.openxmlformats.org/drawingml/2006/main" xmlns:r="http://schemas.openxmlformats.org/officeDocument/2006/relationships" xmlns:p="http://schemas.openxmlformats.org/presentationml/2006/main">
  <p:tag name="ANGLE" val="3"/>
</p:tagLst>
</file>

<file path=ppt/tags/tag349.xml><?xml version="1.0" encoding="utf-8"?>
<p:tagLst xmlns:a="http://schemas.openxmlformats.org/drawingml/2006/main" xmlns:r="http://schemas.openxmlformats.org/officeDocument/2006/relationships" xmlns:p="http://schemas.openxmlformats.org/presentationml/2006/main">
  <p:tag name="ANGLE" val="2"/>
</p:tagLst>
</file>

<file path=ppt/tags/tag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50.xml><?xml version="1.0" encoding="utf-8"?>
<p:tagLst xmlns:a="http://schemas.openxmlformats.org/drawingml/2006/main" xmlns:r="http://schemas.openxmlformats.org/officeDocument/2006/relationships" xmlns:p="http://schemas.openxmlformats.org/presentationml/2006/main">
  <p:tag name="ANGLE" val="2"/>
</p:tagLst>
</file>

<file path=ppt/tags/tag351.xml><?xml version="1.0" encoding="utf-8"?>
<p:tagLst xmlns:a="http://schemas.openxmlformats.org/drawingml/2006/main" xmlns:r="http://schemas.openxmlformats.org/officeDocument/2006/relationships" xmlns:p="http://schemas.openxmlformats.org/presentationml/2006/main">
  <p:tag name="ANGLE" val="1"/>
</p:tagLst>
</file>

<file path=ppt/tags/tag352.xml><?xml version="1.0" encoding="utf-8"?>
<p:tagLst xmlns:a="http://schemas.openxmlformats.org/drawingml/2006/main" xmlns:r="http://schemas.openxmlformats.org/officeDocument/2006/relationships" xmlns:p="http://schemas.openxmlformats.org/presentationml/2006/main">
  <p:tag name="ANGLE" val="1"/>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355.xml><?xml version="1.0" encoding="utf-8"?>
<p:tagLst xmlns:a="http://schemas.openxmlformats.org/drawingml/2006/main" xmlns:r="http://schemas.openxmlformats.org/officeDocument/2006/relationships" xmlns:p="http://schemas.openxmlformats.org/presentationml/2006/main">
  <p:tag name="SHAPENAME" val="ClientLogo"/>
</p:tagLst>
</file>

<file path=ppt/tags/tag356.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57.xml><?xml version="1.0" encoding="utf-8"?>
<p:tagLst xmlns:a="http://schemas.openxmlformats.org/drawingml/2006/main" xmlns:r="http://schemas.openxmlformats.org/officeDocument/2006/relationships" xmlns:p="http://schemas.openxmlformats.org/presentationml/2006/main">
  <p:tag name="SHAPENAME" val="Subtitle"/>
</p:tagLst>
</file>

<file path=ppt/tags/tag358.xml><?xml version="1.0" encoding="utf-8"?>
<p:tagLst xmlns:a="http://schemas.openxmlformats.org/drawingml/2006/main" xmlns:r="http://schemas.openxmlformats.org/officeDocument/2006/relationships" xmlns:p="http://schemas.openxmlformats.org/presentationml/2006/main">
  <p:tag name="SHAPENAME" val="Title"/>
</p:tagLst>
</file>

<file path=ppt/tags/tag359.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3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5.xml><?xml version="1.0" encoding="utf-8"?>
<p:tagLst xmlns:a="http://schemas.openxmlformats.org/drawingml/2006/main" xmlns:r="http://schemas.openxmlformats.org/officeDocument/2006/relationships" xmlns:p="http://schemas.openxmlformats.org/presentationml/2006/main">
  <p:tag name="SHAPENAME" val="5. Source"/>
</p:tagLst>
</file>

<file path=ppt/tags/tag3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9.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3.xml><?xml version="1.0" encoding="utf-8"?>
<p:tagLst xmlns:a="http://schemas.openxmlformats.org/drawingml/2006/main" xmlns:r="http://schemas.openxmlformats.org/officeDocument/2006/relationships" xmlns:p="http://schemas.openxmlformats.org/presentationml/2006/main">
  <p:tag name="SHAPENAME" val="5. Source"/>
</p:tagLst>
</file>

<file path=ppt/tags/tag3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7.xml><?xml version="1.0" encoding="utf-8"?>
<p:tagLst xmlns:a="http://schemas.openxmlformats.org/drawingml/2006/main" xmlns:r="http://schemas.openxmlformats.org/officeDocument/2006/relationships" xmlns:p="http://schemas.openxmlformats.org/presentationml/2006/main">
  <p:tag name="SHAPENAME" val="5. Source"/>
</p:tagLst>
</file>

<file path=ppt/tags/tag3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2.xml><?xml version="1.0" encoding="utf-8"?>
<p:tagLst xmlns:a="http://schemas.openxmlformats.org/drawingml/2006/main" xmlns:r="http://schemas.openxmlformats.org/officeDocument/2006/relationships" xmlns:p="http://schemas.openxmlformats.org/presentationml/2006/main">
  <p:tag name="SHAPENAME" val="5. Source"/>
</p:tagLst>
</file>

<file path=ppt/tags/tag3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38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8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8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9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9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93.xml><?xml version="1.0" encoding="utf-8"?>
<p:tagLst xmlns:a="http://schemas.openxmlformats.org/drawingml/2006/main" xmlns:r="http://schemas.openxmlformats.org/officeDocument/2006/relationships" xmlns:p="http://schemas.openxmlformats.org/presentationml/2006/main">
  <p:tag name="SHAPENAME" val="5. Source"/>
</p:tagLst>
</file>

<file path=ppt/tags/tag3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5.xml><?xml version="1.0" encoding="utf-8"?>
<p:tagLst xmlns:a="http://schemas.openxmlformats.org/drawingml/2006/main" xmlns:r="http://schemas.openxmlformats.org/officeDocument/2006/relationships" xmlns:p="http://schemas.openxmlformats.org/presentationml/2006/main">
  <p:tag name="SHAPENAME" val="5. Source"/>
</p:tagLst>
</file>

<file path=ppt/tags/tag39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0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0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0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0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0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08.xml><?xml version="1.0" encoding="utf-8"?>
<p:tagLst xmlns:a="http://schemas.openxmlformats.org/drawingml/2006/main" xmlns:r="http://schemas.openxmlformats.org/officeDocument/2006/relationships" xmlns:p="http://schemas.openxmlformats.org/presentationml/2006/main">
  <p:tag name="SHAPENAME" val="5. Source"/>
</p:tagLst>
</file>

<file path=ppt/tags/tag4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10.xml><?xml version="1.0" encoding="utf-8"?>
<p:tagLst xmlns:a="http://schemas.openxmlformats.org/drawingml/2006/main" xmlns:r="http://schemas.openxmlformats.org/officeDocument/2006/relationships" xmlns:p="http://schemas.openxmlformats.org/presentationml/2006/main">
  <p:tag name="SHAPENAME" val="5. Source"/>
</p:tagLst>
</file>

<file path=ppt/tags/tag4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2.xml><?xml version="1.0" encoding="utf-8"?>
<p:tagLst xmlns:a="http://schemas.openxmlformats.org/drawingml/2006/main" xmlns:r="http://schemas.openxmlformats.org/officeDocument/2006/relationships" xmlns:p="http://schemas.openxmlformats.org/presentationml/2006/main">
  <p:tag name="SHAPENAME" val="3. Subtitle"/>
</p:tagLst>
</file>

<file path=ppt/tags/tag41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1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1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422.xml><?xml version="1.0" encoding="utf-8"?>
<p:tagLst xmlns:a="http://schemas.openxmlformats.org/drawingml/2006/main" xmlns:r="http://schemas.openxmlformats.org/officeDocument/2006/relationships" xmlns:p="http://schemas.openxmlformats.org/presentationml/2006/main">
  <p:tag name="SHAPENAME" val="5. Source"/>
</p:tagLst>
</file>

<file path=ppt/tags/tag4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4.xml><?xml version="1.0" encoding="utf-8"?>
<p:tagLst xmlns:a="http://schemas.openxmlformats.org/drawingml/2006/main" xmlns:r="http://schemas.openxmlformats.org/officeDocument/2006/relationships" xmlns:p="http://schemas.openxmlformats.org/presentationml/2006/main">
  <p:tag name="SHAPENAME" val="5. Sourc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2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3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3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3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3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6.xml><?xml version="1.0" encoding="utf-8"?>
<p:tagLst xmlns:a="http://schemas.openxmlformats.org/drawingml/2006/main" xmlns:r="http://schemas.openxmlformats.org/officeDocument/2006/relationships" xmlns:p="http://schemas.openxmlformats.org/presentationml/2006/main">
  <p:tag name="SHAPENAME" val="5. Source"/>
</p:tagLst>
</file>

<file path=ppt/tags/tag4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8.xml><?xml version="1.0" encoding="utf-8"?>
<p:tagLst xmlns:a="http://schemas.openxmlformats.org/drawingml/2006/main" xmlns:r="http://schemas.openxmlformats.org/officeDocument/2006/relationships" xmlns:p="http://schemas.openxmlformats.org/presentationml/2006/main">
  <p:tag name="SHAPENAME" val="5. Source"/>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4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4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xml><?xml version="1.0" encoding="utf-8"?>
<p:tagLst xmlns:a="http://schemas.openxmlformats.org/drawingml/2006/main" xmlns:r="http://schemas.openxmlformats.org/officeDocument/2006/relationships" xmlns:p="http://schemas.openxmlformats.org/presentationml/2006/main">
  <p:tag name="SHAPENAME" val="5. Source"/>
</p:tagLst>
</file>

<file path=ppt/tags/tag450.xml><?xml version="1.0" encoding="utf-8"?>
<p:tagLst xmlns:a="http://schemas.openxmlformats.org/drawingml/2006/main" xmlns:r="http://schemas.openxmlformats.org/officeDocument/2006/relationships" xmlns:p="http://schemas.openxmlformats.org/presentationml/2006/main">
  <p:tag name="SHAPENAME" val="5. Source"/>
</p:tagLst>
</file>

<file path=ppt/tags/tag4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2.xml><?xml version="1.0" encoding="utf-8"?>
<p:tagLst xmlns:a="http://schemas.openxmlformats.org/drawingml/2006/main" xmlns:r="http://schemas.openxmlformats.org/officeDocument/2006/relationships" xmlns:p="http://schemas.openxmlformats.org/presentationml/2006/main">
  <p:tag name="SHAPENAME" val="5. Source"/>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5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5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9.xml><?xml version="1.0" encoding="utf-8"?>
<p:tagLst xmlns:a="http://schemas.openxmlformats.org/drawingml/2006/main" xmlns:r="http://schemas.openxmlformats.org/officeDocument/2006/relationships" xmlns:p="http://schemas.openxmlformats.org/presentationml/2006/main">
  <p:tag name="SHAPENAME" val="5. Source"/>
</p:tagLst>
</file>

<file path=ppt/tags/tag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2.xml><?xml version="1.0" encoding="utf-8"?>
<p:tagLst xmlns:a="http://schemas.openxmlformats.org/drawingml/2006/main" xmlns:r="http://schemas.openxmlformats.org/officeDocument/2006/relationships" xmlns:p="http://schemas.openxmlformats.org/presentationml/2006/main">
  <p:tag name="SHAPENAME" val="5. Source"/>
</p:tagLst>
</file>

<file path=ppt/tags/tag46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6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7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4.xml><?xml version="1.0" encoding="utf-8"?>
<p:tagLst xmlns:a="http://schemas.openxmlformats.org/drawingml/2006/main" xmlns:r="http://schemas.openxmlformats.org/officeDocument/2006/relationships" xmlns:p="http://schemas.openxmlformats.org/presentationml/2006/main">
  <p:tag name="SHAPENAME" val="5. Source"/>
</p:tagLst>
</file>

<file path=ppt/tags/tag4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6.xml><?xml version="1.0" encoding="utf-8"?>
<p:tagLst xmlns:a="http://schemas.openxmlformats.org/drawingml/2006/main" xmlns:r="http://schemas.openxmlformats.org/officeDocument/2006/relationships" xmlns:p="http://schemas.openxmlformats.org/presentationml/2006/main">
  <p:tag name="SHAPENAME" val="5. Source"/>
</p:tagLst>
</file>

<file path=ppt/tags/tag4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48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8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8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8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9.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1.xml><?xml version="1.0" encoding="utf-8"?>
<p:tagLst xmlns:a="http://schemas.openxmlformats.org/drawingml/2006/main" xmlns:r="http://schemas.openxmlformats.org/officeDocument/2006/relationships" xmlns:p="http://schemas.openxmlformats.org/presentationml/2006/main">
  <p:tag name="SHAPENAME" val="5. Source"/>
</p:tagLst>
</file>

<file path=ppt/tags/tag4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9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1.xml><?xml version="1.0" encoding="utf-8"?>
<p:tagLst xmlns:a="http://schemas.openxmlformats.org/drawingml/2006/main" xmlns:r="http://schemas.openxmlformats.org/officeDocument/2006/relationships" xmlns:p="http://schemas.openxmlformats.org/presentationml/2006/main">
  <p:tag name="SHAPENAME" val="3. Subtitle"/>
</p:tagLst>
</file>

<file path=ppt/tags/tag502.xml><?xml version="1.0" encoding="utf-8"?>
<p:tagLst xmlns:a="http://schemas.openxmlformats.org/drawingml/2006/main" xmlns:r="http://schemas.openxmlformats.org/officeDocument/2006/relationships" xmlns:p="http://schemas.openxmlformats.org/presentationml/2006/main">
  <p:tag name="SHAPENAME" val="5. Source"/>
</p:tagLst>
</file>

<file path=ppt/tags/tag5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04.xml><?xml version="1.0" encoding="utf-8"?>
<p:tagLst xmlns:a="http://schemas.openxmlformats.org/drawingml/2006/main" xmlns:r="http://schemas.openxmlformats.org/officeDocument/2006/relationships" xmlns:p="http://schemas.openxmlformats.org/presentationml/2006/main">
  <p:tag name="SHAPENAME" val="5. Source"/>
</p:tagLst>
</file>

<file path=ppt/tags/tag50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50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xml><?xml version="1.0" encoding="utf-8"?>
<p:tagLst xmlns:a="http://schemas.openxmlformats.org/drawingml/2006/main" xmlns:r="http://schemas.openxmlformats.org/officeDocument/2006/relationships" xmlns:p="http://schemas.openxmlformats.org/presentationml/2006/main">
  <p:tag name="SHAPENAME" val="5. Source"/>
</p:tagLst>
</file>

<file path=ppt/tags/tag51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1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14.xml><?xml version="1.0" encoding="utf-8"?>
<p:tagLst xmlns:a="http://schemas.openxmlformats.org/drawingml/2006/main" xmlns:r="http://schemas.openxmlformats.org/officeDocument/2006/relationships" xmlns:p="http://schemas.openxmlformats.org/presentationml/2006/main">
  <p:tag name="SHAPENAME" val="5. Source"/>
</p:tagLst>
</file>

<file path=ppt/tags/tag5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1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8.xml><?xml version="1.0" encoding="utf-8"?>
<p:tagLst xmlns:a="http://schemas.openxmlformats.org/drawingml/2006/main" xmlns:r="http://schemas.openxmlformats.org/officeDocument/2006/relationships" xmlns:p="http://schemas.openxmlformats.org/presentationml/2006/main">
  <p:tag name="SHAPENAME" val="5. Source"/>
</p:tagLst>
</file>

<file path=ppt/tags/tag519.xml><?xml version="1.0" encoding="utf-8"?>
<p:tagLst xmlns:a="http://schemas.openxmlformats.org/drawingml/2006/main" xmlns:r="http://schemas.openxmlformats.org/officeDocument/2006/relationships" xmlns:p="http://schemas.openxmlformats.org/presentationml/2006/main">
  <p:tag name="SHAPENAME" val="BottomLine"/>
</p:tagLst>
</file>

<file path=ppt/tags/tag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0.xml><?xml version="1.0" encoding="utf-8"?>
<p:tagLst xmlns:a="http://schemas.openxmlformats.org/drawingml/2006/main" xmlns:r="http://schemas.openxmlformats.org/officeDocument/2006/relationships" xmlns:p="http://schemas.openxmlformats.org/presentationml/2006/main">
  <p:tag name="SHAPENAME" val="TopLine"/>
</p:tagLst>
</file>

<file path=ppt/tags/tag52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4.xml><?xml version="1.0" encoding="utf-8"?>
<p:tagLst xmlns:a="http://schemas.openxmlformats.org/drawingml/2006/main" xmlns:r="http://schemas.openxmlformats.org/officeDocument/2006/relationships" xmlns:p="http://schemas.openxmlformats.org/presentationml/2006/main">
  <p:tag name="SHAPENAME" val="5. Source"/>
</p:tagLst>
</file>

<file path=ppt/tags/tag5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6.xml><?xml version="1.0" encoding="utf-8"?>
<p:tagLst xmlns:a="http://schemas.openxmlformats.org/drawingml/2006/main" xmlns:r="http://schemas.openxmlformats.org/officeDocument/2006/relationships" xmlns:p="http://schemas.openxmlformats.org/presentationml/2006/main">
  <p:tag name="SHAPENAME" val="5. Source"/>
</p:tagLst>
</file>

<file path=ppt/tags/tag52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9.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1.xml><?xml version="1.0" encoding="utf-8"?>
<p:tagLst xmlns:a="http://schemas.openxmlformats.org/drawingml/2006/main" xmlns:r="http://schemas.openxmlformats.org/officeDocument/2006/relationships" xmlns:p="http://schemas.openxmlformats.org/presentationml/2006/main">
  <p:tag name="SHAPENAME" val="5. Source"/>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534.xml><?xml version="1.0" encoding="utf-8"?>
<p:tagLst xmlns:a="http://schemas.openxmlformats.org/drawingml/2006/main" xmlns:r="http://schemas.openxmlformats.org/officeDocument/2006/relationships" xmlns:p="http://schemas.openxmlformats.org/presentationml/2006/main">
  <p:tag name="SHAPENAME" val="5. Source"/>
</p:tagLst>
</file>

<file path=ppt/tags/tag53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36.xml><?xml version="1.0" encoding="utf-8"?>
<p:tagLst xmlns:a="http://schemas.openxmlformats.org/drawingml/2006/main" xmlns:r="http://schemas.openxmlformats.org/officeDocument/2006/relationships" xmlns:p="http://schemas.openxmlformats.org/presentationml/2006/main">
  <p:tag name="SHAPENAME" val="TopLine"/>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539.xml><?xml version="1.0" encoding="utf-8"?>
<p:tagLst xmlns:a="http://schemas.openxmlformats.org/drawingml/2006/main" xmlns:r="http://schemas.openxmlformats.org/officeDocument/2006/relationships" xmlns:p="http://schemas.openxmlformats.org/presentationml/2006/main">
  <p:tag name="SHAPENAME" val="Subtitl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1.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RMEjnoK4WnDzcxSjDdUigA"/>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SHAPENAME" val="5. Source"/>
</p:tagLst>
</file>

<file path=ppt/tags/tag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3.xml><?xml version="1.0" encoding="utf-8"?>
<p:tagLst xmlns:a="http://schemas.openxmlformats.org/drawingml/2006/main" xmlns:r="http://schemas.openxmlformats.org/officeDocument/2006/relationships" xmlns:p="http://schemas.openxmlformats.org/presentationml/2006/main">
  <p:tag name="SHAPENAME" val="3. Subtitle"/>
</p:tagLst>
</file>

<file path=ppt/tags/tag84.xml><?xml version="1.0" encoding="utf-8"?>
<p:tagLst xmlns:a="http://schemas.openxmlformats.org/drawingml/2006/main" xmlns:r="http://schemas.openxmlformats.org/officeDocument/2006/relationships" xmlns:p="http://schemas.openxmlformats.org/presentationml/2006/main">
  <p:tag name="SHAPENAME" val="5. Source"/>
</p:tagLst>
</file>

<file path=ppt/tags/tag8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5.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6.xml><?xml version="1.0" encoding="utf-8"?>
<p:tagLst xmlns:a="http://schemas.openxmlformats.org/drawingml/2006/main" xmlns:r="http://schemas.openxmlformats.org/officeDocument/2006/relationships" xmlns:p="http://schemas.openxmlformats.org/presentationml/2006/main">
  <p:tag name="SHAPENAME" val="5. Source"/>
</p:tagLst>
</file>

<file path=ppt/tags/tag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9.xml><?xml version="1.0" encoding="utf-8"?>
<p:tagLst xmlns:a="http://schemas.openxmlformats.org/drawingml/2006/main" xmlns:r="http://schemas.openxmlformats.org/officeDocument/2006/relationships" xmlns:p="http://schemas.openxmlformats.org/presentationml/2006/main">
  <p:tag name="SHAPENAME" val="3. Sub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179</TotalTime>
  <Words>11</Words>
  <Application>Microsoft Office PowerPoint</Application>
  <PresentationFormat>Widescreen</PresentationFormat>
  <Paragraphs>5</Paragraphs>
  <Slides>3</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vt:i4>
      </vt:variant>
    </vt:vector>
  </HeadingPairs>
  <TitlesOfParts>
    <vt:vector size="12" baseType="lpstr">
      <vt:lpstr>Arial</vt:lpstr>
      <vt:lpstr>Arial (Body)</vt:lpstr>
      <vt:lpstr>Georgia</vt:lpstr>
      <vt:lpstr>Segoe UI</vt:lpstr>
      <vt:lpstr>Wingdings</vt:lpstr>
      <vt:lpstr>White</vt:lpstr>
      <vt:lpstr>Contrast</vt:lpstr>
      <vt:lpstr>1_Contrast</vt:lpstr>
      <vt:lpstr>think-cell Slide</vt:lpstr>
      <vt:lpstr>Using Synthesis Team Guide</vt:lpstr>
      <vt:lpstr>PowerPoint Presentation</vt:lpstr>
      <vt:lpstr>Using synthesis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Synthesis: Try it now</dc:title>
  <dc:subject/>
  <dc:creator>Steve Mooney</dc:creator>
  <cp:keywords/>
  <dc:description/>
  <cp:lastModifiedBy>Steve Mooney</cp:lastModifiedBy>
  <cp:revision>14</cp:revision>
  <cp:lastPrinted>2018-10-30T20:37:12Z</cp:lastPrinted>
  <dcterms:created xsi:type="dcterms:W3CDTF">2021-01-15T14:33:59Z</dcterms:created>
  <dcterms:modified xsi:type="dcterms:W3CDTF">2021-01-27T22:28:53Z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