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 id="2147483906" r:id="rId4"/>
  </p:sldMasterIdLst>
  <p:notesMasterIdLst>
    <p:notesMasterId r:id="rId10"/>
  </p:notesMasterIdLst>
  <p:handoutMasterIdLst>
    <p:handoutMasterId r:id="rId11"/>
  </p:handoutMasterIdLst>
  <p:sldIdLst>
    <p:sldId id="3781" r:id="rId5"/>
    <p:sldId id="3783" r:id="rId6"/>
    <p:sldId id="7688" r:id="rId7"/>
    <p:sldId id="7689" r:id="rId8"/>
    <p:sldId id="7687" r:id="rId9"/>
  </p:sldIdLst>
  <p:sldSz cx="12192000" cy="6858000"/>
  <p:notesSz cx="7102475" cy="9388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0" autoAdjust="0"/>
    <p:restoredTop sz="94621" autoAdjust="0"/>
  </p:normalViewPr>
  <p:slideViewPr>
    <p:cSldViewPr snapToGrid="0" snapToObjects="1">
      <p:cViewPr varScale="1">
        <p:scale>
          <a:sx n="80" d="100"/>
          <a:sy n="80" d="100"/>
        </p:scale>
        <p:origin x="60"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28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28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slideMaster" Target="../slideMasters/slideMaster1.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image" Target="../media/image6.png"/><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image" Target="../media/image1.emf"/><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oleObject" Target="../embeddings/oleObject10.bin"/><Relationship Id="rId30"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140.xml"/><Relationship Id="rId7" Type="http://schemas.openxmlformats.org/officeDocument/2006/relationships/slideMaster" Target="../slideMasters/slideMaster1.xml"/><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9" Type="http://schemas.openxmlformats.org/officeDocument/2006/relationships/image" Target="../media/image8.emf"/></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slideMaster" Target="../slideMasters/slideMaster1.xml"/><Relationship Id="rId4" Type="http://schemas.openxmlformats.org/officeDocument/2006/relationships/tags" Target="../tags/tag154.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56.xml"/><Relationship Id="rId7" Type="http://schemas.openxmlformats.org/officeDocument/2006/relationships/image" Target="../media/image2.emf"/><Relationship Id="rId2" Type="http://schemas.openxmlformats.org/officeDocument/2006/relationships/tags" Target="../tags/tag15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15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image" Target="../media/image2.emf"/><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oleObject" Target="../embeddings/oleObject14.bin"/><Relationship Id="rId2" Type="http://schemas.openxmlformats.org/officeDocument/2006/relationships/tags" Target="../tags/tag181.xml"/><Relationship Id="rId1" Type="http://schemas.openxmlformats.org/officeDocument/2006/relationships/vmlDrawing" Target="../drawings/vmlDrawing14.vml"/><Relationship Id="rId6" Type="http://schemas.openxmlformats.org/officeDocument/2006/relationships/tags" Target="../tags/tag185.xml"/><Relationship Id="rId11" Type="http://schemas.openxmlformats.org/officeDocument/2006/relationships/image" Target="../media/image10.png"/><Relationship Id="rId5" Type="http://schemas.openxmlformats.org/officeDocument/2006/relationships/tags" Target="../tags/tag184.xml"/><Relationship Id="rId10" Type="http://schemas.openxmlformats.org/officeDocument/2006/relationships/slideMaster" Target="../slideMasters/slideMaster2.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95.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vmlDrawing" Target="../drawings/vmlDrawing15.vml"/><Relationship Id="rId6" Type="http://schemas.openxmlformats.org/officeDocument/2006/relationships/tags" Target="../tags/tag193.xml"/><Relationship Id="rId11" Type="http://schemas.openxmlformats.org/officeDocument/2006/relationships/image" Target="../media/image1.emf"/><Relationship Id="rId5" Type="http://schemas.openxmlformats.org/officeDocument/2006/relationships/tags" Target="../tags/tag192.xml"/><Relationship Id="rId10" Type="http://schemas.openxmlformats.org/officeDocument/2006/relationships/oleObject" Target="../embeddings/oleObject15.bin"/><Relationship Id="rId4" Type="http://schemas.openxmlformats.org/officeDocument/2006/relationships/tags" Target="../tags/tag19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slideMaster" Target="../slideMasters/slideMaster2.xml"/><Relationship Id="rId4" Type="http://schemas.openxmlformats.org/officeDocument/2006/relationships/tags" Target="../tags/tag19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slideMaster" Target="../slideMasters/slideMaster2.xml"/><Relationship Id="rId4" Type="http://schemas.openxmlformats.org/officeDocument/2006/relationships/tags" Target="../tags/tag20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vmlDrawing" Target="../drawings/vmlDrawing16.vml"/><Relationship Id="rId6" Type="http://schemas.openxmlformats.org/officeDocument/2006/relationships/tags" Target="../tags/tag208.xml"/><Relationship Id="rId5" Type="http://schemas.openxmlformats.org/officeDocument/2006/relationships/tags" Target="../tags/tag207.xml"/><Relationship Id="rId10" Type="http://schemas.openxmlformats.org/officeDocument/2006/relationships/image" Target="../media/image4.emf"/><Relationship Id="rId4" Type="http://schemas.openxmlformats.org/officeDocument/2006/relationships/tags" Target="../tags/tag206.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16.xml"/><Relationship Id="rId3" Type="http://schemas.openxmlformats.org/officeDocument/2006/relationships/tags" Target="../tags/tag211.xml"/><Relationship Id="rId7" Type="http://schemas.openxmlformats.org/officeDocument/2006/relationships/tags" Target="../tags/tag215.xml"/><Relationship Id="rId2" Type="http://schemas.openxmlformats.org/officeDocument/2006/relationships/tags" Target="../tags/tag210.xml"/><Relationship Id="rId1" Type="http://schemas.openxmlformats.org/officeDocument/2006/relationships/vmlDrawing" Target="../drawings/vmlDrawing17.vml"/><Relationship Id="rId6" Type="http://schemas.openxmlformats.org/officeDocument/2006/relationships/tags" Target="../tags/tag214.xml"/><Relationship Id="rId11" Type="http://schemas.openxmlformats.org/officeDocument/2006/relationships/image" Target="../media/image4.emf"/><Relationship Id="rId5" Type="http://schemas.openxmlformats.org/officeDocument/2006/relationships/tags" Target="../tags/tag213.xml"/><Relationship Id="rId10" Type="http://schemas.openxmlformats.org/officeDocument/2006/relationships/oleObject" Target="../embeddings/oleObject17.bin"/><Relationship Id="rId4" Type="http://schemas.openxmlformats.org/officeDocument/2006/relationships/tags" Target="../tags/tag212.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image" Target="../media/image1.emf"/><Relationship Id="rId2" Type="http://schemas.openxmlformats.org/officeDocument/2006/relationships/tags" Target="../tags/tag217.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5" Type="http://schemas.openxmlformats.org/officeDocument/2006/relationships/slideMaster" Target="../slideMasters/slideMaster2.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8.emf"/><Relationship Id="rId2" Type="http://schemas.openxmlformats.org/officeDocument/2006/relationships/tags" Target="../tags/tag243.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image" Target="../media/image1.emf"/><Relationship Id="rId2" Type="http://schemas.openxmlformats.org/officeDocument/2006/relationships/tags" Target="../tags/tag256.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5" Type="http://schemas.openxmlformats.org/officeDocument/2006/relationships/slideMaster" Target="../slideMasters/slideMaster2.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tags" Target="../tags/tag280.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tags" Target="../tags/tag279.xml"/><Relationship Id="rId17" Type="http://schemas.openxmlformats.org/officeDocument/2006/relationships/image" Target="../media/image8.emf"/><Relationship Id="rId2" Type="http://schemas.openxmlformats.org/officeDocument/2006/relationships/tags" Target="../tags/tag269.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5" Type="http://schemas.openxmlformats.org/officeDocument/2006/relationships/slideMaster" Target="../slideMasters/slideMaster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tags" Target="../tags/tag28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8.xml"/><Relationship Id="rId13" Type="http://schemas.openxmlformats.org/officeDocument/2006/relationships/tags" Target="../tags/tag293.xml"/><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tags" Target="../tags/tag292.xml"/><Relationship Id="rId17" Type="http://schemas.openxmlformats.org/officeDocument/2006/relationships/image" Target="../media/image8.emf"/><Relationship Id="rId2" Type="http://schemas.openxmlformats.org/officeDocument/2006/relationships/tags" Target="../tags/tag282.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6.xml"/><Relationship Id="rId11" Type="http://schemas.openxmlformats.org/officeDocument/2006/relationships/tags" Target="../tags/tag291.xml"/><Relationship Id="rId5" Type="http://schemas.openxmlformats.org/officeDocument/2006/relationships/tags" Target="../tags/tag285.xml"/><Relationship Id="rId15" Type="http://schemas.openxmlformats.org/officeDocument/2006/relationships/slideMaster" Target="../slideMasters/slideMaster2.xml"/><Relationship Id="rId10" Type="http://schemas.openxmlformats.org/officeDocument/2006/relationships/tags" Target="../tags/tag290.xml"/><Relationship Id="rId4" Type="http://schemas.openxmlformats.org/officeDocument/2006/relationships/tags" Target="../tags/tag284.xml"/><Relationship Id="rId9" Type="http://schemas.openxmlformats.org/officeDocument/2006/relationships/tags" Target="../tags/tag289.xml"/><Relationship Id="rId14" Type="http://schemas.openxmlformats.org/officeDocument/2006/relationships/tags" Target="../tags/tag29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image" Target="../media/image1.emf"/><Relationship Id="rId2" Type="http://schemas.openxmlformats.org/officeDocument/2006/relationships/tags" Target="../tags/tag295.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slideMaster" Target="../slideMasters/slideMaster2.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image" Target="../media/image1.emf"/><Relationship Id="rId2" Type="http://schemas.openxmlformats.org/officeDocument/2006/relationships/tags" Target="../tags/tag308.xml"/><Relationship Id="rId16" Type="http://schemas.openxmlformats.org/officeDocument/2006/relationships/oleObject" Target="../embeddings/oleObject25.bin"/><Relationship Id="rId1" Type="http://schemas.openxmlformats.org/officeDocument/2006/relationships/vmlDrawing" Target="../drawings/vmlDrawing25.v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slideMaster" Target="../slideMasters/slideMaster2.xml"/><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 Id="rId5" Type="http://schemas.openxmlformats.org/officeDocument/2006/relationships/slideMaster" Target="../slideMasters/slideMaster2.xml"/><Relationship Id="rId4" Type="http://schemas.openxmlformats.org/officeDocument/2006/relationships/tags" Target="../tags/tag33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33.xml"/><Relationship Id="rId7" Type="http://schemas.openxmlformats.org/officeDocument/2006/relationships/oleObject" Target="../embeddings/oleObject26.bin"/><Relationship Id="rId2" Type="http://schemas.openxmlformats.org/officeDocument/2006/relationships/tags" Target="../tags/tag332.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slideMaster" Target="../slideMasters/slideMaster2.xml"/><Relationship Id="rId4" Type="http://schemas.openxmlformats.org/officeDocument/2006/relationships/tags" Target="../tags/tag334.xml"/><Relationship Id="rId9"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image" Target="../media/image12.png"/><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image" Target="../media/image2.emf"/><Relationship Id="rId2" Type="http://schemas.openxmlformats.org/officeDocument/2006/relationships/tags" Target="../tags/tag359.xml"/><Relationship Id="rId1" Type="http://schemas.openxmlformats.org/officeDocument/2006/relationships/vmlDrawing" Target="../drawings/vmlDrawing28.vml"/><Relationship Id="rId6" Type="http://schemas.openxmlformats.org/officeDocument/2006/relationships/tags" Target="../tags/tag363.xml"/><Relationship Id="rId11" Type="http://schemas.openxmlformats.org/officeDocument/2006/relationships/oleObject" Target="../embeddings/oleObject28.bin"/><Relationship Id="rId5" Type="http://schemas.openxmlformats.org/officeDocument/2006/relationships/tags" Target="../tags/tag362.xml"/><Relationship Id="rId10" Type="http://schemas.openxmlformats.org/officeDocument/2006/relationships/image" Target="../media/image11.png"/><Relationship Id="rId4" Type="http://schemas.openxmlformats.org/officeDocument/2006/relationships/tags" Target="../tags/tag361.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2.xml"/><Relationship Id="rId3" Type="http://schemas.openxmlformats.org/officeDocument/2006/relationships/tags" Target="../tags/tag367.xml"/><Relationship Id="rId7" Type="http://schemas.openxmlformats.org/officeDocument/2006/relationships/tags" Target="../tags/tag371.xml"/><Relationship Id="rId2" Type="http://schemas.openxmlformats.org/officeDocument/2006/relationships/tags" Target="../tags/tag366.xml"/><Relationship Id="rId1" Type="http://schemas.openxmlformats.org/officeDocument/2006/relationships/vmlDrawing" Target="../drawings/vmlDrawing29.vml"/><Relationship Id="rId6" Type="http://schemas.openxmlformats.org/officeDocument/2006/relationships/tags" Target="../tags/tag370.xml"/><Relationship Id="rId11" Type="http://schemas.openxmlformats.org/officeDocument/2006/relationships/image" Target="../media/image1.emf"/><Relationship Id="rId5" Type="http://schemas.openxmlformats.org/officeDocument/2006/relationships/tags" Target="../tags/tag369.xml"/><Relationship Id="rId10" Type="http://schemas.openxmlformats.org/officeDocument/2006/relationships/oleObject" Target="../embeddings/oleObject29.bin"/><Relationship Id="rId4" Type="http://schemas.openxmlformats.org/officeDocument/2006/relationships/tags" Target="../tags/tag368.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5" Type="http://schemas.openxmlformats.org/officeDocument/2006/relationships/slideMaster" Target="../slideMasters/slideMaster3.xml"/><Relationship Id="rId4" Type="http://schemas.openxmlformats.org/officeDocument/2006/relationships/tags" Target="../tags/tag37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tags" Target="../tags/tag377.xml"/><Relationship Id="rId5" Type="http://schemas.openxmlformats.org/officeDocument/2006/relationships/slideMaster" Target="../slideMasters/slideMaster3.xml"/><Relationship Id="rId4" Type="http://schemas.openxmlformats.org/officeDocument/2006/relationships/tags" Target="../tags/tag380.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 Id="rId5" Type="http://schemas.openxmlformats.org/officeDocument/2006/relationships/slideMaster" Target="../slideMasters/slideMaster3.xml"/><Relationship Id="rId4" Type="http://schemas.openxmlformats.org/officeDocument/2006/relationships/tags" Target="../tags/tag384.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3.xml"/><Relationship Id="rId5" Type="http://schemas.openxmlformats.org/officeDocument/2006/relationships/tags" Target="../tags/tag389.xml"/><Relationship Id="rId4" Type="http://schemas.openxmlformats.org/officeDocument/2006/relationships/tags" Target="../tags/tag388.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96.xml"/><Relationship Id="rId13" Type="http://schemas.openxmlformats.org/officeDocument/2006/relationships/tags" Target="../tags/tag401.xml"/><Relationship Id="rId18" Type="http://schemas.openxmlformats.org/officeDocument/2006/relationships/oleObject" Target="../embeddings/oleObject30.bin"/><Relationship Id="rId3" Type="http://schemas.openxmlformats.org/officeDocument/2006/relationships/tags" Target="../tags/tag391.xml"/><Relationship Id="rId7" Type="http://schemas.openxmlformats.org/officeDocument/2006/relationships/tags" Target="../tags/tag395.xml"/><Relationship Id="rId12" Type="http://schemas.openxmlformats.org/officeDocument/2006/relationships/tags" Target="../tags/tag400.xml"/><Relationship Id="rId17" Type="http://schemas.openxmlformats.org/officeDocument/2006/relationships/slideMaster" Target="../slideMasters/slideMaster3.xml"/><Relationship Id="rId2" Type="http://schemas.openxmlformats.org/officeDocument/2006/relationships/tags" Target="../tags/tag390.xml"/><Relationship Id="rId16" Type="http://schemas.openxmlformats.org/officeDocument/2006/relationships/tags" Target="../tags/tag404.xml"/><Relationship Id="rId1" Type="http://schemas.openxmlformats.org/officeDocument/2006/relationships/vmlDrawing" Target="../drawings/vmlDrawing30.vml"/><Relationship Id="rId6" Type="http://schemas.openxmlformats.org/officeDocument/2006/relationships/tags" Target="../tags/tag394.xml"/><Relationship Id="rId11" Type="http://schemas.openxmlformats.org/officeDocument/2006/relationships/tags" Target="../tags/tag399.xml"/><Relationship Id="rId5" Type="http://schemas.openxmlformats.org/officeDocument/2006/relationships/tags" Target="../tags/tag393.xml"/><Relationship Id="rId15" Type="http://schemas.openxmlformats.org/officeDocument/2006/relationships/tags" Target="../tags/tag403.xml"/><Relationship Id="rId10" Type="http://schemas.openxmlformats.org/officeDocument/2006/relationships/tags" Target="../tags/tag398.xml"/><Relationship Id="rId19" Type="http://schemas.openxmlformats.org/officeDocument/2006/relationships/image" Target="../media/image1.emf"/><Relationship Id="rId4" Type="http://schemas.openxmlformats.org/officeDocument/2006/relationships/tags" Target="../tags/tag392.xml"/><Relationship Id="rId9" Type="http://schemas.openxmlformats.org/officeDocument/2006/relationships/tags" Target="../tags/tag397.xml"/><Relationship Id="rId14" Type="http://schemas.openxmlformats.org/officeDocument/2006/relationships/tags" Target="../tags/tag40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tags" Target="../tags/tag416.xml"/><Relationship Id="rId18" Type="http://schemas.openxmlformats.org/officeDocument/2006/relationships/image" Target="../media/image1.emf"/><Relationship Id="rId3" Type="http://schemas.openxmlformats.org/officeDocument/2006/relationships/tags" Target="../tags/tag406.xml"/><Relationship Id="rId7" Type="http://schemas.openxmlformats.org/officeDocument/2006/relationships/tags" Target="../tags/tag410.xml"/><Relationship Id="rId12" Type="http://schemas.openxmlformats.org/officeDocument/2006/relationships/tags" Target="../tags/tag415.xml"/><Relationship Id="rId17" Type="http://schemas.openxmlformats.org/officeDocument/2006/relationships/oleObject" Target="../embeddings/oleObject31.bin"/><Relationship Id="rId2" Type="http://schemas.openxmlformats.org/officeDocument/2006/relationships/tags" Target="../tags/tag405.xml"/><Relationship Id="rId16" Type="http://schemas.openxmlformats.org/officeDocument/2006/relationships/slideMaster" Target="../slideMasters/slideMaster3.xml"/><Relationship Id="rId1" Type="http://schemas.openxmlformats.org/officeDocument/2006/relationships/vmlDrawing" Target="../drawings/vmlDrawing31.vml"/><Relationship Id="rId6" Type="http://schemas.openxmlformats.org/officeDocument/2006/relationships/tags" Target="../tags/tag409.xml"/><Relationship Id="rId11" Type="http://schemas.openxmlformats.org/officeDocument/2006/relationships/tags" Target="../tags/tag414.xml"/><Relationship Id="rId5" Type="http://schemas.openxmlformats.org/officeDocument/2006/relationships/tags" Target="../tags/tag408.xml"/><Relationship Id="rId15" Type="http://schemas.openxmlformats.org/officeDocument/2006/relationships/tags" Target="../tags/tag418.xml"/><Relationship Id="rId10" Type="http://schemas.openxmlformats.org/officeDocument/2006/relationships/tags" Target="../tags/tag413.xml"/><Relationship Id="rId4" Type="http://schemas.openxmlformats.org/officeDocument/2006/relationships/tags" Target="../tags/tag407.xml"/><Relationship Id="rId9" Type="http://schemas.openxmlformats.org/officeDocument/2006/relationships/tags" Target="../tags/tag412.xml"/><Relationship Id="rId14" Type="http://schemas.openxmlformats.org/officeDocument/2006/relationships/tags" Target="../tags/tag417.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slideMaster" Target="../slideMasters/slideMaster3.xml"/><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tags" Target="../tags/tag430.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0" Type="http://schemas.openxmlformats.org/officeDocument/2006/relationships/tags" Target="../tags/tag428.xml"/><Relationship Id="rId4" Type="http://schemas.openxmlformats.org/officeDocument/2006/relationships/tags" Target="../tags/tag422.xml"/><Relationship Id="rId9" Type="http://schemas.openxmlformats.org/officeDocument/2006/relationships/tags" Target="../tags/tag427.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437.xml"/><Relationship Id="rId13" Type="http://schemas.openxmlformats.org/officeDocument/2006/relationships/tags" Target="../tags/tag442.xml"/><Relationship Id="rId18" Type="http://schemas.openxmlformats.org/officeDocument/2006/relationships/image" Target="../media/image1.emf"/><Relationship Id="rId3" Type="http://schemas.openxmlformats.org/officeDocument/2006/relationships/tags" Target="../tags/tag432.xml"/><Relationship Id="rId7" Type="http://schemas.openxmlformats.org/officeDocument/2006/relationships/tags" Target="../tags/tag436.xml"/><Relationship Id="rId12" Type="http://schemas.openxmlformats.org/officeDocument/2006/relationships/tags" Target="../tags/tag441.xml"/><Relationship Id="rId17" Type="http://schemas.openxmlformats.org/officeDocument/2006/relationships/oleObject" Target="../embeddings/oleObject32.bin"/><Relationship Id="rId2" Type="http://schemas.openxmlformats.org/officeDocument/2006/relationships/tags" Target="../tags/tag431.xml"/><Relationship Id="rId16" Type="http://schemas.openxmlformats.org/officeDocument/2006/relationships/slideMaster" Target="../slideMasters/slideMaster3.xml"/><Relationship Id="rId1" Type="http://schemas.openxmlformats.org/officeDocument/2006/relationships/vmlDrawing" Target="../drawings/vmlDrawing32.vml"/><Relationship Id="rId6" Type="http://schemas.openxmlformats.org/officeDocument/2006/relationships/tags" Target="../tags/tag435.xml"/><Relationship Id="rId11" Type="http://schemas.openxmlformats.org/officeDocument/2006/relationships/tags" Target="../tags/tag440.xml"/><Relationship Id="rId5" Type="http://schemas.openxmlformats.org/officeDocument/2006/relationships/tags" Target="../tags/tag434.xml"/><Relationship Id="rId15" Type="http://schemas.openxmlformats.org/officeDocument/2006/relationships/tags" Target="../tags/tag444.xml"/><Relationship Id="rId10" Type="http://schemas.openxmlformats.org/officeDocument/2006/relationships/tags" Target="../tags/tag439.xml"/><Relationship Id="rId4" Type="http://schemas.openxmlformats.org/officeDocument/2006/relationships/tags" Target="../tags/tag433.xml"/><Relationship Id="rId9" Type="http://schemas.openxmlformats.org/officeDocument/2006/relationships/tags" Target="../tags/tag438.xml"/><Relationship Id="rId14" Type="http://schemas.openxmlformats.org/officeDocument/2006/relationships/tags" Target="../tags/tag44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18" Type="http://schemas.openxmlformats.org/officeDocument/2006/relationships/image" Target="../media/image8.emf"/><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oleObject" Target="../embeddings/oleObject33.bin"/><Relationship Id="rId2" Type="http://schemas.openxmlformats.org/officeDocument/2006/relationships/tags" Target="../tags/tag445.xml"/><Relationship Id="rId16" Type="http://schemas.openxmlformats.org/officeDocument/2006/relationships/slideMaster" Target="../slideMasters/slideMaster3.xml"/><Relationship Id="rId1" Type="http://schemas.openxmlformats.org/officeDocument/2006/relationships/vmlDrawing" Target="../drawings/vmlDrawing33.v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tags" Target="../tags/tag458.xml"/><Relationship Id="rId10" Type="http://schemas.openxmlformats.org/officeDocument/2006/relationships/tags" Target="../tags/tag453.xml"/><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465.xml"/><Relationship Id="rId13" Type="http://schemas.openxmlformats.org/officeDocument/2006/relationships/tags" Target="../tags/tag470.xml"/><Relationship Id="rId3" Type="http://schemas.openxmlformats.org/officeDocument/2006/relationships/tags" Target="../tags/tag460.xml"/><Relationship Id="rId7" Type="http://schemas.openxmlformats.org/officeDocument/2006/relationships/tags" Target="../tags/tag464.xml"/><Relationship Id="rId12" Type="http://schemas.openxmlformats.org/officeDocument/2006/relationships/tags" Target="../tags/tag469.xml"/><Relationship Id="rId17" Type="http://schemas.openxmlformats.org/officeDocument/2006/relationships/image" Target="../media/image1.emf"/><Relationship Id="rId2" Type="http://schemas.openxmlformats.org/officeDocument/2006/relationships/tags" Target="../tags/tag459.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463.xml"/><Relationship Id="rId11" Type="http://schemas.openxmlformats.org/officeDocument/2006/relationships/tags" Target="../tags/tag468.xml"/><Relationship Id="rId5" Type="http://schemas.openxmlformats.org/officeDocument/2006/relationships/tags" Target="../tags/tag462.xml"/><Relationship Id="rId15" Type="http://schemas.openxmlformats.org/officeDocument/2006/relationships/slideMaster" Target="../slideMasters/slideMaster3.xml"/><Relationship Id="rId10" Type="http://schemas.openxmlformats.org/officeDocument/2006/relationships/tags" Target="../tags/tag467.xml"/><Relationship Id="rId4" Type="http://schemas.openxmlformats.org/officeDocument/2006/relationships/tags" Target="../tags/tag461.xml"/><Relationship Id="rId9" Type="http://schemas.openxmlformats.org/officeDocument/2006/relationships/tags" Target="../tags/tag466.xml"/><Relationship Id="rId14" Type="http://schemas.openxmlformats.org/officeDocument/2006/relationships/tags" Target="../tags/tag471.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478.xml"/><Relationship Id="rId13" Type="http://schemas.openxmlformats.org/officeDocument/2006/relationships/tags" Target="../tags/tag483.xml"/><Relationship Id="rId3" Type="http://schemas.openxmlformats.org/officeDocument/2006/relationships/tags" Target="../tags/tag473.xml"/><Relationship Id="rId7" Type="http://schemas.openxmlformats.org/officeDocument/2006/relationships/tags" Target="../tags/tag477.xml"/><Relationship Id="rId12" Type="http://schemas.openxmlformats.org/officeDocument/2006/relationships/tags" Target="../tags/tag482.xml"/><Relationship Id="rId17" Type="http://schemas.openxmlformats.org/officeDocument/2006/relationships/image" Target="../media/image1.emf"/><Relationship Id="rId2" Type="http://schemas.openxmlformats.org/officeDocument/2006/relationships/tags" Target="../tags/tag472.xml"/><Relationship Id="rId16" Type="http://schemas.openxmlformats.org/officeDocument/2006/relationships/oleObject" Target="../embeddings/oleObject35.bin"/><Relationship Id="rId1" Type="http://schemas.openxmlformats.org/officeDocument/2006/relationships/vmlDrawing" Target="../drawings/vmlDrawing35.vml"/><Relationship Id="rId6" Type="http://schemas.openxmlformats.org/officeDocument/2006/relationships/tags" Target="../tags/tag476.xml"/><Relationship Id="rId11" Type="http://schemas.openxmlformats.org/officeDocument/2006/relationships/tags" Target="../tags/tag481.xml"/><Relationship Id="rId5" Type="http://schemas.openxmlformats.org/officeDocument/2006/relationships/tags" Target="../tags/tag475.xml"/><Relationship Id="rId15" Type="http://schemas.openxmlformats.org/officeDocument/2006/relationships/slideMaster" Target="../slideMasters/slideMaster3.xml"/><Relationship Id="rId10" Type="http://schemas.openxmlformats.org/officeDocument/2006/relationships/tags" Target="../tags/tag480.xml"/><Relationship Id="rId4" Type="http://schemas.openxmlformats.org/officeDocument/2006/relationships/tags" Target="../tags/tag474.xml"/><Relationship Id="rId9" Type="http://schemas.openxmlformats.org/officeDocument/2006/relationships/tags" Target="../tags/tag479.xml"/><Relationship Id="rId14" Type="http://schemas.openxmlformats.org/officeDocument/2006/relationships/tags" Target="../tags/tag484.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491.xml"/><Relationship Id="rId13" Type="http://schemas.openxmlformats.org/officeDocument/2006/relationships/tags" Target="../tags/tag496.xml"/><Relationship Id="rId3" Type="http://schemas.openxmlformats.org/officeDocument/2006/relationships/tags" Target="../tags/tag486.xml"/><Relationship Id="rId7" Type="http://schemas.openxmlformats.org/officeDocument/2006/relationships/tags" Target="../tags/tag490.xml"/><Relationship Id="rId12" Type="http://schemas.openxmlformats.org/officeDocument/2006/relationships/tags" Target="../tags/tag495.xml"/><Relationship Id="rId17" Type="http://schemas.openxmlformats.org/officeDocument/2006/relationships/image" Target="../media/image14.emf"/><Relationship Id="rId2" Type="http://schemas.openxmlformats.org/officeDocument/2006/relationships/tags" Target="../tags/tag485.xml"/><Relationship Id="rId16" Type="http://schemas.openxmlformats.org/officeDocument/2006/relationships/oleObject" Target="../embeddings/oleObject36.bin"/><Relationship Id="rId1" Type="http://schemas.openxmlformats.org/officeDocument/2006/relationships/vmlDrawing" Target="../drawings/vmlDrawing36.vml"/><Relationship Id="rId6" Type="http://schemas.openxmlformats.org/officeDocument/2006/relationships/tags" Target="../tags/tag489.xml"/><Relationship Id="rId11" Type="http://schemas.openxmlformats.org/officeDocument/2006/relationships/tags" Target="../tags/tag494.xml"/><Relationship Id="rId5" Type="http://schemas.openxmlformats.org/officeDocument/2006/relationships/tags" Target="../tags/tag488.xml"/><Relationship Id="rId15" Type="http://schemas.openxmlformats.org/officeDocument/2006/relationships/slideMaster" Target="../slideMasters/slideMaster3.xml"/><Relationship Id="rId10" Type="http://schemas.openxmlformats.org/officeDocument/2006/relationships/tags" Target="../tags/tag493.xml"/><Relationship Id="rId4" Type="http://schemas.openxmlformats.org/officeDocument/2006/relationships/tags" Target="../tags/tag487.xml"/><Relationship Id="rId9" Type="http://schemas.openxmlformats.org/officeDocument/2006/relationships/tags" Target="../tags/tag492.xml"/><Relationship Id="rId14" Type="http://schemas.openxmlformats.org/officeDocument/2006/relationships/tags" Target="../tags/tag497.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504.xml"/><Relationship Id="rId13" Type="http://schemas.openxmlformats.org/officeDocument/2006/relationships/tags" Target="../tags/tag509.xml"/><Relationship Id="rId3" Type="http://schemas.openxmlformats.org/officeDocument/2006/relationships/tags" Target="../tags/tag499.xml"/><Relationship Id="rId7" Type="http://schemas.openxmlformats.org/officeDocument/2006/relationships/tags" Target="../tags/tag503.xml"/><Relationship Id="rId12" Type="http://schemas.openxmlformats.org/officeDocument/2006/relationships/tags" Target="../tags/tag508.xml"/><Relationship Id="rId17" Type="http://schemas.openxmlformats.org/officeDocument/2006/relationships/image" Target="../media/image1.emf"/><Relationship Id="rId2" Type="http://schemas.openxmlformats.org/officeDocument/2006/relationships/tags" Target="../tags/tag498.xml"/><Relationship Id="rId16" Type="http://schemas.openxmlformats.org/officeDocument/2006/relationships/oleObject" Target="../embeddings/oleObject37.bin"/><Relationship Id="rId1" Type="http://schemas.openxmlformats.org/officeDocument/2006/relationships/vmlDrawing" Target="../drawings/vmlDrawing37.vml"/><Relationship Id="rId6" Type="http://schemas.openxmlformats.org/officeDocument/2006/relationships/tags" Target="../tags/tag502.xml"/><Relationship Id="rId11" Type="http://schemas.openxmlformats.org/officeDocument/2006/relationships/tags" Target="../tags/tag507.xml"/><Relationship Id="rId5" Type="http://schemas.openxmlformats.org/officeDocument/2006/relationships/tags" Target="../tags/tag501.xml"/><Relationship Id="rId15" Type="http://schemas.openxmlformats.org/officeDocument/2006/relationships/slideMaster" Target="../slideMasters/slideMaster3.xml"/><Relationship Id="rId10" Type="http://schemas.openxmlformats.org/officeDocument/2006/relationships/tags" Target="../tags/tag506.xml"/><Relationship Id="rId4" Type="http://schemas.openxmlformats.org/officeDocument/2006/relationships/tags" Target="../tags/tag500.xml"/><Relationship Id="rId9" Type="http://schemas.openxmlformats.org/officeDocument/2006/relationships/tags" Target="../tags/tag505.xml"/><Relationship Id="rId14" Type="http://schemas.openxmlformats.org/officeDocument/2006/relationships/tags" Target="../tags/tag510.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517.xml"/><Relationship Id="rId13" Type="http://schemas.openxmlformats.org/officeDocument/2006/relationships/tags" Target="../tags/tag522.xml"/><Relationship Id="rId18" Type="http://schemas.openxmlformats.org/officeDocument/2006/relationships/image" Target="../media/image8.emf"/><Relationship Id="rId3" Type="http://schemas.openxmlformats.org/officeDocument/2006/relationships/tags" Target="../tags/tag512.xml"/><Relationship Id="rId7" Type="http://schemas.openxmlformats.org/officeDocument/2006/relationships/tags" Target="../tags/tag516.xml"/><Relationship Id="rId12" Type="http://schemas.openxmlformats.org/officeDocument/2006/relationships/tags" Target="../tags/tag521.xml"/><Relationship Id="rId17" Type="http://schemas.openxmlformats.org/officeDocument/2006/relationships/oleObject" Target="../embeddings/oleObject38.bin"/><Relationship Id="rId2" Type="http://schemas.openxmlformats.org/officeDocument/2006/relationships/tags" Target="../tags/tag511.xml"/><Relationship Id="rId16" Type="http://schemas.openxmlformats.org/officeDocument/2006/relationships/slideMaster" Target="../slideMasters/slideMaster3.xml"/><Relationship Id="rId1" Type="http://schemas.openxmlformats.org/officeDocument/2006/relationships/vmlDrawing" Target="../drawings/vmlDrawing38.vml"/><Relationship Id="rId6" Type="http://schemas.openxmlformats.org/officeDocument/2006/relationships/tags" Target="../tags/tag515.xml"/><Relationship Id="rId11" Type="http://schemas.openxmlformats.org/officeDocument/2006/relationships/tags" Target="../tags/tag520.xml"/><Relationship Id="rId5" Type="http://schemas.openxmlformats.org/officeDocument/2006/relationships/tags" Target="../tags/tag514.xml"/><Relationship Id="rId15" Type="http://schemas.openxmlformats.org/officeDocument/2006/relationships/tags" Target="../tags/tag524.xml"/><Relationship Id="rId10" Type="http://schemas.openxmlformats.org/officeDocument/2006/relationships/tags" Target="../tags/tag519.xml"/><Relationship Id="rId4" Type="http://schemas.openxmlformats.org/officeDocument/2006/relationships/tags" Target="../tags/tag513.xml"/><Relationship Id="rId9" Type="http://schemas.openxmlformats.org/officeDocument/2006/relationships/tags" Target="../tags/tag518.xml"/><Relationship Id="rId14" Type="http://schemas.openxmlformats.org/officeDocument/2006/relationships/tags" Target="../tags/tag523.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532.xml"/><Relationship Id="rId3" Type="http://schemas.openxmlformats.org/officeDocument/2006/relationships/tags" Target="../tags/tag527.xml"/><Relationship Id="rId7" Type="http://schemas.openxmlformats.org/officeDocument/2006/relationships/tags" Target="../tags/tag531.xml"/><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9"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slideMaster" Target="../slideMasters/slideMaster3.xml"/><Relationship Id="rId5" Type="http://schemas.openxmlformats.org/officeDocument/2006/relationships/tags" Target="../tags/tag537.xml"/><Relationship Id="rId4" Type="http://schemas.openxmlformats.org/officeDocument/2006/relationships/tags" Target="../tags/tag536.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39.xml"/><Relationship Id="rId7" Type="http://schemas.openxmlformats.org/officeDocument/2006/relationships/slideMaster" Target="../slideMasters/slideMaster3.xml"/><Relationship Id="rId2" Type="http://schemas.openxmlformats.org/officeDocument/2006/relationships/tags" Target="../tags/tag538.xml"/><Relationship Id="rId1" Type="http://schemas.openxmlformats.org/officeDocument/2006/relationships/vmlDrawing" Target="../drawings/vmlDrawing39.vml"/><Relationship Id="rId6" Type="http://schemas.openxmlformats.org/officeDocument/2006/relationships/tags" Target="../tags/tag542.xml"/><Relationship Id="rId5" Type="http://schemas.openxmlformats.org/officeDocument/2006/relationships/tags" Target="../tags/tag541.xml"/><Relationship Id="rId10" Type="http://schemas.openxmlformats.org/officeDocument/2006/relationships/image" Target="../media/image2.emf"/><Relationship Id="rId4" Type="http://schemas.openxmlformats.org/officeDocument/2006/relationships/tags" Target="../tags/tag540.xml"/><Relationship Id="rId9" Type="http://schemas.openxmlformats.org/officeDocument/2006/relationships/oleObject" Target="../embeddings/oleObject39.bin"/></Relationships>
</file>

<file path=ppt/slideLayouts/_rels/slideLayout5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69.xml"/><Relationship Id="rId7" Type="http://schemas.openxmlformats.org/officeDocument/2006/relationships/tags" Target="../tags/tag573.xml"/><Relationship Id="rId2" Type="http://schemas.openxmlformats.org/officeDocument/2006/relationships/tags" Target="../tags/tag568.xml"/><Relationship Id="rId1" Type="http://schemas.openxmlformats.org/officeDocument/2006/relationships/tags" Target="../tags/tag567.xml"/><Relationship Id="rId6" Type="http://schemas.openxmlformats.org/officeDocument/2006/relationships/tags" Target="../tags/tag572.xml"/><Relationship Id="rId5" Type="http://schemas.openxmlformats.org/officeDocument/2006/relationships/tags" Target="../tags/tag571.xml"/><Relationship Id="rId4" Type="http://schemas.openxmlformats.org/officeDocument/2006/relationships/tags" Target="../tags/tag570.xml"/><Relationship Id="rId9" Type="http://schemas.openxmlformats.org/officeDocument/2006/relationships/image" Target="../media/image15.png"/></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580.xml"/><Relationship Id="rId3" Type="http://schemas.openxmlformats.org/officeDocument/2006/relationships/tags" Target="../tags/tag575.xml"/><Relationship Id="rId7" Type="http://schemas.openxmlformats.org/officeDocument/2006/relationships/tags" Target="../tags/tag579.xml"/><Relationship Id="rId2" Type="http://schemas.openxmlformats.org/officeDocument/2006/relationships/tags" Target="../tags/tag574.xml"/><Relationship Id="rId1" Type="http://schemas.openxmlformats.org/officeDocument/2006/relationships/vmlDrawing" Target="../drawings/vmlDrawing41.vml"/><Relationship Id="rId6" Type="http://schemas.openxmlformats.org/officeDocument/2006/relationships/tags" Target="../tags/tag578.xml"/><Relationship Id="rId11" Type="http://schemas.openxmlformats.org/officeDocument/2006/relationships/image" Target="../media/image1.emf"/><Relationship Id="rId5" Type="http://schemas.openxmlformats.org/officeDocument/2006/relationships/tags" Target="../tags/tag577.xml"/><Relationship Id="rId10" Type="http://schemas.openxmlformats.org/officeDocument/2006/relationships/oleObject" Target="../embeddings/oleObject41.bin"/><Relationship Id="rId4" Type="http://schemas.openxmlformats.org/officeDocument/2006/relationships/tags" Target="../tags/tag576.xml"/><Relationship Id="rId9"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582.xml"/><Relationship Id="rId7" Type="http://schemas.openxmlformats.org/officeDocument/2006/relationships/image" Target="../media/image8.emf"/><Relationship Id="rId2" Type="http://schemas.openxmlformats.org/officeDocument/2006/relationships/tags" Target="../tags/tag581.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slideMaster" Target="../slideMasters/slideMaster4.xml"/><Relationship Id="rId4" Type="http://schemas.openxmlformats.org/officeDocument/2006/relationships/tags" Target="../tags/tag583.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 Id="rId5" Type="http://schemas.openxmlformats.org/officeDocument/2006/relationships/slideMaster" Target="../slideMasters/slideMaster4.xml"/><Relationship Id="rId4" Type="http://schemas.openxmlformats.org/officeDocument/2006/relationships/tags" Target="../tags/tag587.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590.xml"/><Relationship Id="rId2" Type="http://schemas.openxmlformats.org/officeDocument/2006/relationships/tags" Target="../tags/tag589.xml"/><Relationship Id="rId1" Type="http://schemas.openxmlformats.org/officeDocument/2006/relationships/tags" Target="../tags/tag588.xml"/><Relationship Id="rId5" Type="http://schemas.openxmlformats.org/officeDocument/2006/relationships/slideMaster" Target="../slideMasters/slideMaster4.xml"/><Relationship Id="rId4" Type="http://schemas.openxmlformats.org/officeDocument/2006/relationships/tags" Target="../tags/tag59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594.xml"/><Relationship Id="rId2" Type="http://schemas.openxmlformats.org/officeDocument/2006/relationships/tags" Target="../tags/tag593.xml"/><Relationship Id="rId1" Type="http://schemas.openxmlformats.org/officeDocument/2006/relationships/tags" Target="../tags/tag592.xml"/><Relationship Id="rId5" Type="http://schemas.openxmlformats.org/officeDocument/2006/relationships/slideMaster" Target="../slideMasters/slideMaster4.xml"/><Relationship Id="rId4" Type="http://schemas.openxmlformats.org/officeDocument/2006/relationships/tags" Target="../tags/tag595.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598.xml"/><Relationship Id="rId2" Type="http://schemas.openxmlformats.org/officeDocument/2006/relationships/tags" Target="../tags/tag597.xml"/><Relationship Id="rId1" Type="http://schemas.openxmlformats.org/officeDocument/2006/relationships/tags" Target="../tags/tag596.xml"/><Relationship Id="rId6" Type="http://schemas.openxmlformats.org/officeDocument/2006/relationships/slideMaster" Target="../slideMasters/slideMaster4.xml"/><Relationship Id="rId5" Type="http://schemas.openxmlformats.org/officeDocument/2006/relationships/tags" Target="../tags/tag600.xml"/><Relationship Id="rId4" Type="http://schemas.openxmlformats.org/officeDocument/2006/relationships/tags" Target="../tags/tag599.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607.xml"/><Relationship Id="rId13" Type="http://schemas.openxmlformats.org/officeDocument/2006/relationships/tags" Target="../tags/tag612.xml"/><Relationship Id="rId3" Type="http://schemas.openxmlformats.org/officeDocument/2006/relationships/tags" Target="../tags/tag602.xml"/><Relationship Id="rId7" Type="http://schemas.openxmlformats.org/officeDocument/2006/relationships/tags" Target="../tags/tag606.xml"/><Relationship Id="rId12" Type="http://schemas.openxmlformats.org/officeDocument/2006/relationships/tags" Target="../tags/tag611.xml"/><Relationship Id="rId17" Type="http://schemas.openxmlformats.org/officeDocument/2006/relationships/image" Target="../media/image1.emf"/><Relationship Id="rId2" Type="http://schemas.openxmlformats.org/officeDocument/2006/relationships/tags" Target="../tags/tag601.xml"/><Relationship Id="rId16" Type="http://schemas.openxmlformats.org/officeDocument/2006/relationships/oleObject" Target="../embeddings/oleObject43.bin"/><Relationship Id="rId1" Type="http://schemas.openxmlformats.org/officeDocument/2006/relationships/vmlDrawing" Target="../drawings/vmlDrawing43.vml"/><Relationship Id="rId6" Type="http://schemas.openxmlformats.org/officeDocument/2006/relationships/tags" Target="../tags/tag605.xml"/><Relationship Id="rId11" Type="http://schemas.openxmlformats.org/officeDocument/2006/relationships/tags" Target="../tags/tag610.xml"/><Relationship Id="rId5" Type="http://schemas.openxmlformats.org/officeDocument/2006/relationships/tags" Target="../tags/tag604.xml"/><Relationship Id="rId15" Type="http://schemas.openxmlformats.org/officeDocument/2006/relationships/slideMaster" Target="../slideMasters/slideMaster4.xml"/><Relationship Id="rId10" Type="http://schemas.openxmlformats.org/officeDocument/2006/relationships/tags" Target="../tags/tag609.xml"/><Relationship Id="rId4" Type="http://schemas.openxmlformats.org/officeDocument/2006/relationships/tags" Target="../tags/tag603.xml"/><Relationship Id="rId9" Type="http://schemas.openxmlformats.org/officeDocument/2006/relationships/tags" Target="../tags/tag608.xml"/><Relationship Id="rId14" Type="http://schemas.openxmlformats.org/officeDocument/2006/relationships/tags" Target="../tags/tag61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620.xml"/><Relationship Id="rId13" Type="http://schemas.openxmlformats.org/officeDocument/2006/relationships/tags" Target="../tags/tag625.xml"/><Relationship Id="rId3" Type="http://schemas.openxmlformats.org/officeDocument/2006/relationships/tags" Target="../tags/tag615.xml"/><Relationship Id="rId7" Type="http://schemas.openxmlformats.org/officeDocument/2006/relationships/tags" Target="../tags/tag619.xml"/><Relationship Id="rId12" Type="http://schemas.openxmlformats.org/officeDocument/2006/relationships/tags" Target="../tags/tag624.xml"/><Relationship Id="rId17" Type="http://schemas.openxmlformats.org/officeDocument/2006/relationships/image" Target="../media/image1.emf"/><Relationship Id="rId2" Type="http://schemas.openxmlformats.org/officeDocument/2006/relationships/tags" Target="../tags/tag614.xml"/><Relationship Id="rId16" Type="http://schemas.openxmlformats.org/officeDocument/2006/relationships/oleObject" Target="../embeddings/oleObject44.bin"/><Relationship Id="rId1" Type="http://schemas.openxmlformats.org/officeDocument/2006/relationships/vmlDrawing" Target="../drawings/vmlDrawing44.vml"/><Relationship Id="rId6" Type="http://schemas.openxmlformats.org/officeDocument/2006/relationships/tags" Target="../tags/tag618.xml"/><Relationship Id="rId11" Type="http://schemas.openxmlformats.org/officeDocument/2006/relationships/tags" Target="../tags/tag623.xml"/><Relationship Id="rId5" Type="http://schemas.openxmlformats.org/officeDocument/2006/relationships/tags" Target="../tags/tag617.xml"/><Relationship Id="rId15" Type="http://schemas.openxmlformats.org/officeDocument/2006/relationships/slideMaster" Target="../slideMasters/slideMaster4.xml"/><Relationship Id="rId10" Type="http://schemas.openxmlformats.org/officeDocument/2006/relationships/tags" Target="../tags/tag622.xml"/><Relationship Id="rId4" Type="http://schemas.openxmlformats.org/officeDocument/2006/relationships/tags" Target="../tags/tag616.xml"/><Relationship Id="rId9" Type="http://schemas.openxmlformats.org/officeDocument/2006/relationships/tags" Target="../tags/tag621.xml"/><Relationship Id="rId14" Type="http://schemas.openxmlformats.org/officeDocument/2006/relationships/tags" Target="../tags/tag626.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633.xml"/><Relationship Id="rId13" Type="http://schemas.openxmlformats.org/officeDocument/2006/relationships/tags" Target="../tags/tag638.xml"/><Relationship Id="rId18" Type="http://schemas.openxmlformats.org/officeDocument/2006/relationships/image" Target="../media/image1.emf"/><Relationship Id="rId3" Type="http://schemas.openxmlformats.org/officeDocument/2006/relationships/tags" Target="../tags/tag628.xml"/><Relationship Id="rId7" Type="http://schemas.openxmlformats.org/officeDocument/2006/relationships/tags" Target="../tags/tag632.xml"/><Relationship Id="rId12" Type="http://schemas.openxmlformats.org/officeDocument/2006/relationships/tags" Target="../tags/tag637.xml"/><Relationship Id="rId17" Type="http://schemas.openxmlformats.org/officeDocument/2006/relationships/oleObject" Target="../embeddings/oleObject45.bin"/><Relationship Id="rId2" Type="http://schemas.openxmlformats.org/officeDocument/2006/relationships/tags" Target="../tags/tag627.xml"/><Relationship Id="rId16" Type="http://schemas.openxmlformats.org/officeDocument/2006/relationships/slideMaster" Target="../slideMasters/slideMaster4.xml"/><Relationship Id="rId1" Type="http://schemas.openxmlformats.org/officeDocument/2006/relationships/vmlDrawing" Target="../drawings/vmlDrawing45.vml"/><Relationship Id="rId6" Type="http://schemas.openxmlformats.org/officeDocument/2006/relationships/tags" Target="../tags/tag631.xml"/><Relationship Id="rId11" Type="http://schemas.openxmlformats.org/officeDocument/2006/relationships/tags" Target="../tags/tag636.xml"/><Relationship Id="rId5" Type="http://schemas.openxmlformats.org/officeDocument/2006/relationships/tags" Target="../tags/tag630.xml"/><Relationship Id="rId15" Type="http://schemas.openxmlformats.org/officeDocument/2006/relationships/tags" Target="../tags/tag640.xml"/><Relationship Id="rId10" Type="http://schemas.openxmlformats.org/officeDocument/2006/relationships/tags" Target="../tags/tag635.xml"/><Relationship Id="rId4" Type="http://schemas.openxmlformats.org/officeDocument/2006/relationships/tags" Target="../tags/tag629.xml"/><Relationship Id="rId9" Type="http://schemas.openxmlformats.org/officeDocument/2006/relationships/tags" Target="../tags/tag634.xml"/><Relationship Id="rId14" Type="http://schemas.openxmlformats.org/officeDocument/2006/relationships/tags" Target="../tags/tag639.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647.xml"/><Relationship Id="rId13" Type="http://schemas.openxmlformats.org/officeDocument/2006/relationships/tags" Target="../tags/tag652.xml"/><Relationship Id="rId18" Type="http://schemas.openxmlformats.org/officeDocument/2006/relationships/image" Target="../media/image5.emf"/><Relationship Id="rId3" Type="http://schemas.openxmlformats.org/officeDocument/2006/relationships/tags" Target="../tags/tag642.xml"/><Relationship Id="rId7" Type="http://schemas.openxmlformats.org/officeDocument/2006/relationships/tags" Target="../tags/tag646.xml"/><Relationship Id="rId12" Type="http://schemas.openxmlformats.org/officeDocument/2006/relationships/tags" Target="../tags/tag651.xml"/><Relationship Id="rId17" Type="http://schemas.openxmlformats.org/officeDocument/2006/relationships/oleObject" Target="../embeddings/oleObject46.bin"/><Relationship Id="rId2" Type="http://schemas.openxmlformats.org/officeDocument/2006/relationships/tags" Target="../tags/tag641.xml"/><Relationship Id="rId16" Type="http://schemas.openxmlformats.org/officeDocument/2006/relationships/slideMaster" Target="../slideMasters/slideMaster4.xml"/><Relationship Id="rId1" Type="http://schemas.openxmlformats.org/officeDocument/2006/relationships/vmlDrawing" Target="../drawings/vmlDrawing46.vml"/><Relationship Id="rId6" Type="http://schemas.openxmlformats.org/officeDocument/2006/relationships/tags" Target="../tags/tag645.xml"/><Relationship Id="rId11" Type="http://schemas.openxmlformats.org/officeDocument/2006/relationships/tags" Target="../tags/tag650.xml"/><Relationship Id="rId5" Type="http://schemas.openxmlformats.org/officeDocument/2006/relationships/tags" Target="../tags/tag644.xml"/><Relationship Id="rId15" Type="http://schemas.openxmlformats.org/officeDocument/2006/relationships/tags" Target="../tags/tag654.xml"/><Relationship Id="rId10" Type="http://schemas.openxmlformats.org/officeDocument/2006/relationships/tags" Target="../tags/tag649.xml"/><Relationship Id="rId4" Type="http://schemas.openxmlformats.org/officeDocument/2006/relationships/tags" Target="../tags/tag643.xml"/><Relationship Id="rId9" Type="http://schemas.openxmlformats.org/officeDocument/2006/relationships/tags" Target="../tags/tag648.xml"/><Relationship Id="rId14" Type="http://schemas.openxmlformats.org/officeDocument/2006/relationships/tags" Target="../tags/tag653.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661.xml"/><Relationship Id="rId3" Type="http://schemas.openxmlformats.org/officeDocument/2006/relationships/tags" Target="../tags/tag656.xml"/><Relationship Id="rId7" Type="http://schemas.openxmlformats.org/officeDocument/2006/relationships/tags" Target="../tags/tag660.xml"/><Relationship Id="rId12" Type="http://schemas.openxmlformats.org/officeDocument/2006/relationships/image" Target="../media/image8.emf"/><Relationship Id="rId2" Type="http://schemas.openxmlformats.org/officeDocument/2006/relationships/tags" Target="../tags/tag655.xml"/><Relationship Id="rId1" Type="http://schemas.openxmlformats.org/officeDocument/2006/relationships/vmlDrawing" Target="../drawings/vmlDrawing47.vml"/><Relationship Id="rId6" Type="http://schemas.openxmlformats.org/officeDocument/2006/relationships/tags" Target="../tags/tag659.xml"/><Relationship Id="rId11" Type="http://schemas.openxmlformats.org/officeDocument/2006/relationships/oleObject" Target="../embeddings/oleObject47.bin"/><Relationship Id="rId5" Type="http://schemas.openxmlformats.org/officeDocument/2006/relationships/tags" Target="../tags/tag658.xml"/><Relationship Id="rId10" Type="http://schemas.openxmlformats.org/officeDocument/2006/relationships/slideMaster" Target="../slideMasters/slideMaster4.xml"/><Relationship Id="rId4" Type="http://schemas.openxmlformats.org/officeDocument/2006/relationships/tags" Target="../tags/tag657.xml"/><Relationship Id="rId9" Type="http://schemas.openxmlformats.org/officeDocument/2006/relationships/tags" Target="../tags/tag662.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65.xml"/><Relationship Id="rId2" Type="http://schemas.openxmlformats.org/officeDocument/2006/relationships/tags" Target="../tags/tag664.xml"/><Relationship Id="rId1" Type="http://schemas.openxmlformats.org/officeDocument/2006/relationships/tags" Target="../tags/tag663.xml"/><Relationship Id="rId5" Type="http://schemas.openxmlformats.org/officeDocument/2006/relationships/slideMaster" Target="../slideMasters/slideMaster4.xml"/><Relationship Id="rId4" Type="http://schemas.openxmlformats.org/officeDocument/2006/relationships/tags" Target="../tags/tag666.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669.xml"/><Relationship Id="rId2" Type="http://schemas.openxmlformats.org/officeDocument/2006/relationships/tags" Target="../tags/tag668.xml"/><Relationship Id="rId1" Type="http://schemas.openxmlformats.org/officeDocument/2006/relationships/tags" Target="../tags/tag667.xml"/><Relationship Id="rId5" Type="http://schemas.openxmlformats.org/officeDocument/2006/relationships/image" Target="../media/image15.png"/><Relationship Id="rId4"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4"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2"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250305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6"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4C6DC65-0822-4FF1-926B-670EC8223BF8}"/>
              </a:ext>
            </a:extLst>
          </p:cNvPr>
          <p:cNvSpPr>
            <a:spLocks noGrp="1"/>
          </p:cNvSpPr>
          <p:nvPr>
            <p:ph type="body" sz="quarter" idx="17"/>
            <p:custDataLst>
              <p:tags r:id="rId12"/>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DBEC28BC-5BB2-46BA-919E-4D65927A7A74}"/>
              </a:ext>
            </a:extLst>
          </p:cNvPr>
          <p:cNvSpPr>
            <a:spLocks noGrp="1"/>
          </p:cNvSpPr>
          <p:nvPr>
            <p:ph type="subTitle" idx="1"/>
            <p:custDataLst>
              <p:tags r:id="rId13"/>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F7DFB791-AF80-4956-9F25-C17C90B238AB}"/>
              </a:ext>
            </a:extLst>
          </p:cNvPr>
          <p:cNvSpPr/>
          <p:nvPr userDrawn="1">
            <p:custDataLst>
              <p:tags r:id="rId1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8DDB9CF2-895B-4B76-AB7F-ECFB226EEC67}"/>
              </a:ext>
            </a:extLst>
          </p:cNvPr>
          <p:cNvSpPr txBox="1"/>
          <p:nvPr userDrawn="1">
            <p:custDataLst>
              <p:tags r:id="rId1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99E1F7C2-ADAC-4565-88A4-0D8C613FC2A2}"/>
              </a:ext>
            </a:extLst>
          </p:cNvPr>
          <p:cNvSpPr>
            <a:spLocks noChangeArrowheads="1"/>
          </p:cNvSpPr>
          <p:nvPr userDrawn="1">
            <p:custDataLst>
              <p:tags r:id="rId1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EB0FB6C9-9585-4DC9-B7AD-A166FF049854}"/>
              </a:ext>
            </a:extLst>
          </p:cNvPr>
          <p:cNvCxnSpPr/>
          <p:nvPr userDrawn="1">
            <p:custDataLst>
              <p:tags r:id="rId1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41404EF6-6B4C-49A7-B29A-05870CAE36E6}"/>
              </a:ext>
            </a:extLst>
          </p:cNvPr>
          <p:cNvCxnSpPr/>
          <p:nvPr userDrawn="1">
            <p:custDataLst>
              <p:tags r:id="rId1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3E1F1ECC-8AC8-4600-8B2B-05E30770DF16}"/>
              </a:ext>
            </a:extLst>
          </p:cNvPr>
          <p:cNvCxnSpPr/>
          <p:nvPr userDrawn="1">
            <p:custDataLst>
              <p:tags r:id="rId1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717E7712-8B20-4A7A-B4A5-FC76A2D03DCC}"/>
              </a:ext>
            </a:extLst>
          </p:cNvPr>
          <p:cNvCxnSpPr/>
          <p:nvPr userDrawn="1">
            <p:custDataLst>
              <p:tags r:id="rId2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AC0A7BEB-7052-482B-AF03-9C8D7090BC9F}"/>
              </a:ext>
            </a:extLst>
          </p:cNvPr>
          <p:cNvSpPr txBox="1">
            <a:spLocks/>
          </p:cNvSpPr>
          <p:nvPr userDrawn="1">
            <p:custDataLst>
              <p:tags r:id="rId21"/>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Use the Problem Statement Worksheet</a:t>
            </a:r>
          </a:p>
        </p:txBody>
      </p:sp>
      <p:sp>
        <p:nvSpPr>
          <p:cNvPr id="36" name="1. On-page tracker">
            <a:extLst>
              <a:ext uri="{FF2B5EF4-FFF2-40B4-BE49-F238E27FC236}">
                <a16:creationId xmlns:a16="http://schemas.microsoft.com/office/drawing/2014/main" id="{8D916CB6-C840-427C-AD65-B638224AA504}"/>
              </a:ext>
            </a:extLst>
          </p:cNvPr>
          <p:cNvSpPr txBox="1">
            <a:spLocks/>
          </p:cNvSpPr>
          <p:nvPr userDrawn="1">
            <p:custDataLst>
              <p:tags r:id="rId22"/>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pic>
        <p:nvPicPr>
          <p:cNvPr id="37" name="CustomIcon">
            <a:extLst>
              <a:ext uri="{FF2B5EF4-FFF2-40B4-BE49-F238E27FC236}">
                <a16:creationId xmlns:a16="http://schemas.microsoft.com/office/drawing/2014/main" id="{878714AB-E241-4943-94B1-E9E8A7D95E4F}"/>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F5BAE328-986B-415B-99BE-D7DD22CF7577}"/>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25 minutes</a:t>
            </a:r>
          </a:p>
        </p:txBody>
      </p:sp>
      <p:sp>
        <p:nvSpPr>
          <p:cNvPr id="39" name="TextBox 38">
            <a:extLst>
              <a:ext uri="{FF2B5EF4-FFF2-40B4-BE49-F238E27FC236}">
                <a16:creationId xmlns:a16="http://schemas.microsoft.com/office/drawing/2014/main" id="{F6ABB088-9DAA-4F5E-B762-61789426FAC2}"/>
              </a:ext>
            </a:extLst>
          </p:cNvPr>
          <p:cNvSpPr txBox="1">
            <a:spLocks/>
          </p:cNvSpPr>
          <p:nvPr userDrawn="1">
            <p:custDataLst>
              <p:tags r:id="rId24"/>
            </p:custDataLst>
          </p:nvPr>
        </p:nvSpPr>
        <p:spPr>
          <a:xfrm>
            <a:off x="554736" y="1687513"/>
            <a:ext cx="7918704" cy="462690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value of the Problem Statement Worksheet is twofold: it provides a structure to help you define a problem robustly at the start of a problem solving effort, and is a highly effective tool for communication. </a:t>
            </a:r>
          </a:p>
          <a:p>
            <a:pPr lvl="1">
              <a:spcBef>
                <a:spcPts val="2000"/>
              </a:spcBef>
            </a:pPr>
            <a:r>
              <a:rPr lang="en-US" b="1" dirty="0">
                <a:cs typeface="Times New Roman" panose="02020603050405020304" pitchFamily="18" charset="0"/>
              </a:rPr>
              <a:t>Goal: </a:t>
            </a:r>
            <a:r>
              <a:rPr lang="en-US" dirty="0">
                <a:cs typeface="Times New Roman" panose="02020603050405020304" pitchFamily="18" charset="0"/>
              </a:rPr>
              <a:t>Use the Problem Statement Worksheet to define a problem you are currently working on, then reflect on new insights you gained by using the tool</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This can be completed individually or with colleagues. If the option exists, </a:t>
            </a:r>
            <a:r>
              <a:rPr lang="en-US" dirty="0"/>
              <a:t>we recommend doing it with colleagues because problem definition is enhanced by multiple perspectives</a:t>
            </a:r>
            <a:endParaRPr lang="en-US" dirty="0">
              <a:cs typeface="Times New Roman" panose="02020603050405020304" pitchFamily="18" charset="0"/>
            </a:endParaRP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25 minutes</a:t>
            </a:r>
          </a:p>
          <a:p>
            <a:pPr>
              <a:spcBef>
                <a:spcPts val="2000"/>
              </a:spcBef>
            </a:pPr>
            <a:r>
              <a:rPr lang="en-US" dirty="0">
                <a:cs typeface="Times New Roman" panose="02020603050405020304" pitchFamily="18" charset="0"/>
              </a:rPr>
              <a:t>Identify a problem you are currently working on and describe it succinctly but thoroughly on the next page. Then, fill in the Problem Statement Worksheet. </a:t>
            </a:r>
            <a:r>
              <a:rPr lang="en-US" dirty="0"/>
              <a:t>If doing this activity with colleagues, be sure to gather their full perspectives as you complete the worksheet. Once you’ve completed the worksheet, compare your initial problem description to the additional information you’ve recorded in the worksheet. </a:t>
            </a:r>
            <a:endParaRPr lang="en-US" dirty="0">
              <a:cs typeface="Times New Roman" panose="02020603050405020304" pitchFamily="18" charset="0"/>
            </a:endParaRPr>
          </a:p>
        </p:txBody>
      </p:sp>
      <p:sp>
        <p:nvSpPr>
          <p:cNvPr id="40" name="TextBox 39">
            <a:extLst>
              <a:ext uri="{FF2B5EF4-FFF2-40B4-BE49-F238E27FC236}">
                <a16:creationId xmlns:a16="http://schemas.microsoft.com/office/drawing/2014/main" id="{7CBC44A6-6C4C-4855-9828-BE7D5523D2AD}"/>
              </a:ext>
            </a:extLst>
          </p:cNvPr>
          <p:cNvSpPr txBox="1"/>
          <p:nvPr userDrawn="1">
            <p:custDataLst>
              <p:tags r:id="rId25"/>
            </p:custDataLst>
          </p:nvPr>
        </p:nvSpPr>
        <p:spPr>
          <a:xfrm>
            <a:off x="9092184" y="1687513"/>
            <a:ext cx="2542604" cy="345479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What new perspectives did you gain?</a:t>
            </a:r>
          </a:p>
          <a:p>
            <a:pPr lvl="1">
              <a:spcBef>
                <a:spcPts val="1000"/>
              </a:spcBef>
            </a:pPr>
            <a:r>
              <a:rPr lang="en-US" dirty="0">
                <a:cs typeface="Times New Roman" panose="02020603050405020304" pitchFamily="18" charset="0"/>
              </a:rPr>
              <a:t>What areas of the Problem Statement Worksheet were least developed in your initial description?</a:t>
            </a:r>
          </a:p>
          <a:p>
            <a:pPr lvl="1">
              <a:spcBef>
                <a:spcPts val="1000"/>
              </a:spcBef>
            </a:pPr>
            <a:r>
              <a:rPr lang="en-US" dirty="0">
                <a:cs typeface="Times New Roman" panose="02020603050405020304" pitchFamily="18" charset="0"/>
              </a:rPr>
              <a:t>How can you leverage these areas to further refine the problem statement?</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C0CE6F62-BB2B-4AF4-8AEE-442853D2FCCF}"/>
              </a:ext>
            </a:extLst>
          </p:cNvPr>
          <p:cNvGraphicFramePr>
            <a:graphicFrameLocks noChangeAspect="1"/>
          </p:cNvGraphicFramePr>
          <p:nvPr userDrawn="1">
            <p:custDataLst>
              <p:tags r:id="rId2"/>
            </p:custDataLst>
            <p:extLst>
              <p:ext uri="{D42A27DB-BD31-4B8C-83A1-F6EECF244321}">
                <p14:modId xmlns:p14="http://schemas.microsoft.com/office/powerpoint/2010/main" val="4011484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3"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9F40C79-EFEE-4115-B6F3-5E7B8AE0EE9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4" name="2. Slide Title">
            <a:extLst>
              <a:ext uri="{FF2B5EF4-FFF2-40B4-BE49-F238E27FC236}">
                <a16:creationId xmlns:a16="http://schemas.microsoft.com/office/drawing/2014/main" id="{9F7E06A9-BD5B-4D94-8444-466F7FF2B87C}"/>
              </a:ext>
            </a:extLst>
          </p:cNvPr>
          <p:cNvSpPr>
            <a:spLocks noGrp="1"/>
          </p:cNvSpPr>
          <p:nvPr>
            <p:ph type="title" idx="4294967295"/>
            <p:custDataLst>
              <p:tags r:id="rId4"/>
            </p:custDataLst>
          </p:nvPr>
        </p:nvSpPr>
        <p:spPr>
          <a:xfrm>
            <a:off x="554736" y="182372"/>
            <a:ext cx="7918704" cy="731520"/>
          </a:xfrm>
        </p:spPr>
        <p:txBody>
          <a:bodyPr/>
          <a:lstStyle/>
          <a:p>
            <a:r>
              <a:rPr lang="en-US" dirty="0"/>
              <a:t>Description of your problem</a:t>
            </a:r>
          </a:p>
        </p:txBody>
      </p:sp>
      <p:sp>
        <p:nvSpPr>
          <p:cNvPr id="5" name="3. Subtitle">
            <a:extLst>
              <a:ext uri="{FF2B5EF4-FFF2-40B4-BE49-F238E27FC236}">
                <a16:creationId xmlns:a16="http://schemas.microsoft.com/office/drawing/2014/main" id="{17A9BC98-9744-4090-9460-9BE7AF37F1A6}"/>
              </a:ext>
            </a:extLst>
          </p:cNvPr>
          <p:cNvSpPr>
            <a:spLocks noGrp="1"/>
          </p:cNvSpPr>
          <p:nvPr>
            <p:ph type="subTitle" idx="4294967295"/>
            <p:custDataLst>
              <p:tags r:id="rId5"/>
            </p:custDataLst>
          </p:nvPr>
        </p:nvSpPr>
        <p:spPr>
          <a:xfrm>
            <a:off x="554736" y="903861"/>
            <a:ext cx="7918704" cy="276999"/>
          </a:xfrm>
        </p:spPr>
        <p:txBody>
          <a:bodyPr/>
          <a:lstStyle/>
          <a:p>
            <a:r>
              <a:rPr lang="en-US" dirty="0"/>
              <a:t>Worksheet</a:t>
            </a:r>
          </a:p>
        </p:txBody>
      </p:sp>
      <p:sp>
        <p:nvSpPr>
          <p:cNvPr id="6" name="Rectangle 5">
            <a:extLst>
              <a:ext uri="{FF2B5EF4-FFF2-40B4-BE49-F238E27FC236}">
                <a16:creationId xmlns:a16="http://schemas.microsoft.com/office/drawing/2014/main" id="{11C496DE-A49C-4DBE-B892-361478DA1ACF}"/>
              </a:ext>
            </a:extLst>
          </p:cNvPr>
          <p:cNvSpPr>
            <a:spLocks/>
          </p:cNvSpPr>
          <p:nvPr userDrawn="1"/>
        </p:nvSpPr>
        <p:spPr>
          <a:xfrm>
            <a:off x="554736" y="1379888"/>
            <a:ext cx="7755546" cy="468473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8" name="TextBox 7">
            <a:extLst>
              <a:ext uri="{FF2B5EF4-FFF2-40B4-BE49-F238E27FC236}">
                <a16:creationId xmlns:a16="http://schemas.microsoft.com/office/drawing/2014/main" id="{F415A678-233A-4711-9198-C97FCBFCDA6A}"/>
              </a:ext>
            </a:extLst>
          </p:cNvPr>
          <p:cNvSpPr txBox="1"/>
          <p:nvPr userDrawn="1">
            <p:custDataLst>
              <p:tags r:id="rId6"/>
            </p:custDataLst>
          </p:nvPr>
        </p:nvSpPr>
        <p:spPr>
          <a:xfrm>
            <a:off x="9092184" y="1687513"/>
            <a:ext cx="2542604" cy="43601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Tips to consider:</a:t>
            </a:r>
          </a:p>
          <a:p>
            <a:pPr marL="288925" lvl="1" indent="-285750">
              <a:spcBef>
                <a:spcPts val="1000"/>
              </a:spcBef>
              <a:buFont typeface="Arial" panose="020B0604020202020204" pitchFamily="34" charset="0"/>
              <a:buChar char="•"/>
            </a:pPr>
            <a:r>
              <a:rPr lang="en-US" dirty="0"/>
              <a:t>Your problem can be of any size, from deciding how to prioritize a meeting agenda given a change in attendees, to how to best provide insight to a customer.</a:t>
            </a:r>
          </a:p>
          <a:p>
            <a:pPr marL="288925" lvl="1" indent="-285750">
              <a:spcBef>
                <a:spcPts val="1000"/>
              </a:spcBef>
              <a:buFont typeface="Arial" panose="020B0604020202020204" pitchFamily="34" charset="0"/>
              <a:buChar char="•"/>
            </a:pPr>
            <a:r>
              <a:rPr lang="en-US" dirty="0"/>
              <a:t>Try to include as much detail as possible – this will help you develop a more robust Problem Statement Worksheet.</a:t>
            </a:r>
          </a:p>
          <a:p>
            <a:pPr marL="288925" lvl="1" indent="-285750">
              <a:spcBef>
                <a:spcPts val="1000"/>
              </a:spcBef>
              <a:buFont typeface="Arial" panose="020B0604020202020204" pitchFamily="34" charset="0"/>
              <a:buChar char="•"/>
            </a:pPr>
            <a:endParaRPr lang="en-US" dirty="0"/>
          </a:p>
          <a:p>
            <a:pPr marL="3175" lvl="1" indent="0">
              <a:spcBef>
                <a:spcPts val="1000"/>
              </a:spcBef>
              <a:buNone/>
            </a:pPr>
            <a:r>
              <a:rPr lang="en-US" dirty="0"/>
              <a:t> </a:t>
            </a:r>
            <a:endParaRPr lang="en-US" dirty="0">
              <a:cs typeface="Times New Roman" panose="02020603050405020304" pitchFamily="18" charset="0"/>
            </a:endParaRPr>
          </a:p>
        </p:txBody>
      </p:sp>
    </p:spTree>
    <p:extLst>
      <p:ext uri="{BB962C8B-B14F-4D97-AF65-F5344CB8AC3E}">
        <p14:creationId xmlns:p14="http://schemas.microsoft.com/office/powerpoint/2010/main" val="232910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40"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6"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6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6"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8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8"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2"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4"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8"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8946143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21405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7176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141175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304982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060654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6"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23573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0"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8131932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745477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96536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8"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0191284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2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4474454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6"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918477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0"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5996932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638118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8"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488723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03395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2"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1598849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2"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14362968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10384223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5687103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113DFDDF-7DA2-4E92-8555-8B9DB1295FAA}"/>
              </a:ext>
            </a:extLst>
          </p:cNvPr>
          <p:cNvSpPr>
            <a:spLocks noGrp="1"/>
          </p:cNvSpPr>
          <p:nvPr>
            <p:ph type="body" sz="quarter" idx="16"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911837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DA6546A2-5558-4026-8ABF-38001C5D19D4}"/>
              </a:ext>
            </a:extLst>
          </p:cNvPr>
          <p:cNvGraphicFramePr>
            <a:graphicFrameLocks noChangeAspect="1"/>
          </p:cNvGraphicFramePr>
          <p:nvPr userDrawn="1">
            <p:custDataLst>
              <p:tags r:id="rId2"/>
            </p:custDataLst>
            <p:extLst>
              <p:ext uri="{D42A27DB-BD31-4B8C-83A1-F6EECF244321}">
                <p14:modId xmlns:p14="http://schemas.microsoft.com/office/powerpoint/2010/main" val="730496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7"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638F86C9-A7FB-4701-9C1F-9F919864B4B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C6A8C145-4520-424C-9AE5-125708E48EB7}"/>
              </a:ext>
            </a:extLst>
          </p:cNvPr>
          <p:cNvSpPr>
            <a:spLocks noGrp="1"/>
          </p:cNvSpPr>
          <p:nvPr>
            <p:ph type="title"/>
            <p:custDataLst>
              <p:tags r:id="rId4"/>
            </p:custDataLst>
          </p:nvPr>
        </p:nvSpPr>
        <p:spPr>
          <a:xfrm>
            <a:off x="554736" y="172212"/>
            <a:ext cx="11082528" cy="731520"/>
          </a:xfrm>
        </p:spPr>
        <p:txBody>
          <a:bodyPr>
            <a:noAutofit/>
          </a:bodyPr>
          <a:lstStyle/>
          <a:p>
            <a:r>
              <a:rPr lang="en-US" dirty="0"/>
              <a:t>The Problem Statement Worksheet description</a:t>
            </a:r>
          </a:p>
        </p:txBody>
      </p:sp>
      <p:sp>
        <p:nvSpPr>
          <p:cNvPr id="4" name="TextBox 3">
            <a:extLst>
              <a:ext uri="{FF2B5EF4-FFF2-40B4-BE49-F238E27FC236}">
                <a16:creationId xmlns:a16="http://schemas.microsoft.com/office/drawing/2014/main" id="{61C5C294-6D02-40C5-B05B-27393CFDBA41}"/>
              </a:ext>
            </a:extLst>
          </p:cNvPr>
          <p:cNvSpPr txBox="1">
            <a:spLocks/>
          </p:cNvSpPr>
          <p:nvPr userDrawn="1"/>
        </p:nvSpPr>
        <p:spPr>
          <a:xfrm>
            <a:off x="554736" y="1713094"/>
            <a:ext cx="11082528" cy="66172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Problem questions (The basic question to be resolved)</a:t>
            </a:r>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Concisely define, in the form of a question, what must be resolved. This focuses your work and ensures that your findings  are actionable. Your basic question should be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SMART: S</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pecific,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easurable,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ction-oriented,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elevant, and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ime-bound</a:t>
            </a:r>
          </a:p>
        </p:txBody>
      </p:sp>
      <p:sp>
        <p:nvSpPr>
          <p:cNvPr id="5" name="TextBox 4">
            <a:extLst>
              <a:ext uri="{FF2B5EF4-FFF2-40B4-BE49-F238E27FC236}">
                <a16:creationId xmlns:a16="http://schemas.microsoft.com/office/drawing/2014/main" id="{55457C37-9485-44F6-AE4C-48F2A319C33B}"/>
              </a:ext>
            </a:extLst>
          </p:cNvPr>
          <p:cNvSpPr txBox="1">
            <a:spLocks/>
          </p:cNvSpPr>
          <p:nvPr userDrawn="1"/>
        </p:nvSpPr>
        <p:spPr>
          <a:xfrm>
            <a:off x="554736" y="2659740"/>
            <a:ext cx="308711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Context</a:t>
            </a:r>
            <a:endPar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Think about the “environment” around the problem you’re  facing. Will internal or external situations affect how you  solve the problem? Are there complications to consider?  This field may encompass current industry trends, availability  of finances, or skill gaps on your team</a:t>
            </a:r>
          </a:p>
        </p:txBody>
      </p:sp>
      <p:sp>
        <p:nvSpPr>
          <p:cNvPr id="6" name="TextBox 5">
            <a:extLst>
              <a:ext uri="{FF2B5EF4-FFF2-40B4-BE49-F238E27FC236}">
                <a16:creationId xmlns:a16="http://schemas.microsoft.com/office/drawing/2014/main" id="{63F15131-796A-403E-A76B-6474F74671D8}"/>
              </a:ext>
            </a:extLst>
          </p:cNvPr>
          <p:cNvSpPr txBox="1">
            <a:spLocks/>
          </p:cNvSpPr>
          <p:nvPr userDrawn="1"/>
        </p:nvSpPr>
        <p:spPr>
          <a:xfrm>
            <a:off x="4304538" y="2659740"/>
            <a:ext cx="3087111" cy="8463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Constraints within solution space</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While scope defines the space of your solution, constraints  focus on what can or cannot happen within that space</a:t>
            </a:r>
          </a:p>
        </p:txBody>
      </p:sp>
      <p:sp>
        <p:nvSpPr>
          <p:cNvPr id="7" name="TextBox 6">
            <a:extLst>
              <a:ext uri="{FF2B5EF4-FFF2-40B4-BE49-F238E27FC236}">
                <a16:creationId xmlns:a16="http://schemas.microsoft.com/office/drawing/2014/main" id="{586B8F9A-C0EE-4603-8D6F-BBF937F1E479}"/>
              </a:ext>
            </a:extLst>
          </p:cNvPr>
          <p:cNvSpPr txBox="1">
            <a:spLocks/>
          </p:cNvSpPr>
          <p:nvPr userDrawn="1"/>
        </p:nvSpPr>
        <p:spPr>
          <a:xfrm>
            <a:off x="8054341" y="2659740"/>
            <a:ext cx="3582924"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Criteria for success</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must happen for your solution to be successful? What  could happen to make your solution a failure? Consider  timing of impact, visibility of improvement, mindset shifts,  and what success looks like for key stakeholders. Criteria  should be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measurable</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so you can judge whether or not  your final solution satisfies them</a:t>
            </a:r>
          </a:p>
        </p:txBody>
      </p:sp>
      <p:sp>
        <p:nvSpPr>
          <p:cNvPr id="8" name="TextBox 7">
            <a:extLst>
              <a:ext uri="{FF2B5EF4-FFF2-40B4-BE49-F238E27FC236}">
                <a16:creationId xmlns:a16="http://schemas.microsoft.com/office/drawing/2014/main" id="{D75DA634-C051-4941-AB88-C65F6F20381C}"/>
              </a:ext>
            </a:extLst>
          </p:cNvPr>
          <p:cNvSpPr txBox="1">
            <a:spLocks/>
          </p:cNvSpPr>
          <p:nvPr userDrawn="1"/>
        </p:nvSpPr>
        <p:spPr>
          <a:xfrm>
            <a:off x="554736" y="4683604"/>
            <a:ext cx="3087111"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Stakeholders</a:t>
            </a:r>
            <a:endPar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List all the major players critical to your solution. Consider all  decision makers who could support—or block—your  solution. Also include internal or external parties who might  affect how your solution is implemented</a:t>
            </a:r>
          </a:p>
        </p:txBody>
      </p:sp>
      <p:sp>
        <p:nvSpPr>
          <p:cNvPr id="9" name="TextBox 8">
            <a:extLst>
              <a:ext uri="{FF2B5EF4-FFF2-40B4-BE49-F238E27FC236}">
                <a16:creationId xmlns:a16="http://schemas.microsoft.com/office/drawing/2014/main" id="{54D7634D-DB58-4528-840C-FAE817619A39}"/>
              </a:ext>
            </a:extLst>
          </p:cNvPr>
          <p:cNvSpPr txBox="1">
            <a:spLocks/>
          </p:cNvSpPr>
          <p:nvPr userDrawn="1"/>
        </p:nvSpPr>
        <p:spPr>
          <a:xfrm>
            <a:off x="4304538" y="4683604"/>
            <a:ext cx="3087111" cy="124649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Scope of solution space</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will and will not be considered in your solution? The  scope should be broad enough to ensure that you’re  considering all relevant solutions, yet narrow enough to  ensure that your analysis is manageable</a:t>
            </a:r>
          </a:p>
        </p:txBody>
      </p:sp>
      <p:sp>
        <p:nvSpPr>
          <p:cNvPr id="10" name="TextBox 9">
            <a:extLst>
              <a:ext uri="{FF2B5EF4-FFF2-40B4-BE49-F238E27FC236}">
                <a16:creationId xmlns:a16="http://schemas.microsoft.com/office/drawing/2014/main" id="{408A7EAF-56EC-4926-A72F-3E51E14D968A}"/>
              </a:ext>
            </a:extLst>
          </p:cNvPr>
          <p:cNvSpPr txBox="1">
            <a:spLocks/>
          </p:cNvSpPr>
          <p:nvPr userDrawn="1"/>
        </p:nvSpPr>
        <p:spPr>
          <a:xfrm>
            <a:off x="8054341" y="4683604"/>
            <a:ext cx="3582924"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Key sources of insight</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These are where you will turn for information. Can you  leverage available resources from your department,  company, or industry? Identifying these resources will  simplify your effort and ensure you’re not repeating work  that’s already been done</a:t>
            </a:r>
          </a:p>
        </p:txBody>
      </p:sp>
      <p:sp>
        <p:nvSpPr>
          <p:cNvPr id="11" name="Subtitle 2">
            <a:extLst>
              <a:ext uri="{FF2B5EF4-FFF2-40B4-BE49-F238E27FC236}">
                <a16:creationId xmlns:a16="http://schemas.microsoft.com/office/drawing/2014/main" id="{5FFFF780-5A76-43D8-AE2A-534F9C67BA61}"/>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Tree>
    <p:extLst>
      <p:ext uri="{BB962C8B-B14F-4D97-AF65-F5344CB8AC3E}">
        <p14:creationId xmlns:p14="http://schemas.microsoft.com/office/powerpoint/2010/main" val="549576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028047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78719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0562882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4560922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339850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58806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6"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1850735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7274333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76767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953445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2193218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8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8156740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B15B-4DA7-44CC-8014-6D323E9C9D22}"/>
              </a:ext>
            </a:extLst>
          </p:cNvPr>
          <p:cNvGraphicFramePr>
            <a:graphicFrameLocks noChangeAspect="1"/>
          </p:cNvGraphicFramePr>
          <p:nvPr userDrawn="1">
            <p:custDataLst>
              <p:tags r:id="rId2"/>
            </p:custDataLst>
            <p:extLst>
              <p:ext uri="{D42A27DB-BD31-4B8C-83A1-F6EECF244321}">
                <p14:modId xmlns:p14="http://schemas.microsoft.com/office/powerpoint/2010/main" val="416857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05" name="think-cell Slide" r:id="rId11" imgW="395" imgH="394" progId="TCLayout.ActiveDocument.1">
                  <p:embed/>
                </p:oleObj>
              </mc:Choice>
              <mc:Fallback>
                <p:oleObj name="think-cell Slide" r:id="rId11" imgW="395" imgH="394" progId="TCLayout.ActiveDocument.1">
                  <p:embed/>
                  <p:pic>
                    <p:nvPicPr>
                      <p:cNvPr id="2" name="Object 1" hidden="1">
                        <a:extLst>
                          <a:ext uri="{FF2B5EF4-FFF2-40B4-BE49-F238E27FC236}">
                            <a16:creationId xmlns:a16="http://schemas.microsoft.com/office/drawing/2014/main" id="{AC6CB15B-4DA7-44CC-8014-6D323E9C9D2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cxnSp>
        <p:nvCxnSpPr>
          <p:cNvPr id="103" name="BottomLine">
            <a:extLst>
              <a:ext uri="{FF2B5EF4-FFF2-40B4-BE49-F238E27FC236}">
                <a16:creationId xmlns:a16="http://schemas.microsoft.com/office/drawing/2014/main" id="{1A205B6C-F79D-4193-9FCF-230AF1D51716}"/>
              </a:ext>
            </a:extLst>
          </p:cNvPr>
          <p:cNvCxnSpPr/>
          <p:nvPr userDrawn="1">
            <p:custDataLst>
              <p:tags r:id="rId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F5616074-64D4-4870-B6A0-CBD834923AFB}"/>
              </a:ext>
            </a:extLst>
          </p:cNvPr>
          <p:cNvSpPr>
            <a:spLocks noGrp="1"/>
          </p:cNvSpPr>
          <p:nvPr>
            <p:ph type="title"/>
            <p:custDataLst>
              <p:tags r:id="rId9"/>
            </p:custDataLst>
          </p:nvPr>
        </p:nvSpPr>
        <p:spPr>
          <a:xfrm>
            <a:off x="554736" y="172212"/>
            <a:ext cx="11082528" cy="731520"/>
          </a:xfrm>
        </p:spPr>
        <p:txBody>
          <a:bodyPr>
            <a:noAutofit/>
          </a:bodyPr>
          <a:lstStyle/>
          <a:p>
            <a:r>
              <a:rPr lang="en-US" dirty="0"/>
              <a:t>The Problem Statement Worksheet</a:t>
            </a:r>
          </a:p>
        </p:txBody>
      </p:sp>
      <p:sp>
        <p:nvSpPr>
          <p:cNvPr id="12" name="TextBox 11">
            <a:extLst>
              <a:ext uri="{FF2B5EF4-FFF2-40B4-BE49-F238E27FC236}">
                <a16:creationId xmlns:a16="http://schemas.microsoft.com/office/drawing/2014/main" id="{7D94D322-94BD-4B9B-BE92-C15730675725}"/>
              </a:ext>
            </a:extLst>
          </p:cNvPr>
          <p:cNvSpPr txBox="1">
            <a:spLocks/>
          </p:cNvSpPr>
          <p:nvPr userDrawn="1"/>
        </p:nvSpPr>
        <p:spPr>
          <a:xfrm>
            <a:off x="554736" y="1573612"/>
            <a:ext cx="11082528"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 (The basic question to be resolved)</a:t>
            </a:r>
            <a:endParaRPr lang="en-US" sz="1400" dirty="0"/>
          </a:p>
        </p:txBody>
      </p:sp>
      <p:sp>
        <p:nvSpPr>
          <p:cNvPr id="16" name="TextBox 15">
            <a:extLst>
              <a:ext uri="{FF2B5EF4-FFF2-40B4-BE49-F238E27FC236}">
                <a16:creationId xmlns:a16="http://schemas.microsoft.com/office/drawing/2014/main" id="{96A71E40-42E9-4D14-ABA2-66FCFFB92368}"/>
              </a:ext>
            </a:extLst>
          </p:cNvPr>
          <p:cNvSpPr txBox="1">
            <a:spLocks/>
          </p:cNvSpPr>
          <p:nvPr userDrawn="1"/>
        </p:nvSpPr>
        <p:spPr>
          <a:xfrm>
            <a:off x="554735"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p:txBody>
      </p:sp>
      <p:sp>
        <p:nvSpPr>
          <p:cNvPr id="17" name="TextBox 16">
            <a:extLst>
              <a:ext uri="{FF2B5EF4-FFF2-40B4-BE49-F238E27FC236}">
                <a16:creationId xmlns:a16="http://schemas.microsoft.com/office/drawing/2014/main" id="{767971E0-52D6-4B85-B15B-12A82E87E799}"/>
              </a:ext>
            </a:extLst>
          </p:cNvPr>
          <p:cNvSpPr txBox="1">
            <a:spLocks/>
          </p:cNvSpPr>
          <p:nvPr userDrawn="1"/>
        </p:nvSpPr>
        <p:spPr>
          <a:xfrm>
            <a:off x="4388357"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p:txBody>
      </p:sp>
      <p:sp>
        <p:nvSpPr>
          <p:cNvPr id="18" name="TextBox 17">
            <a:extLst>
              <a:ext uri="{FF2B5EF4-FFF2-40B4-BE49-F238E27FC236}">
                <a16:creationId xmlns:a16="http://schemas.microsoft.com/office/drawing/2014/main" id="{884B8B35-62FF-4200-9D74-77FD017B47BF}"/>
              </a:ext>
            </a:extLst>
          </p:cNvPr>
          <p:cNvSpPr txBox="1">
            <a:spLocks/>
          </p:cNvSpPr>
          <p:nvPr userDrawn="1"/>
        </p:nvSpPr>
        <p:spPr>
          <a:xfrm>
            <a:off x="8221980" y="267370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p:txBody>
      </p:sp>
      <p:sp>
        <p:nvSpPr>
          <p:cNvPr id="19" name="TextBox 18">
            <a:extLst>
              <a:ext uri="{FF2B5EF4-FFF2-40B4-BE49-F238E27FC236}">
                <a16:creationId xmlns:a16="http://schemas.microsoft.com/office/drawing/2014/main" id="{DD961A37-9509-4178-A4F9-9F1F88F266C2}"/>
              </a:ext>
            </a:extLst>
          </p:cNvPr>
          <p:cNvSpPr txBox="1">
            <a:spLocks/>
          </p:cNvSpPr>
          <p:nvPr userDrawn="1"/>
        </p:nvSpPr>
        <p:spPr>
          <a:xfrm>
            <a:off x="554735"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p:txBody>
      </p:sp>
      <p:sp>
        <p:nvSpPr>
          <p:cNvPr id="20" name="TextBox 19">
            <a:extLst>
              <a:ext uri="{FF2B5EF4-FFF2-40B4-BE49-F238E27FC236}">
                <a16:creationId xmlns:a16="http://schemas.microsoft.com/office/drawing/2014/main" id="{C4EC57EF-3EE2-478F-A4B1-45496F4263E7}"/>
              </a:ext>
            </a:extLst>
          </p:cNvPr>
          <p:cNvSpPr txBox="1">
            <a:spLocks/>
          </p:cNvSpPr>
          <p:nvPr userDrawn="1"/>
        </p:nvSpPr>
        <p:spPr>
          <a:xfrm>
            <a:off x="4388358"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p:txBody>
      </p:sp>
      <p:sp>
        <p:nvSpPr>
          <p:cNvPr id="21" name="TextBox 20">
            <a:extLst>
              <a:ext uri="{FF2B5EF4-FFF2-40B4-BE49-F238E27FC236}">
                <a16:creationId xmlns:a16="http://schemas.microsoft.com/office/drawing/2014/main" id="{7EFAEAE0-E3C7-4C3A-B2EA-DFA486BC4FAD}"/>
              </a:ext>
            </a:extLst>
          </p:cNvPr>
          <p:cNvSpPr txBox="1">
            <a:spLocks/>
          </p:cNvSpPr>
          <p:nvPr userDrawn="1"/>
        </p:nvSpPr>
        <p:spPr>
          <a:xfrm>
            <a:off x="8221980"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p:txBody>
      </p:sp>
      <p:sp>
        <p:nvSpPr>
          <p:cNvPr id="22" name="Rectangle 21">
            <a:extLst>
              <a:ext uri="{FF2B5EF4-FFF2-40B4-BE49-F238E27FC236}">
                <a16:creationId xmlns:a16="http://schemas.microsoft.com/office/drawing/2014/main" id="{36911553-632D-434B-B36A-6F27597394A7}"/>
              </a:ext>
            </a:extLst>
          </p:cNvPr>
          <p:cNvSpPr>
            <a:spLocks/>
          </p:cNvSpPr>
          <p:nvPr userDrawn="1"/>
        </p:nvSpPr>
        <p:spPr>
          <a:xfrm>
            <a:off x="554736" y="1914808"/>
            <a:ext cx="11082528" cy="498410"/>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F912A439-5C1F-4FA9-AAB7-EF6B04DC67EE}"/>
              </a:ext>
            </a:extLst>
          </p:cNvPr>
          <p:cNvSpPr>
            <a:spLocks/>
          </p:cNvSpPr>
          <p:nvPr userDrawn="1"/>
        </p:nvSpPr>
        <p:spPr>
          <a:xfrm>
            <a:off x="554735"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4" name="Rectangle 23">
            <a:extLst>
              <a:ext uri="{FF2B5EF4-FFF2-40B4-BE49-F238E27FC236}">
                <a16:creationId xmlns:a16="http://schemas.microsoft.com/office/drawing/2014/main" id="{A2560244-262D-4283-B55C-447ADA734399}"/>
              </a:ext>
            </a:extLst>
          </p:cNvPr>
          <p:cNvSpPr>
            <a:spLocks/>
          </p:cNvSpPr>
          <p:nvPr userDrawn="1"/>
        </p:nvSpPr>
        <p:spPr>
          <a:xfrm>
            <a:off x="4388358"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5" name="Rectangle 24">
            <a:extLst>
              <a:ext uri="{FF2B5EF4-FFF2-40B4-BE49-F238E27FC236}">
                <a16:creationId xmlns:a16="http://schemas.microsoft.com/office/drawing/2014/main" id="{EA0417CD-BE7D-4612-B813-176698D7363A}"/>
              </a:ext>
            </a:extLst>
          </p:cNvPr>
          <p:cNvSpPr>
            <a:spLocks/>
          </p:cNvSpPr>
          <p:nvPr userDrawn="1"/>
        </p:nvSpPr>
        <p:spPr>
          <a:xfrm>
            <a:off x="8221980"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547267FF-973C-431D-B900-DA72BF608CDF}"/>
              </a:ext>
            </a:extLst>
          </p:cNvPr>
          <p:cNvSpPr>
            <a:spLocks/>
          </p:cNvSpPr>
          <p:nvPr userDrawn="1"/>
        </p:nvSpPr>
        <p:spPr>
          <a:xfrm>
            <a:off x="554735"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D675C851-E22C-415B-81C9-F85D05A03BCC}"/>
              </a:ext>
            </a:extLst>
          </p:cNvPr>
          <p:cNvSpPr>
            <a:spLocks/>
          </p:cNvSpPr>
          <p:nvPr userDrawn="1"/>
        </p:nvSpPr>
        <p:spPr>
          <a:xfrm>
            <a:off x="4388358"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30E90EC6-2CD8-4F98-A698-0C04548548AB}"/>
              </a:ext>
            </a:extLst>
          </p:cNvPr>
          <p:cNvSpPr>
            <a:spLocks/>
          </p:cNvSpPr>
          <p:nvPr userDrawn="1"/>
        </p:nvSpPr>
        <p:spPr>
          <a:xfrm>
            <a:off x="8221980"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9" name="Subtitle 3">
            <a:extLst>
              <a:ext uri="{FF2B5EF4-FFF2-40B4-BE49-F238E27FC236}">
                <a16:creationId xmlns:a16="http://schemas.microsoft.com/office/drawing/2014/main" id="{C572A868-0184-4615-A187-16D3DB366BD6}"/>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20016917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6946098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382108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836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2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8"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tags" Target="../tags/tag10.xml"/><Relationship Id="rId39" Type="http://schemas.openxmlformats.org/officeDocument/2006/relationships/tags" Target="../tags/tag23.xml"/><Relationship Id="rId21" Type="http://schemas.openxmlformats.org/officeDocument/2006/relationships/tags" Target="../tags/tag5.xml"/><Relationship Id="rId34" Type="http://schemas.openxmlformats.org/officeDocument/2006/relationships/tags" Target="../tags/tag18.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29" Type="http://schemas.openxmlformats.org/officeDocument/2006/relationships/tags" Target="../tags/tag13.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32" Type="http://schemas.openxmlformats.org/officeDocument/2006/relationships/tags" Target="../tags/tag16.xml"/><Relationship Id="rId37" Type="http://schemas.openxmlformats.org/officeDocument/2006/relationships/tags" Target="../tags/tag21.xml"/><Relationship Id="rId40" Type="http://schemas.openxmlformats.org/officeDocument/2006/relationships/tags" Target="../tags/tag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28" Type="http://schemas.openxmlformats.org/officeDocument/2006/relationships/tags" Target="../tags/tag12.xml"/><Relationship Id="rId36" Type="http://schemas.openxmlformats.org/officeDocument/2006/relationships/tags" Target="../tags/tag20.xml"/><Relationship Id="rId10" Type="http://schemas.openxmlformats.org/officeDocument/2006/relationships/slideLayout" Target="../slideLayouts/slideLayout10.xml"/><Relationship Id="rId19" Type="http://schemas.openxmlformats.org/officeDocument/2006/relationships/tags" Target="../tags/tag3.xml"/><Relationship Id="rId31" Type="http://schemas.openxmlformats.org/officeDocument/2006/relationships/tags" Target="../tags/tag1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tags" Target="../tags/tag11.xml"/><Relationship Id="rId30" Type="http://schemas.openxmlformats.org/officeDocument/2006/relationships/tags" Target="../tags/tag14.xml"/><Relationship Id="rId35" Type="http://schemas.openxmlformats.org/officeDocument/2006/relationships/tags" Target="../tags/tag19.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tags" Target="../tags/tag9.xml"/><Relationship Id="rId33" Type="http://schemas.openxmlformats.org/officeDocument/2006/relationships/tags" Target="../tags/tag17.xml"/><Relationship Id="rId38" Type="http://schemas.openxmlformats.org/officeDocument/2006/relationships/tags" Target="../tags/tag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theme" Target="../theme/theme2.xml"/><Relationship Id="rId26" Type="http://schemas.openxmlformats.org/officeDocument/2006/relationships/tags" Target="../tags/tag164.xml"/><Relationship Id="rId39" Type="http://schemas.openxmlformats.org/officeDocument/2006/relationships/tags" Target="../tags/tag177.xml"/><Relationship Id="rId21" Type="http://schemas.openxmlformats.org/officeDocument/2006/relationships/tags" Target="../tags/tag159.xml"/><Relationship Id="rId34" Type="http://schemas.openxmlformats.org/officeDocument/2006/relationships/tags" Target="../tags/tag172.xml"/><Relationship Id="rId42" Type="http://schemas.openxmlformats.org/officeDocument/2006/relationships/tags" Target="../tags/tag180.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ags" Target="../tags/tag158.xml"/><Relationship Id="rId29" Type="http://schemas.openxmlformats.org/officeDocument/2006/relationships/tags" Target="../tags/tag167.xml"/><Relationship Id="rId41" Type="http://schemas.openxmlformats.org/officeDocument/2006/relationships/tags" Target="../tags/tag17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162.xml"/><Relationship Id="rId32" Type="http://schemas.openxmlformats.org/officeDocument/2006/relationships/tags" Target="../tags/tag170.xml"/><Relationship Id="rId37" Type="http://schemas.openxmlformats.org/officeDocument/2006/relationships/tags" Target="../tags/tag175.xml"/><Relationship Id="rId40" Type="http://schemas.openxmlformats.org/officeDocument/2006/relationships/tags" Target="../tags/tag178.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161.xml"/><Relationship Id="rId28" Type="http://schemas.openxmlformats.org/officeDocument/2006/relationships/tags" Target="../tags/tag166.xml"/><Relationship Id="rId36" Type="http://schemas.openxmlformats.org/officeDocument/2006/relationships/tags" Target="../tags/tag174.xml"/><Relationship Id="rId10" Type="http://schemas.openxmlformats.org/officeDocument/2006/relationships/slideLayout" Target="../slideLayouts/slideLayout25.xml"/><Relationship Id="rId19" Type="http://schemas.openxmlformats.org/officeDocument/2006/relationships/vmlDrawing" Target="../drawings/vmlDrawing13.vml"/><Relationship Id="rId31" Type="http://schemas.openxmlformats.org/officeDocument/2006/relationships/tags" Target="../tags/tag169.xml"/><Relationship Id="rId44"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160.xml"/><Relationship Id="rId27" Type="http://schemas.openxmlformats.org/officeDocument/2006/relationships/tags" Target="../tags/tag165.xml"/><Relationship Id="rId30" Type="http://schemas.openxmlformats.org/officeDocument/2006/relationships/tags" Target="../tags/tag168.xml"/><Relationship Id="rId35" Type="http://schemas.openxmlformats.org/officeDocument/2006/relationships/tags" Target="../tags/tag173.xml"/><Relationship Id="rId43" Type="http://schemas.openxmlformats.org/officeDocument/2006/relationships/oleObject" Target="../embeddings/oleObject13.bin"/><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163.xml"/><Relationship Id="rId33" Type="http://schemas.openxmlformats.org/officeDocument/2006/relationships/tags" Target="../tags/tag171.xml"/><Relationship Id="rId38" Type="http://schemas.openxmlformats.org/officeDocument/2006/relationships/tags" Target="../tags/tag17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tags" Target="../tags/tag339.xml"/><Relationship Id="rId39" Type="http://schemas.openxmlformats.org/officeDocument/2006/relationships/tags" Target="../tags/tag352.xml"/><Relationship Id="rId21" Type="http://schemas.openxmlformats.org/officeDocument/2006/relationships/vmlDrawing" Target="../drawings/vmlDrawing27.vml"/><Relationship Id="rId34" Type="http://schemas.openxmlformats.org/officeDocument/2006/relationships/tags" Target="../tags/tag347.xml"/><Relationship Id="rId42" Type="http://schemas.openxmlformats.org/officeDocument/2006/relationships/tags" Target="../tags/tag355.xml"/><Relationship Id="rId47" Type="http://schemas.openxmlformats.org/officeDocument/2006/relationships/image" Target="../media/image2.emf"/><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9" Type="http://schemas.openxmlformats.org/officeDocument/2006/relationships/tags" Target="../tags/tag34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tags" Target="../tags/tag337.xml"/><Relationship Id="rId32" Type="http://schemas.openxmlformats.org/officeDocument/2006/relationships/tags" Target="../tags/tag345.xml"/><Relationship Id="rId37" Type="http://schemas.openxmlformats.org/officeDocument/2006/relationships/tags" Target="../tags/tag350.xml"/><Relationship Id="rId40" Type="http://schemas.openxmlformats.org/officeDocument/2006/relationships/tags" Target="../tags/tag353.xml"/><Relationship Id="rId45" Type="http://schemas.openxmlformats.org/officeDocument/2006/relationships/tags" Target="../tags/tag358.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ags" Target="../tags/tag336.xml"/><Relationship Id="rId28" Type="http://schemas.openxmlformats.org/officeDocument/2006/relationships/tags" Target="../tags/tag341.xml"/><Relationship Id="rId36" Type="http://schemas.openxmlformats.org/officeDocument/2006/relationships/tags" Target="../tags/tag349.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ags" Target="../tags/tag344.xml"/><Relationship Id="rId44" Type="http://schemas.openxmlformats.org/officeDocument/2006/relationships/tags" Target="../tags/tag357.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ags" Target="../tags/tag335.xml"/><Relationship Id="rId27" Type="http://schemas.openxmlformats.org/officeDocument/2006/relationships/tags" Target="../tags/tag340.xml"/><Relationship Id="rId30" Type="http://schemas.openxmlformats.org/officeDocument/2006/relationships/tags" Target="../tags/tag343.xml"/><Relationship Id="rId35" Type="http://schemas.openxmlformats.org/officeDocument/2006/relationships/tags" Target="../tags/tag348.xml"/><Relationship Id="rId43" Type="http://schemas.openxmlformats.org/officeDocument/2006/relationships/tags" Target="../tags/tag356.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ags" Target="../tags/tag338.xml"/><Relationship Id="rId33" Type="http://schemas.openxmlformats.org/officeDocument/2006/relationships/tags" Target="../tags/tag346.xml"/><Relationship Id="rId38" Type="http://schemas.openxmlformats.org/officeDocument/2006/relationships/tags" Target="../tags/tag351.xml"/><Relationship Id="rId46" Type="http://schemas.openxmlformats.org/officeDocument/2006/relationships/oleObject" Target="../embeddings/oleObject27.bin"/><Relationship Id="rId20" Type="http://schemas.openxmlformats.org/officeDocument/2006/relationships/theme" Target="../theme/theme3.xml"/><Relationship Id="rId41" Type="http://schemas.openxmlformats.org/officeDocument/2006/relationships/tags" Target="../tags/tag35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tags" Target="../tags/tag543.xml"/><Relationship Id="rId26" Type="http://schemas.openxmlformats.org/officeDocument/2006/relationships/tags" Target="../tags/tag551.xml"/><Relationship Id="rId39" Type="http://schemas.openxmlformats.org/officeDocument/2006/relationships/tags" Target="../tags/tag564.xml"/><Relationship Id="rId21" Type="http://schemas.openxmlformats.org/officeDocument/2006/relationships/tags" Target="../tags/tag546.xml"/><Relationship Id="rId34" Type="http://schemas.openxmlformats.org/officeDocument/2006/relationships/tags" Target="../tags/tag559.xml"/><Relationship Id="rId42" Type="http://schemas.openxmlformats.org/officeDocument/2006/relationships/oleObject" Target="../embeddings/oleObject40.bin"/><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theme" Target="../theme/theme4.xml"/><Relationship Id="rId20" Type="http://schemas.openxmlformats.org/officeDocument/2006/relationships/tags" Target="../tags/tag545.xml"/><Relationship Id="rId29" Type="http://schemas.openxmlformats.org/officeDocument/2006/relationships/tags" Target="../tags/tag554.xml"/><Relationship Id="rId41" Type="http://schemas.openxmlformats.org/officeDocument/2006/relationships/tags" Target="../tags/tag566.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ags" Target="../tags/tag549.xml"/><Relationship Id="rId32" Type="http://schemas.openxmlformats.org/officeDocument/2006/relationships/tags" Target="../tags/tag557.xml"/><Relationship Id="rId37" Type="http://schemas.openxmlformats.org/officeDocument/2006/relationships/tags" Target="../tags/tag562.xml"/><Relationship Id="rId40" Type="http://schemas.openxmlformats.org/officeDocument/2006/relationships/tags" Target="../tags/tag56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ags" Target="../tags/tag548.xml"/><Relationship Id="rId28" Type="http://schemas.openxmlformats.org/officeDocument/2006/relationships/tags" Target="../tags/tag553.xml"/><Relationship Id="rId36" Type="http://schemas.openxmlformats.org/officeDocument/2006/relationships/tags" Target="../tags/tag561.xml"/><Relationship Id="rId10" Type="http://schemas.openxmlformats.org/officeDocument/2006/relationships/slideLayout" Target="../slideLayouts/slideLayout61.xml"/><Relationship Id="rId19" Type="http://schemas.openxmlformats.org/officeDocument/2006/relationships/tags" Target="../tags/tag544.xml"/><Relationship Id="rId31" Type="http://schemas.openxmlformats.org/officeDocument/2006/relationships/tags" Target="../tags/tag556.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ags" Target="../tags/tag547.xml"/><Relationship Id="rId27" Type="http://schemas.openxmlformats.org/officeDocument/2006/relationships/tags" Target="../tags/tag552.xml"/><Relationship Id="rId30" Type="http://schemas.openxmlformats.org/officeDocument/2006/relationships/tags" Target="../tags/tag555.xml"/><Relationship Id="rId35" Type="http://schemas.openxmlformats.org/officeDocument/2006/relationships/tags" Target="../tags/tag560.xml"/><Relationship Id="rId43" Type="http://schemas.openxmlformats.org/officeDocument/2006/relationships/image" Target="../media/image1.emf"/><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vmlDrawing" Target="../drawings/vmlDrawing40.vml"/><Relationship Id="rId25" Type="http://schemas.openxmlformats.org/officeDocument/2006/relationships/tags" Target="../tags/tag550.xml"/><Relationship Id="rId33" Type="http://schemas.openxmlformats.org/officeDocument/2006/relationships/tags" Target="../tags/tag558.xml"/><Relationship Id="rId38" Type="http://schemas.openxmlformats.org/officeDocument/2006/relationships/tags" Target="../tags/tag5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0"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921" r:id="rId12"/>
    <p:sldLayoutId id="2147483879" r:id="rId13"/>
    <p:sldLayoutId id="2147483706" r:id="rId14"/>
    <p:sldLayoutId id="2147483718" r:id="rId15"/>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2"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4"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9037728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extLst>
              <p:ext uri="{D42A27DB-BD31-4B8C-83A1-F6EECF244321}">
                <p14:modId xmlns:p14="http://schemas.microsoft.com/office/powerpoint/2010/main" val="145694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61" name="think-cell Slide" r:id="rId42" imgW="413" imgH="416" progId="TCLayout.ActiveDocument.1">
                  <p:embed/>
                </p:oleObj>
              </mc:Choice>
              <mc:Fallback>
                <p:oleObj name="think-cell Slide" r:id="rId42"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3"/>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6"/>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40"/>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8"/>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6"/>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4"/>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2"/>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35081530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22"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671.xml"/><Relationship Id="rId7" Type="http://schemas.openxmlformats.org/officeDocument/2006/relationships/image" Target="../media/image14.emf"/><Relationship Id="rId2" Type="http://schemas.openxmlformats.org/officeDocument/2006/relationships/tags" Target="../tags/tag670.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slideLayout" Target="../slideLayouts/slideLayout33.xml"/><Relationship Id="rId4" Type="http://schemas.openxmlformats.org/officeDocument/2006/relationships/tags" Target="../tags/tag672.xml"/></Relationships>
</file>

<file path=ppt/slides/_rels/slide2.xml.rels><?xml version="1.0" encoding="UTF-8" standalone="yes"?>
<Relationships xmlns="http://schemas.openxmlformats.org/package/2006/relationships"><Relationship Id="rId3" Type="http://schemas.openxmlformats.org/officeDocument/2006/relationships/tags" Target="../tags/tag674.xml"/><Relationship Id="rId2" Type="http://schemas.openxmlformats.org/officeDocument/2006/relationships/tags" Target="../tags/tag673.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676.xml"/><Relationship Id="rId7" Type="http://schemas.openxmlformats.org/officeDocument/2006/relationships/oleObject" Target="../embeddings/oleObject50.bin"/><Relationship Id="rId2" Type="http://schemas.openxmlformats.org/officeDocument/2006/relationships/tags" Target="../tags/tag675.xml"/><Relationship Id="rId1" Type="http://schemas.openxmlformats.org/officeDocument/2006/relationships/vmlDrawing" Target="../drawings/vmlDrawing50.vml"/><Relationship Id="rId6" Type="http://schemas.openxmlformats.org/officeDocument/2006/relationships/slideLayout" Target="../slideLayouts/slideLayout12.xml"/><Relationship Id="rId5" Type="http://schemas.openxmlformats.org/officeDocument/2006/relationships/tags" Target="../tags/tag678.xml"/><Relationship Id="rId4" Type="http://schemas.openxmlformats.org/officeDocument/2006/relationships/tags" Target="../tags/tag677.xml"/></Relationships>
</file>

<file path=ppt/slides/_rels/slide4.xml.rels><?xml version="1.0" encoding="UTF-8" standalone="yes"?>
<Relationships xmlns="http://schemas.openxmlformats.org/package/2006/relationships"><Relationship Id="rId3" Type="http://schemas.openxmlformats.org/officeDocument/2006/relationships/tags" Target="../tags/tag680.xml"/><Relationship Id="rId7" Type="http://schemas.openxmlformats.org/officeDocument/2006/relationships/image" Target="../media/image8.emf"/><Relationship Id="rId2" Type="http://schemas.openxmlformats.org/officeDocument/2006/relationships/tags" Target="../tags/tag679.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openxmlformats.org/officeDocument/2006/relationships/slideLayout" Target="../slideLayouts/slideLayout54.xml"/><Relationship Id="rId4" Type="http://schemas.openxmlformats.org/officeDocument/2006/relationships/tags" Target="../tags/tag681.xml"/></Relationships>
</file>

<file path=ppt/slides/_rels/slide5.xml.rels><?xml version="1.0" encoding="UTF-8" standalone="yes"?>
<Relationships xmlns="http://schemas.openxmlformats.org/package/2006/relationships"><Relationship Id="rId3" Type="http://schemas.openxmlformats.org/officeDocument/2006/relationships/tags" Target="../tags/tag683.xml"/><Relationship Id="rId7" Type="http://schemas.openxmlformats.org/officeDocument/2006/relationships/image" Target="../media/image8.emf"/><Relationship Id="rId2" Type="http://schemas.openxmlformats.org/officeDocument/2006/relationships/tags" Target="../tags/tag682.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slideLayout" Target="../slideLayouts/slideLayout63.xml"/><Relationship Id="rId4" Type="http://schemas.openxmlformats.org/officeDocument/2006/relationships/tags" Target="../tags/tag68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1192779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6"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903588"/>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445057" y="2072861"/>
            <a:ext cx="6230521" cy="3385542"/>
          </a:xfrm>
        </p:spPr>
        <p:txBody>
          <a:bodyPr wrap="square">
            <a:spAutoFit/>
          </a:bodyPr>
          <a:lstStyle/>
          <a:p>
            <a:r>
              <a:rPr lang="en-US" dirty="0"/>
              <a:t>Try it now:                                        </a:t>
            </a:r>
            <a:br>
              <a:rPr lang="en-US" dirty="0"/>
            </a:br>
            <a:r>
              <a:rPr lang="en-US" dirty="0"/>
              <a:t>Use the Problem Statement Worksheet </a:t>
            </a:r>
            <a:br>
              <a:rPr lang="en-US" dirty="0"/>
            </a:br>
            <a:endParaRPr lang="en-US" dirty="0"/>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extLst>
              <p:ext uri="{D42A27DB-BD31-4B8C-83A1-F6EECF244321}">
                <p14:modId xmlns:p14="http://schemas.microsoft.com/office/powerpoint/2010/main" val="3111071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0" name="3. Subtitle">
            <a:extLst>
              <a:ext uri="{FF2B5EF4-FFF2-40B4-BE49-F238E27FC236}">
                <a16:creationId xmlns:a16="http://schemas.microsoft.com/office/drawing/2014/main" id="{74D53776-A090-42FB-AFEF-C0A7DD233382}"/>
              </a:ext>
            </a:extLst>
          </p:cNvPr>
          <p:cNvSpPr>
            <a:spLocks noGrp="1"/>
          </p:cNvSpPr>
          <p:nvPr>
            <p:ph type="subTitle" idx="1"/>
            <p:custDataLst>
              <p:tags r:id="rId3"/>
            </p:custDataLst>
          </p:nvPr>
        </p:nvSpPr>
        <p:spPr>
          <a:xfrm>
            <a:off x="554736" y="903861"/>
            <a:ext cx="7918704" cy="276999"/>
          </a:xfrm>
        </p:spPr>
        <p:txBody>
          <a:bodyPr/>
          <a:lstStyle/>
          <a:p>
            <a:r>
              <a:rPr lang="en-US" sz="1800" dirty="0"/>
              <a:t>Instructions</a:t>
            </a:r>
          </a:p>
        </p:txBody>
      </p: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D0AE176-986A-4695-8E2D-D85BB56C6EE7}"/>
              </a:ext>
            </a:extLst>
          </p:cNvPr>
          <p:cNvGraphicFramePr>
            <a:graphicFrameLocks noChangeAspect="1"/>
          </p:cNvGraphicFramePr>
          <p:nvPr>
            <p:custDataLst>
              <p:tags r:id="rId2"/>
            </p:custDataLst>
            <p:extLst>
              <p:ext uri="{D42A27DB-BD31-4B8C-83A1-F6EECF244321}">
                <p14:modId xmlns:p14="http://schemas.microsoft.com/office/powerpoint/2010/main" val="1262393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41"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B555F0-8F7D-437B-8C96-285E4F8D78C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A1FE8F97-1B4E-44B7-AA1B-7788A0799E20}"/>
              </a:ext>
            </a:extLst>
          </p:cNvPr>
          <p:cNvSpPr>
            <a:spLocks noGrp="1"/>
          </p:cNvSpPr>
          <p:nvPr>
            <p:ph type="title" idx="4294967295"/>
            <p:custDataLst>
              <p:tags r:id="rId4"/>
            </p:custDataLst>
          </p:nvPr>
        </p:nvSpPr>
        <p:spPr/>
        <p:txBody>
          <a:bodyPr/>
          <a:lstStyle/>
          <a:p>
            <a:r>
              <a:rPr lang="en-US" dirty="0"/>
              <a:t>Use the Problem Statement Worksheet</a:t>
            </a:r>
          </a:p>
        </p:txBody>
      </p:sp>
      <p:sp>
        <p:nvSpPr>
          <p:cNvPr id="3" name="3. Subtitle">
            <a:extLst>
              <a:ext uri="{FF2B5EF4-FFF2-40B4-BE49-F238E27FC236}">
                <a16:creationId xmlns:a16="http://schemas.microsoft.com/office/drawing/2014/main" id="{CB94577D-28CA-414F-8A2F-C6E02A05618D}"/>
              </a:ext>
            </a:extLst>
          </p:cNvPr>
          <p:cNvSpPr>
            <a:spLocks noGrp="1"/>
          </p:cNvSpPr>
          <p:nvPr>
            <p:ph type="subTitle" idx="4294967295"/>
            <p:custDataLst>
              <p:tags r:id="rId5"/>
            </p:custDataLst>
          </p:nvPr>
        </p:nvSpPr>
        <p:spPr>
          <a:xfrm>
            <a:off x="554736" y="903732"/>
            <a:ext cx="11082528" cy="2523768"/>
          </a:xfrm>
        </p:spPr>
        <p:txBody>
          <a:bodyPr/>
          <a:lstStyle/>
          <a:p>
            <a:r>
              <a:rPr lang="en-US" sz="1800" dirty="0"/>
              <a:t>Worksheet</a:t>
            </a:r>
          </a:p>
        </p:txBody>
      </p:sp>
      <p:sp>
        <p:nvSpPr>
          <p:cNvPr id="4" name="TextBox 3">
            <a:extLst>
              <a:ext uri="{FF2B5EF4-FFF2-40B4-BE49-F238E27FC236}">
                <a16:creationId xmlns:a16="http://schemas.microsoft.com/office/drawing/2014/main" id="{81E8909F-3011-4E9B-9286-85C85DF9028D}"/>
              </a:ext>
            </a:extLst>
          </p:cNvPr>
          <p:cNvSpPr txBox="1"/>
          <p:nvPr/>
        </p:nvSpPr>
        <p:spPr>
          <a:xfrm>
            <a:off x="689207" y="1512270"/>
            <a:ext cx="4064000" cy="246221"/>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388057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1F06A1-03AA-4DFF-8189-2A6EFEA3150B}"/>
              </a:ext>
            </a:extLst>
          </p:cNvPr>
          <p:cNvGraphicFramePr>
            <a:graphicFrameLocks noChangeAspect="1"/>
          </p:cNvGraphicFramePr>
          <p:nvPr>
            <p:custDataLst>
              <p:tags r:id="rId2"/>
            </p:custDataLst>
            <p:extLst>
              <p:ext uri="{D42A27DB-BD31-4B8C-83A1-F6EECF244321}">
                <p14:modId xmlns:p14="http://schemas.microsoft.com/office/powerpoint/2010/main" val="1002965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C48996F7-2040-4C31-88BA-8A63113E914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4" name="2. Slide Title">
            <a:extLst>
              <a:ext uri="{FF2B5EF4-FFF2-40B4-BE49-F238E27FC236}">
                <a16:creationId xmlns:a16="http://schemas.microsoft.com/office/drawing/2014/main" id="{9A094803-F2AC-4EBB-9C42-BFD4FC48A7FB}"/>
              </a:ext>
            </a:extLst>
          </p:cNvPr>
          <p:cNvSpPr>
            <a:spLocks noGrp="1"/>
          </p:cNvSpPr>
          <p:nvPr>
            <p:ph type="title"/>
            <p:custDataLst>
              <p:tags r:id="rId4"/>
            </p:custDataLst>
          </p:nvPr>
        </p:nvSpPr>
        <p:spPr>
          <a:xfrm>
            <a:off x="554736" y="172212"/>
            <a:ext cx="11082528" cy="731520"/>
          </a:xfrm>
        </p:spPr>
        <p:txBody>
          <a:bodyPr>
            <a:noAutofit/>
          </a:bodyPr>
          <a:lstStyle/>
          <a:p>
            <a:r>
              <a:rPr lang="en-US" dirty="0"/>
              <a:t>The Problem Statement Worksheet description</a:t>
            </a:r>
          </a:p>
        </p:txBody>
      </p:sp>
      <p:sp>
        <p:nvSpPr>
          <p:cNvPr id="5" name="Subtitle 2">
            <a:extLst>
              <a:ext uri="{FF2B5EF4-FFF2-40B4-BE49-F238E27FC236}">
                <a16:creationId xmlns:a16="http://schemas.microsoft.com/office/drawing/2014/main" id="{75729009-08BE-4351-92F8-108EFD164381}"/>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sz="1800" dirty="0"/>
              <a:t>Core content</a:t>
            </a:r>
          </a:p>
        </p:txBody>
      </p:sp>
    </p:spTree>
    <p:extLst>
      <p:ext uri="{BB962C8B-B14F-4D97-AF65-F5344CB8AC3E}">
        <p14:creationId xmlns:p14="http://schemas.microsoft.com/office/powerpoint/2010/main" val="21707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 hidden="1">
            <a:extLst>
              <a:ext uri="{FF2B5EF4-FFF2-40B4-BE49-F238E27FC236}">
                <a16:creationId xmlns:a16="http://schemas.microsoft.com/office/drawing/2014/main" id="{92DC4745-6B8E-48A7-8419-E7136B41CA14}"/>
              </a:ext>
            </a:extLst>
          </p:cNvPr>
          <p:cNvGraphicFramePr>
            <a:graphicFrameLocks noChangeAspect="1"/>
          </p:cNvGraphicFramePr>
          <p:nvPr>
            <p:custDataLst>
              <p:tags r:id="rId2"/>
            </p:custDataLst>
            <p:extLst>
              <p:ext uri="{D42A27DB-BD31-4B8C-83A1-F6EECF244321}">
                <p14:modId xmlns:p14="http://schemas.microsoft.com/office/powerpoint/2010/main" val="28713857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3"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92DC4745-6B8E-48A7-8419-E7136B41CA1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ECD95BD-4933-402C-B706-871CCFA789C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kumimoji="0" lang="en-US" sz="2500" b="1" u="none" strike="noStrike" kern="1200" cap="none" spc="0" normalizeH="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A1681A13-CFA4-4D71-9D40-97913B87FA69}"/>
              </a:ext>
            </a:extLst>
          </p:cNvPr>
          <p:cNvSpPr>
            <a:spLocks noGrp="1"/>
          </p:cNvSpPr>
          <p:nvPr>
            <p:ph type="title"/>
            <p:custDataLst>
              <p:tags r:id="rId4"/>
            </p:custDataLst>
          </p:nvPr>
        </p:nvSpPr>
        <p:spPr/>
        <p:txBody>
          <a:bodyPr/>
          <a:lstStyle/>
          <a:p>
            <a:r>
              <a:rPr lang="en-US" dirty="0"/>
              <a:t>The Problem Statement Worksheet</a:t>
            </a:r>
          </a:p>
        </p:txBody>
      </p:sp>
      <p:sp>
        <p:nvSpPr>
          <p:cNvPr id="4" name="Subtitle 3">
            <a:extLst>
              <a:ext uri="{FF2B5EF4-FFF2-40B4-BE49-F238E27FC236}">
                <a16:creationId xmlns:a16="http://schemas.microsoft.com/office/drawing/2014/main" id="{FD723F05-1959-48E9-B2FC-F479A2B3119F}"/>
              </a:ext>
            </a:extLst>
          </p:cNvPr>
          <p:cNvSpPr>
            <a:spLocks noGrp="1"/>
          </p:cNvSpPr>
          <p:nvPr>
            <p:ph type="subTitle" idx="1"/>
          </p:nvPr>
        </p:nvSpPr>
        <p:spPr>
          <a:xfrm>
            <a:off x="554736" y="884725"/>
            <a:ext cx="11082528" cy="276999"/>
          </a:xfrm>
        </p:spPr>
        <p:txBody>
          <a:bodyPr/>
          <a:lstStyle/>
          <a:p>
            <a:r>
              <a:rPr lang="en-US" sz="1800" dirty="0"/>
              <a:t>Worksheet</a:t>
            </a:r>
          </a:p>
        </p:txBody>
      </p:sp>
      <p:sp>
        <p:nvSpPr>
          <p:cNvPr id="2" name="TextBox 1">
            <a:extLst>
              <a:ext uri="{FF2B5EF4-FFF2-40B4-BE49-F238E27FC236}">
                <a16:creationId xmlns:a16="http://schemas.microsoft.com/office/drawing/2014/main" id="{696FE337-DF94-4675-8AE5-E43903B96D98}"/>
              </a:ext>
            </a:extLst>
          </p:cNvPr>
          <p:cNvSpPr txBox="1"/>
          <p:nvPr/>
        </p:nvSpPr>
        <p:spPr>
          <a:xfrm>
            <a:off x="659510" y="1944529"/>
            <a:ext cx="10977753"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7" name="TextBox 6">
            <a:extLst>
              <a:ext uri="{FF2B5EF4-FFF2-40B4-BE49-F238E27FC236}">
                <a16:creationId xmlns:a16="http://schemas.microsoft.com/office/drawing/2014/main" id="{D3403DAA-4115-4ED1-B749-68B754CCFB16}"/>
              </a:ext>
            </a:extLst>
          </p:cNvPr>
          <p:cNvSpPr txBox="1"/>
          <p:nvPr/>
        </p:nvSpPr>
        <p:spPr>
          <a:xfrm>
            <a:off x="659512" y="308752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8" name="TextBox 7">
            <a:extLst>
              <a:ext uri="{FF2B5EF4-FFF2-40B4-BE49-F238E27FC236}">
                <a16:creationId xmlns:a16="http://schemas.microsoft.com/office/drawing/2014/main" id="{6105835D-CA03-48DD-95CC-4A5ACA31D989}"/>
              </a:ext>
            </a:extLst>
          </p:cNvPr>
          <p:cNvSpPr txBox="1"/>
          <p:nvPr/>
        </p:nvSpPr>
        <p:spPr>
          <a:xfrm>
            <a:off x="4496943" y="308752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9" name="TextBox 8">
            <a:extLst>
              <a:ext uri="{FF2B5EF4-FFF2-40B4-BE49-F238E27FC236}">
                <a16:creationId xmlns:a16="http://schemas.microsoft.com/office/drawing/2014/main" id="{BC771370-7CBB-4573-98EE-BCBA5DC4E0F1}"/>
              </a:ext>
            </a:extLst>
          </p:cNvPr>
          <p:cNvSpPr txBox="1"/>
          <p:nvPr/>
        </p:nvSpPr>
        <p:spPr>
          <a:xfrm>
            <a:off x="8324849" y="30926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0" name="TextBox 9">
            <a:extLst>
              <a:ext uri="{FF2B5EF4-FFF2-40B4-BE49-F238E27FC236}">
                <a16:creationId xmlns:a16="http://schemas.microsoft.com/office/drawing/2014/main" id="{B0FFBC09-8961-4801-8B94-AB74840185CD}"/>
              </a:ext>
            </a:extLst>
          </p:cNvPr>
          <p:cNvSpPr txBox="1"/>
          <p:nvPr/>
        </p:nvSpPr>
        <p:spPr>
          <a:xfrm>
            <a:off x="659510"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1" name="TextBox 10">
            <a:extLst>
              <a:ext uri="{FF2B5EF4-FFF2-40B4-BE49-F238E27FC236}">
                <a16:creationId xmlns:a16="http://schemas.microsoft.com/office/drawing/2014/main" id="{4316F114-A551-4FB4-BA77-D8541AC128FE}"/>
              </a:ext>
            </a:extLst>
          </p:cNvPr>
          <p:cNvSpPr txBox="1"/>
          <p:nvPr/>
        </p:nvSpPr>
        <p:spPr>
          <a:xfrm>
            <a:off x="4496943"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
        <p:nvSpPr>
          <p:cNvPr id="12" name="TextBox 11">
            <a:extLst>
              <a:ext uri="{FF2B5EF4-FFF2-40B4-BE49-F238E27FC236}">
                <a16:creationId xmlns:a16="http://schemas.microsoft.com/office/drawing/2014/main" id="{15D26E1A-FCBF-49CB-999B-DA1D30CE637C}"/>
              </a:ext>
            </a:extLst>
          </p:cNvPr>
          <p:cNvSpPr txBox="1"/>
          <p:nvPr/>
        </p:nvSpPr>
        <p:spPr>
          <a:xfrm>
            <a:off x="8324849" y="4845249"/>
            <a:ext cx="3198114"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Enter text here…</a:t>
            </a:r>
          </a:p>
        </p:txBody>
      </p:sp>
    </p:spTree>
    <p:extLst>
      <p:ext uri="{BB962C8B-B14F-4D97-AF65-F5344CB8AC3E}">
        <p14:creationId xmlns:p14="http://schemas.microsoft.com/office/powerpoint/2010/main" val="3481973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6.xml><?xml version="1.0" encoding="utf-8"?>
<p:tagLst xmlns:a="http://schemas.openxmlformats.org/drawingml/2006/main" xmlns:r="http://schemas.openxmlformats.org/officeDocument/2006/relationships" xmlns:p="http://schemas.openxmlformats.org/presentationml/2006/main">
  <p:tag name="NAME" val="CustomIcon"/>
</p:tagLst>
</file>

<file path=ppt/tags/tag13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8.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DXWp5TBVOkX4XTjG8VF1Tg"/>
</p:tagLst>
</file>

<file path=ppt/tags/tag1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3.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4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5.xml><?xml version="1.0" encoding="utf-8"?>
<p:tagLst xmlns:a="http://schemas.openxmlformats.org/drawingml/2006/main" xmlns:r="http://schemas.openxmlformats.org/officeDocument/2006/relationships" xmlns:p="http://schemas.openxmlformats.org/presentationml/2006/main">
  <p:tag name="SHAPENAME" val="TopLine"/>
</p:tagLst>
</file>

<file path=ppt/tags/tag1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9.xml><?xml version="1.0" encoding="utf-8"?>
<p:tagLst xmlns:a="http://schemas.openxmlformats.org/drawingml/2006/main" xmlns:r="http://schemas.openxmlformats.org/officeDocument/2006/relationships" xmlns:p="http://schemas.openxmlformats.org/presentationml/2006/main">
  <p:tag name="SHAPENAME" val="5. Sourc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3.xml><?xml version="1.0" encoding="utf-8"?>
<p:tagLst xmlns:a="http://schemas.openxmlformats.org/drawingml/2006/main" xmlns:r="http://schemas.openxmlformats.org/officeDocument/2006/relationships" xmlns:p="http://schemas.openxmlformats.org/presentationml/2006/main">
  <p:tag name="SHAPENAME" val="5. Source"/>
</p:tagLst>
</file>

<file path=ppt/tags/tag1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SHAPENAME" val="LogoImage"/>
</p:tagLst>
</file>

<file path=ppt/tags/tag157.xml><?xml version="1.0" encoding="utf-8"?>
<p:tagLst xmlns:a="http://schemas.openxmlformats.org/drawingml/2006/main" xmlns:r="http://schemas.openxmlformats.org/officeDocument/2006/relationships" xmlns:p="http://schemas.openxmlformats.org/presentationml/2006/main">
  <p:tag name="SHAPENAME" val="5. Sourc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62.xml><?xml version="1.0" encoding="utf-8"?>
<p:tagLst xmlns:a="http://schemas.openxmlformats.org/drawingml/2006/main" xmlns:r="http://schemas.openxmlformats.org/officeDocument/2006/relationships" xmlns:p="http://schemas.openxmlformats.org/presentationml/2006/main">
  <p:tag name="SHAPENAME" val="TopLine"/>
</p:tagLst>
</file>

<file path=ppt/tags/tag1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4.xml><?xml version="1.0" encoding="utf-8"?>
<p:tagLst xmlns:a="http://schemas.openxmlformats.org/drawingml/2006/main" xmlns:r="http://schemas.openxmlformats.org/officeDocument/2006/relationships" xmlns:p="http://schemas.openxmlformats.org/presentationml/2006/main">
  <p:tag name="SHAPENAME" val="Grid"/>
</p:tagLst>
</file>

<file path=ppt/tags/tag16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66.xml><?xml version="1.0" encoding="utf-8"?>
<p:tagLst xmlns:a="http://schemas.openxmlformats.org/drawingml/2006/main" xmlns:r="http://schemas.openxmlformats.org/officeDocument/2006/relationships" xmlns:p="http://schemas.openxmlformats.org/presentationml/2006/main">
  <p:tag name="NAME" val="Moon"/>
</p:tagLst>
</file>

<file path=ppt/tags/tag167.xml><?xml version="1.0" encoding="utf-8"?>
<p:tagLst xmlns:a="http://schemas.openxmlformats.org/drawingml/2006/main" xmlns:r="http://schemas.openxmlformats.org/officeDocument/2006/relationships" xmlns:p="http://schemas.openxmlformats.org/presentationml/2006/main">
  <p:tag name="NAME" val="Moon"/>
</p:tagLst>
</file>

<file path=ppt/tags/tag168.xml><?xml version="1.0" encoding="utf-8"?>
<p:tagLst xmlns:a="http://schemas.openxmlformats.org/drawingml/2006/main" xmlns:r="http://schemas.openxmlformats.org/officeDocument/2006/relationships" xmlns:p="http://schemas.openxmlformats.org/presentationml/2006/main">
  <p:tag name="NAME" val="Moon"/>
</p:tagLst>
</file>

<file path=ppt/tags/tag169.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NAME" val="Moon"/>
</p:tagLst>
</file>

<file path=ppt/tags/tag171.xml><?xml version="1.0" encoding="utf-8"?>
<p:tagLst xmlns:a="http://schemas.openxmlformats.org/drawingml/2006/main" xmlns:r="http://schemas.openxmlformats.org/officeDocument/2006/relationships" xmlns:p="http://schemas.openxmlformats.org/presentationml/2006/main">
  <p:tag name="ANGLE" val="5"/>
</p:tagLst>
</file>

<file path=ppt/tags/tag172.xml><?xml version="1.0" encoding="utf-8"?>
<p:tagLst xmlns:a="http://schemas.openxmlformats.org/drawingml/2006/main" xmlns:r="http://schemas.openxmlformats.org/officeDocument/2006/relationships" xmlns:p="http://schemas.openxmlformats.org/presentationml/2006/main">
  <p:tag name="ANGLE" val="5"/>
</p:tagLst>
</file>

<file path=ppt/tags/tag173.xml><?xml version="1.0" encoding="utf-8"?>
<p:tagLst xmlns:a="http://schemas.openxmlformats.org/drawingml/2006/main" xmlns:r="http://schemas.openxmlformats.org/officeDocument/2006/relationships" xmlns:p="http://schemas.openxmlformats.org/presentationml/2006/main">
  <p:tag name="ANGLE" val="4"/>
</p:tagLst>
</file>

<file path=ppt/tags/tag174.xml><?xml version="1.0" encoding="utf-8"?>
<p:tagLst xmlns:a="http://schemas.openxmlformats.org/drawingml/2006/main" xmlns:r="http://schemas.openxmlformats.org/officeDocument/2006/relationships" xmlns:p="http://schemas.openxmlformats.org/presentationml/2006/main">
  <p:tag name="ANGLE" val="4"/>
</p:tagLst>
</file>

<file path=ppt/tags/tag175.xml><?xml version="1.0" encoding="utf-8"?>
<p:tagLst xmlns:a="http://schemas.openxmlformats.org/drawingml/2006/main" xmlns:r="http://schemas.openxmlformats.org/officeDocument/2006/relationships" xmlns:p="http://schemas.openxmlformats.org/presentationml/2006/main">
  <p:tag name="ANGLE" val="3"/>
</p:tagLst>
</file>

<file path=ppt/tags/tag176.xml><?xml version="1.0" encoding="utf-8"?>
<p:tagLst xmlns:a="http://schemas.openxmlformats.org/drawingml/2006/main" xmlns:r="http://schemas.openxmlformats.org/officeDocument/2006/relationships" xmlns:p="http://schemas.openxmlformats.org/presentationml/2006/main">
  <p:tag name="ANGLE" val="3"/>
</p:tagLst>
</file>

<file path=ppt/tags/tag177.xml><?xml version="1.0" encoding="utf-8"?>
<p:tagLst xmlns:a="http://schemas.openxmlformats.org/drawingml/2006/main" xmlns:r="http://schemas.openxmlformats.org/officeDocument/2006/relationships" xmlns:p="http://schemas.openxmlformats.org/presentationml/2006/main">
  <p:tag name="ANGLE" val="2"/>
</p:tagLst>
</file>

<file path=ppt/tags/tag178.xml><?xml version="1.0" encoding="utf-8"?>
<p:tagLst xmlns:a="http://schemas.openxmlformats.org/drawingml/2006/main" xmlns:r="http://schemas.openxmlformats.org/officeDocument/2006/relationships" xmlns:p="http://schemas.openxmlformats.org/presentationml/2006/main">
  <p:tag name="ANGLE" val="2"/>
</p:tagLst>
</file>

<file path=ppt/tags/tag179.xml><?xml version="1.0" encoding="utf-8"?>
<p:tagLst xmlns:a="http://schemas.openxmlformats.org/drawingml/2006/main" xmlns:r="http://schemas.openxmlformats.org/officeDocument/2006/relationships" xmlns:p="http://schemas.openxmlformats.org/presentationml/2006/main">
  <p:tag name="ANGLE" val="1"/>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ANGLE" val="1"/>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83.xml><?xml version="1.0" encoding="utf-8"?>
<p:tagLst xmlns:a="http://schemas.openxmlformats.org/drawingml/2006/main" xmlns:r="http://schemas.openxmlformats.org/officeDocument/2006/relationships" xmlns:p="http://schemas.openxmlformats.org/presentationml/2006/main">
  <p:tag name="SHAPENAME" val="LogoImage"/>
</p:tagLst>
</file>

<file path=ppt/tags/tag18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8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86.xml><?xml version="1.0" encoding="utf-8"?>
<p:tagLst xmlns:a="http://schemas.openxmlformats.org/drawingml/2006/main" xmlns:r="http://schemas.openxmlformats.org/officeDocument/2006/relationships" xmlns:p="http://schemas.openxmlformats.org/presentationml/2006/main">
  <p:tag name="SHAPENAME" val="Subtitle"/>
</p:tagLst>
</file>

<file path=ppt/tags/tag187.xml><?xml version="1.0" encoding="utf-8"?>
<p:tagLst xmlns:a="http://schemas.openxmlformats.org/drawingml/2006/main" xmlns:r="http://schemas.openxmlformats.org/officeDocument/2006/relationships" xmlns:p="http://schemas.openxmlformats.org/presentationml/2006/main">
  <p:tag name="SHAPENAME" val="Title"/>
</p:tagLst>
</file>

<file path=ppt/tags/tag18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5. Source"/>
</p:tagLst>
</file>

<file path=ppt/tags/tag1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2.xml><?xml version="1.0" encoding="utf-8"?>
<p:tagLst xmlns:a="http://schemas.openxmlformats.org/drawingml/2006/main" xmlns:r="http://schemas.openxmlformats.org/officeDocument/2006/relationships" xmlns:p="http://schemas.openxmlformats.org/presentationml/2006/main">
  <p:tag name="SHAPENAME" val="5. Source"/>
</p:tagLst>
</file>

<file path=ppt/tags/tag2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8.xml><?xml version="1.0" encoding="utf-8"?>
<p:tagLst xmlns:a="http://schemas.openxmlformats.org/drawingml/2006/main" xmlns:r="http://schemas.openxmlformats.org/officeDocument/2006/relationships" xmlns:p="http://schemas.openxmlformats.org/presentationml/2006/main">
  <p:tag name="SHAPENAME" val="5. Source"/>
</p:tagLst>
</file>

<file path=ppt/tags/tag2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3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2.xml><?xml version="1.0" encoding="utf-8"?>
<p:tagLst xmlns:a="http://schemas.openxmlformats.org/drawingml/2006/main" xmlns:r="http://schemas.openxmlformats.org/officeDocument/2006/relationships" xmlns:p="http://schemas.openxmlformats.org/presentationml/2006/main">
  <p:tag name="SHAPENAME" val="5. Source"/>
</p:tagLst>
</file>

<file path=ppt/tags/tag2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5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7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7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8.xml><?xml version="1.0" encoding="utf-8"?>
<p:tagLst xmlns:a="http://schemas.openxmlformats.org/drawingml/2006/main" xmlns:r="http://schemas.openxmlformats.org/officeDocument/2006/relationships" xmlns:p="http://schemas.openxmlformats.org/presentationml/2006/main">
  <p:tag name="SHAPENAME" val="5. Source"/>
</p:tagLst>
</file>

<file path=ppt/tags/tag2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8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1.xml><?xml version="1.0" encoding="utf-8"?>
<p:tagLst xmlns:a="http://schemas.openxmlformats.org/drawingml/2006/main" xmlns:r="http://schemas.openxmlformats.org/officeDocument/2006/relationships" xmlns:p="http://schemas.openxmlformats.org/presentationml/2006/main">
  <p:tag name="SHAPENAME" val="5. Source"/>
</p:tagLst>
</file>

<file path=ppt/tags/tag2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0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4.xml><?xml version="1.0" encoding="utf-8"?>
<p:tagLst xmlns:a="http://schemas.openxmlformats.org/drawingml/2006/main" xmlns:r="http://schemas.openxmlformats.org/officeDocument/2006/relationships" xmlns:p="http://schemas.openxmlformats.org/presentationml/2006/main">
  <p:tag name="SHAPENAME" val="5. Source"/>
</p:tagLst>
</file>

<file path=ppt/tags/tag3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1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1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1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7.xml><?xml version="1.0" encoding="utf-8"?>
<p:tagLst xmlns:a="http://schemas.openxmlformats.org/drawingml/2006/main" xmlns:r="http://schemas.openxmlformats.org/officeDocument/2006/relationships" xmlns:p="http://schemas.openxmlformats.org/presentationml/2006/main">
  <p:tag name="SHAPENAME" val="5. Source"/>
</p:tagLst>
</file>

<file path=ppt/tags/tag3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1.xml><?xml version="1.0" encoding="utf-8"?>
<p:tagLst xmlns:a="http://schemas.openxmlformats.org/drawingml/2006/main" xmlns:r="http://schemas.openxmlformats.org/officeDocument/2006/relationships" xmlns:p="http://schemas.openxmlformats.org/presentationml/2006/main">
  <p:tag name="SHAPENAME" val="BottomLine"/>
</p:tagLst>
</file>

<file path=ppt/tags/tag322.xml><?xml version="1.0" encoding="utf-8"?>
<p:tagLst xmlns:a="http://schemas.openxmlformats.org/drawingml/2006/main" xmlns:r="http://schemas.openxmlformats.org/officeDocument/2006/relationships" xmlns:p="http://schemas.openxmlformats.org/presentationml/2006/main">
  <p:tag name="SHAPENAME" val="TopLine"/>
</p:tagLst>
</file>

<file path=ppt/tags/tag3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6.xml><?xml version="1.0" encoding="utf-8"?>
<p:tagLst xmlns:a="http://schemas.openxmlformats.org/drawingml/2006/main" xmlns:r="http://schemas.openxmlformats.org/officeDocument/2006/relationships" xmlns:p="http://schemas.openxmlformats.org/presentationml/2006/main">
  <p:tag name="SHAPENAME" val="5. Source"/>
</p:tagLst>
</file>

<file path=ppt/tags/tag3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5. Source"/>
</p:tagLst>
</file>

<file path=ppt/tags/tag3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SHAPENAME" val="LogoImage"/>
</p:tagLst>
</file>

<file path=ppt/tags/tag334.xml><?xml version="1.0" encoding="utf-8"?>
<p:tagLst xmlns:a="http://schemas.openxmlformats.org/drawingml/2006/main" xmlns:r="http://schemas.openxmlformats.org/officeDocument/2006/relationships" xmlns:p="http://schemas.openxmlformats.org/presentationml/2006/main">
  <p:tag name="SHAPENAME" val="5. Sourc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8.xml><?xml version="1.0" encoding="utf-8"?>
<p:tagLst xmlns:a="http://schemas.openxmlformats.org/drawingml/2006/main" xmlns:r="http://schemas.openxmlformats.org/officeDocument/2006/relationships" xmlns:p="http://schemas.openxmlformats.org/presentationml/2006/main">
  <p:tag name="SHAPENAME" val="BottomLine"/>
</p:tagLst>
</file>

<file path=ppt/tags/tag339.xml><?xml version="1.0" encoding="utf-8"?>
<p:tagLst xmlns:a="http://schemas.openxmlformats.org/drawingml/2006/main" xmlns:r="http://schemas.openxmlformats.org/officeDocument/2006/relationships" xmlns:p="http://schemas.openxmlformats.org/presentationml/2006/main">
  <p:tag name="SHAPENAME" val="TopLin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1.xml><?xml version="1.0" encoding="utf-8"?>
<p:tagLst xmlns:a="http://schemas.openxmlformats.org/drawingml/2006/main" xmlns:r="http://schemas.openxmlformats.org/officeDocument/2006/relationships" xmlns:p="http://schemas.openxmlformats.org/presentationml/2006/main">
  <p:tag name="SHAPENAME" val="Grid"/>
</p:tagLst>
</file>

<file path=ppt/tags/tag342.xml><?xml version="1.0" encoding="utf-8"?>
<p:tagLst xmlns:a="http://schemas.openxmlformats.org/drawingml/2006/main" xmlns:r="http://schemas.openxmlformats.org/officeDocument/2006/relationships" xmlns:p="http://schemas.openxmlformats.org/presentationml/2006/main">
  <p:tag name="SHAPENAME" val="4. Footnote"/>
</p:tagLst>
</file>

<file path=ppt/tags/tag343.xml><?xml version="1.0" encoding="utf-8"?>
<p:tagLst xmlns:a="http://schemas.openxmlformats.org/drawingml/2006/main" xmlns:r="http://schemas.openxmlformats.org/officeDocument/2006/relationships" xmlns:p="http://schemas.openxmlformats.org/presentationml/2006/main">
  <p:tag name="SHAPENAME" val="5. Source"/>
</p:tagLst>
</file>

<file path=ppt/tags/tag344.xml><?xml version="1.0" encoding="utf-8"?>
<p:tagLst xmlns:a="http://schemas.openxmlformats.org/drawingml/2006/main" xmlns:r="http://schemas.openxmlformats.org/officeDocument/2006/relationships" xmlns:p="http://schemas.openxmlformats.org/presentationml/2006/main">
  <p:tag name="NAME" val="Moon"/>
</p:tagLst>
</file>

<file path=ppt/tags/tag345.xml><?xml version="1.0" encoding="utf-8"?>
<p:tagLst xmlns:a="http://schemas.openxmlformats.org/drawingml/2006/main" xmlns:r="http://schemas.openxmlformats.org/officeDocument/2006/relationships" xmlns:p="http://schemas.openxmlformats.org/presentationml/2006/main">
  <p:tag name="NAME" val="Moon"/>
</p:tagLst>
</file>

<file path=ppt/tags/tag346.xml><?xml version="1.0" encoding="utf-8"?>
<p:tagLst xmlns:a="http://schemas.openxmlformats.org/drawingml/2006/main" xmlns:r="http://schemas.openxmlformats.org/officeDocument/2006/relationships" xmlns:p="http://schemas.openxmlformats.org/presentationml/2006/main">
  <p:tag name="NAME" val="Moon"/>
</p:tagLst>
</file>

<file path=ppt/tags/tag347.xml><?xml version="1.0" encoding="utf-8"?>
<p:tagLst xmlns:a="http://schemas.openxmlformats.org/drawingml/2006/main" xmlns:r="http://schemas.openxmlformats.org/officeDocument/2006/relationships" xmlns:p="http://schemas.openxmlformats.org/presentationml/2006/main">
  <p:tag name="NAME" val="Moon"/>
</p:tagLst>
</file>

<file path=ppt/tags/tag348.xml><?xml version="1.0" encoding="utf-8"?>
<p:tagLst xmlns:a="http://schemas.openxmlformats.org/drawingml/2006/main" xmlns:r="http://schemas.openxmlformats.org/officeDocument/2006/relationships" xmlns:p="http://schemas.openxmlformats.org/presentationml/2006/main">
  <p:tag name="NAME" val="Moon"/>
</p:tagLst>
</file>

<file path=ppt/tags/tag349.xml><?xml version="1.0" encoding="utf-8"?>
<p:tagLst xmlns:a="http://schemas.openxmlformats.org/drawingml/2006/main" xmlns:r="http://schemas.openxmlformats.org/officeDocument/2006/relationships" xmlns:p="http://schemas.openxmlformats.org/presentationml/2006/main">
  <p:tag name="ANGLE" val="5"/>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ANGLE" val="5"/>
</p:tagLst>
</file>

<file path=ppt/tags/tag351.xml><?xml version="1.0" encoding="utf-8"?>
<p:tagLst xmlns:a="http://schemas.openxmlformats.org/drawingml/2006/main" xmlns:r="http://schemas.openxmlformats.org/officeDocument/2006/relationships" xmlns:p="http://schemas.openxmlformats.org/presentationml/2006/main">
  <p:tag name="ANGLE" val="4"/>
</p:tagLst>
</file>

<file path=ppt/tags/tag352.xml><?xml version="1.0" encoding="utf-8"?>
<p:tagLst xmlns:a="http://schemas.openxmlformats.org/drawingml/2006/main" xmlns:r="http://schemas.openxmlformats.org/officeDocument/2006/relationships" xmlns:p="http://schemas.openxmlformats.org/presentationml/2006/main">
  <p:tag name="ANGLE" val="4"/>
</p:tagLst>
</file>

<file path=ppt/tags/tag353.xml><?xml version="1.0" encoding="utf-8"?>
<p:tagLst xmlns:a="http://schemas.openxmlformats.org/drawingml/2006/main" xmlns:r="http://schemas.openxmlformats.org/officeDocument/2006/relationships" xmlns:p="http://schemas.openxmlformats.org/presentationml/2006/main">
  <p:tag name="ANGLE" val="3"/>
</p:tagLst>
</file>

<file path=ppt/tags/tag354.xml><?xml version="1.0" encoding="utf-8"?>
<p:tagLst xmlns:a="http://schemas.openxmlformats.org/drawingml/2006/main" xmlns:r="http://schemas.openxmlformats.org/officeDocument/2006/relationships" xmlns:p="http://schemas.openxmlformats.org/presentationml/2006/main">
  <p:tag name="ANGLE" val="3"/>
</p:tagLst>
</file>

<file path=ppt/tags/tag355.xml><?xml version="1.0" encoding="utf-8"?>
<p:tagLst xmlns:a="http://schemas.openxmlformats.org/drawingml/2006/main" xmlns:r="http://schemas.openxmlformats.org/officeDocument/2006/relationships" xmlns:p="http://schemas.openxmlformats.org/presentationml/2006/main">
  <p:tag name="ANGLE" val="2"/>
</p:tagLst>
</file>

<file path=ppt/tags/tag356.xml><?xml version="1.0" encoding="utf-8"?>
<p:tagLst xmlns:a="http://schemas.openxmlformats.org/drawingml/2006/main" xmlns:r="http://schemas.openxmlformats.org/officeDocument/2006/relationships" xmlns:p="http://schemas.openxmlformats.org/presentationml/2006/main">
  <p:tag name="ANGLE" val="2"/>
</p:tagLst>
</file>

<file path=ppt/tags/tag357.xml><?xml version="1.0" encoding="utf-8"?>
<p:tagLst xmlns:a="http://schemas.openxmlformats.org/drawingml/2006/main" xmlns:r="http://schemas.openxmlformats.org/officeDocument/2006/relationships" xmlns:p="http://schemas.openxmlformats.org/presentationml/2006/main">
  <p:tag name="ANGLE" val="1"/>
</p:tagLst>
</file>

<file path=ppt/tags/tag358.xml><?xml version="1.0" encoding="utf-8"?>
<p:tagLst xmlns:a="http://schemas.openxmlformats.org/drawingml/2006/main" xmlns:r="http://schemas.openxmlformats.org/officeDocument/2006/relationships" xmlns:p="http://schemas.openxmlformats.org/presentationml/2006/main">
  <p:tag name="ANGLE" val="1"/>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36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6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63.xml><?xml version="1.0" encoding="utf-8"?>
<p:tagLst xmlns:a="http://schemas.openxmlformats.org/drawingml/2006/main" xmlns:r="http://schemas.openxmlformats.org/officeDocument/2006/relationships" xmlns:p="http://schemas.openxmlformats.org/presentationml/2006/main">
  <p:tag name="SHAPENAME" val="Subtitle"/>
</p:tagLst>
</file>

<file path=ppt/tags/tag364.xml><?xml version="1.0" encoding="utf-8"?>
<p:tagLst xmlns:a="http://schemas.openxmlformats.org/drawingml/2006/main" xmlns:r="http://schemas.openxmlformats.org/officeDocument/2006/relationships" xmlns:p="http://schemas.openxmlformats.org/presentationml/2006/main">
  <p:tag name="SHAPENAME" val="Title"/>
</p:tagLst>
</file>

<file path=ppt/tags/tag365.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1.xml><?xml version="1.0" encoding="utf-8"?>
<p:tagLst xmlns:a="http://schemas.openxmlformats.org/drawingml/2006/main" xmlns:r="http://schemas.openxmlformats.org/officeDocument/2006/relationships" xmlns:p="http://schemas.openxmlformats.org/presentationml/2006/main">
  <p:tag name="SHAPENAME" val="5. Source"/>
</p:tagLst>
</file>

<file path=ppt/tags/tag3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5.xml><?xml version="1.0" encoding="utf-8"?>
<p:tagLst xmlns:a="http://schemas.openxmlformats.org/drawingml/2006/main" xmlns:r="http://schemas.openxmlformats.org/officeDocument/2006/relationships" xmlns:p="http://schemas.openxmlformats.org/presentationml/2006/main">
  <p:tag name="SHAPENAME" val="5. Source"/>
</p:tagLst>
</file>

<file path=ppt/tags/tag37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9.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3.xml><?xml version="1.0" encoding="utf-8"?>
<p:tagLst xmlns:a="http://schemas.openxmlformats.org/drawingml/2006/main" xmlns:r="http://schemas.openxmlformats.org/officeDocument/2006/relationships" xmlns:p="http://schemas.openxmlformats.org/presentationml/2006/main">
  <p:tag name="SHAPENAME" val="5. Source"/>
</p:tagLst>
</file>

<file path=ppt/tags/tag38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8.xml><?xml version="1.0" encoding="utf-8"?>
<p:tagLst xmlns:a="http://schemas.openxmlformats.org/drawingml/2006/main" xmlns:r="http://schemas.openxmlformats.org/officeDocument/2006/relationships" xmlns:p="http://schemas.openxmlformats.org/presentationml/2006/main">
  <p:tag name="SHAPENAME" val="5. Source"/>
</p:tagLst>
</file>

<file path=ppt/tags/tag3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39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9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9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9.xml><?xml version="1.0" encoding="utf-8"?>
<p:tagLst xmlns:a="http://schemas.openxmlformats.org/drawingml/2006/main" xmlns:r="http://schemas.openxmlformats.org/officeDocument/2006/relationships" xmlns:p="http://schemas.openxmlformats.org/presentationml/2006/main">
  <p:tag name="SHAPENAME" val="5. Sourc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1.xml><?xml version="1.0" encoding="utf-8"?>
<p:tagLst xmlns:a="http://schemas.openxmlformats.org/drawingml/2006/main" xmlns:r="http://schemas.openxmlformats.org/officeDocument/2006/relationships" xmlns:p="http://schemas.openxmlformats.org/presentationml/2006/main">
  <p:tag name="SHAPENAME" val="5. Source"/>
</p:tagLst>
</file>

<file path=ppt/tags/tag4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0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0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1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1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4.xml><?xml version="1.0" encoding="utf-8"?>
<p:tagLst xmlns:a="http://schemas.openxmlformats.org/drawingml/2006/main" xmlns:r="http://schemas.openxmlformats.org/officeDocument/2006/relationships" xmlns:p="http://schemas.openxmlformats.org/presentationml/2006/main">
  <p:tag name="SHAPENAME" val="5. Source"/>
</p:tagLst>
</file>

<file path=ppt/tags/tag4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6.xml><?xml version="1.0" encoding="utf-8"?>
<p:tagLst xmlns:a="http://schemas.openxmlformats.org/drawingml/2006/main" xmlns:r="http://schemas.openxmlformats.org/officeDocument/2006/relationships" xmlns:p="http://schemas.openxmlformats.org/presentationml/2006/main">
  <p:tag name="SHAPENAME" val="5. Source"/>
</p:tagLst>
</file>

<file path=ppt/tags/tag4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8.xml><?xml version="1.0" encoding="utf-8"?>
<p:tagLst xmlns:a="http://schemas.openxmlformats.org/drawingml/2006/main" xmlns:r="http://schemas.openxmlformats.org/officeDocument/2006/relationships" xmlns:p="http://schemas.openxmlformats.org/presentationml/2006/main">
  <p:tag name="SHAPENAME" val="5. Source"/>
</p:tagLst>
</file>

<file path=ppt/tags/tag4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SHAPENAME" val="5. Source"/>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2.xml><?xml version="1.0" encoding="utf-8"?>
<p:tagLst xmlns:a="http://schemas.openxmlformats.org/drawingml/2006/main" xmlns:r="http://schemas.openxmlformats.org/officeDocument/2006/relationships" xmlns:p="http://schemas.openxmlformats.org/presentationml/2006/main">
  <p:tag name="SHAPENAME" val="5. Source"/>
</p:tagLst>
</file>

<file path=ppt/tags/tag4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4.xml><?xml version="1.0" encoding="utf-8"?>
<p:tagLst xmlns:a="http://schemas.openxmlformats.org/drawingml/2006/main" xmlns:r="http://schemas.openxmlformats.org/officeDocument/2006/relationships" xmlns:p="http://schemas.openxmlformats.org/presentationml/2006/main">
  <p:tag name="SHAPENAME" val="5. Source"/>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4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6.xml><?xml version="1.0" encoding="utf-8"?>
<p:tagLst xmlns:a="http://schemas.openxmlformats.org/drawingml/2006/main" xmlns:r="http://schemas.openxmlformats.org/officeDocument/2006/relationships" xmlns:p="http://schemas.openxmlformats.org/presentationml/2006/main">
  <p:tag name="SHAPENAME" val="5. Source"/>
</p:tagLst>
</file>

<file path=ppt/tags/tag4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8.xml><?xml version="1.0" encoding="utf-8"?>
<p:tagLst xmlns:a="http://schemas.openxmlformats.org/drawingml/2006/main" xmlns:r="http://schemas.openxmlformats.org/officeDocument/2006/relationships" xmlns:p="http://schemas.openxmlformats.org/presentationml/2006/main">
  <p:tag name="SHAPENAME" val="5. Sourc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6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5.xml><?xml version="1.0" encoding="utf-8"?>
<p:tagLst xmlns:a="http://schemas.openxmlformats.org/drawingml/2006/main" xmlns:r="http://schemas.openxmlformats.org/officeDocument/2006/relationships" xmlns:p="http://schemas.openxmlformats.org/presentationml/2006/main">
  <p:tag name="SHAPENAME" val="5. Source"/>
</p:tagLst>
</file>

<file path=ppt/tags/tag4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8.xml><?xml version="1.0" encoding="utf-8"?>
<p:tagLst xmlns:a="http://schemas.openxmlformats.org/drawingml/2006/main" xmlns:r="http://schemas.openxmlformats.org/officeDocument/2006/relationships" xmlns:p="http://schemas.openxmlformats.org/presentationml/2006/main">
  <p:tag name="SHAPENAME" val="5. Source"/>
</p:tagLst>
</file>

<file path=ppt/tags/tag4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7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0.xml><?xml version="1.0" encoding="utf-8"?>
<p:tagLst xmlns:a="http://schemas.openxmlformats.org/drawingml/2006/main" xmlns:r="http://schemas.openxmlformats.org/officeDocument/2006/relationships" xmlns:p="http://schemas.openxmlformats.org/presentationml/2006/main">
  <p:tag name="SHAPENAME" val="5. Source"/>
</p:tagLst>
</file>

<file path=ppt/tags/tag4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2.xml><?xml version="1.0" encoding="utf-8"?>
<p:tagLst xmlns:a="http://schemas.openxmlformats.org/drawingml/2006/main" xmlns:r="http://schemas.openxmlformats.org/officeDocument/2006/relationships" xmlns:p="http://schemas.openxmlformats.org/presentationml/2006/main">
  <p:tag name="SHAPENAME" val="5. Source"/>
</p:tagLst>
</file>

<file path=ppt/tags/tag4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48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4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5.xml><?xml version="1.0" encoding="utf-8"?>
<p:tagLst xmlns:a="http://schemas.openxmlformats.org/drawingml/2006/main" xmlns:r="http://schemas.openxmlformats.org/officeDocument/2006/relationships" xmlns:p="http://schemas.openxmlformats.org/presentationml/2006/main">
  <p:tag name="SHAPENAME" val="5. Source"/>
</p:tagLst>
</file>

<file path=ppt/tags/tag4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7.xml><?xml version="1.0" encoding="utf-8"?>
<p:tagLst xmlns:a="http://schemas.openxmlformats.org/drawingml/2006/main" xmlns:r="http://schemas.openxmlformats.org/officeDocument/2006/relationships" xmlns:p="http://schemas.openxmlformats.org/presentationml/2006/main">
  <p:tag name="SHAPENAME" val="5. Source"/>
</p:tagLst>
</file>

<file path=ppt/tags/tag49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9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5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8.xml><?xml version="1.0" encoding="utf-8"?>
<p:tagLst xmlns:a="http://schemas.openxmlformats.org/drawingml/2006/main" xmlns:r="http://schemas.openxmlformats.org/officeDocument/2006/relationships" xmlns:p="http://schemas.openxmlformats.org/presentationml/2006/main">
  <p:tag name="SHAPENAME" val="5. Source"/>
</p:tagLst>
</file>

<file path=ppt/tags/tag5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0.xml><?xml version="1.0" encoding="utf-8"?>
<p:tagLst xmlns:a="http://schemas.openxmlformats.org/drawingml/2006/main" xmlns:r="http://schemas.openxmlformats.org/officeDocument/2006/relationships" xmlns:p="http://schemas.openxmlformats.org/presentationml/2006/main">
  <p:tag name="SHAPENAME" val="5. Source"/>
</p:tagLst>
</file>

<file path=ppt/tags/tag51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20.xml><?xml version="1.0" encoding="utf-8"?>
<p:tagLst xmlns:a="http://schemas.openxmlformats.org/drawingml/2006/main" xmlns:r="http://schemas.openxmlformats.org/officeDocument/2006/relationships" xmlns:p="http://schemas.openxmlformats.org/presentationml/2006/main">
  <p:tag name="SHAPENAME" val="5. Source"/>
</p:tagLst>
</file>

<file path=ppt/tags/tag5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4.xml><?xml version="1.0" encoding="utf-8"?>
<p:tagLst xmlns:a="http://schemas.openxmlformats.org/drawingml/2006/main" xmlns:r="http://schemas.openxmlformats.org/officeDocument/2006/relationships" xmlns:p="http://schemas.openxmlformats.org/presentationml/2006/main">
  <p:tag name="SHAPENAME" val="5. Source"/>
</p:tagLst>
</file>

<file path=ppt/tags/tag52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26.xml><?xml version="1.0" encoding="utf-8"?>
<p:tagLst xmlns:a="http://schemas.openxmlformats.org/drawingml/2006/main" xmlns:r="http://schemas.openxmlformats.org/officeDocument/2006/relationships" xmlns:p="http://schemas.openxmlformats.org/presentationml/2006/main">
  <p:tag name="SHAPENAME" val="TopLine"/>
</p:tagLst>
</file>

<file path=ppt/tags/tag5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0.xml><?xml version="1.0" encoding="utf-8"?>
<p:tagLst xmlns:a="http://schemas.openxmlformats.org/drawingml/2006/main" xmlns:r="http://schemas.openxmlformats.org/officeDocument/2006/relationships" xmlns:p="http://schemas.openxmlformats.org/presentationml/2006/main">
  <p:tag name="SHAPENAME" val="5. Source"/>
</p:tagLst>
</file>

<file path=ppt/tags/tag53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2.xml><?xml version="1.0" encoding="utf-8"?>
<p:tagLst xmlns:a="http://schemas.openxmlformats.org/drawingml/2006/main" xmlns:r="http://schemas.openxmlformats.org/officeDocument/2006/relationships" xmlns:p="http://schemas.openxmlformats.org/presentationml/2006/main">
  <p:tag name="SHAPENAME" val="5. Source"/>
</p:tagLst>
</file>

<file path=ppt/tags/tag5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5.xml><?xml version="1.0" encoding="utf-8"?>
<p:tagLst xmlns:a="http://schemas.openxmlformats.org/drawingml/2006/main" xmlns:r="http://schemas.openxmlformats.org/officeDocument/2006/relationships" xmlns:p="http://schemas.openxmlformats.org/presentationml/2006/main">
  <p:tag name="SHAPENAME" val="5. Source"/>
</p:tagLst>
</file>

<file path=ppt/tags/tag53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7.xml><?xml version="1.0" encoding="utf-8"?>
<p:tagLst xmlns:a="http://schemas.openxmlformats.org/drawingml/2006/main" xmlns:r="http://schemas.openxmlformats.org/officeDocument/2006/relationships" xmlns:p="http://schemas.openxmlformats.org/presentationml/2006/main">
  <p:tag name="SHAPENAME" val="5. Sourc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0.xml><?xml version="1.0" encoding="utf-8"?>
<p:tagLst xmlns:a="http://schemas.openxmlformats.org/drawingml/2006/main" xmlns:r="http://schemas.openxmlformats.org/officeDocument/2006/relationships" xmlns:p="http://schemas.openxmlformats.org/presentationml/2006/main">
  <p:tag name="SHAPENAME" val="5. Source"/>
</p:tagLst>
</file>

<file path=ppt/tags/tag5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542.xml><?xml version="1.0" encoding="utf-8"?>
<p:tagLst xmlns:a="http://schemas.openxmlformats.org/drawingml/2006/main" xmlns:r="http://schemas.openxmlformats.org/officeDocument/2006/relationships" xmlns:p="http://schemas.openxmlformats.org/presentationml/2006/main">
  <p:tag name="SHAPENAME" val="TopLine"/>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5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46.xml><?xml version="1.0" encoding="utf-8"?>
<p:tagLst xmlns:a="http://schemas.openxmlformats.org/drawingml/2006/main" xmlns:r="http://schemas.openxmlformats.org/officeDocument/2006/relationships" xmlns:p="http://schemas.openxmlformats.org/presentationml/2006/main">
  <p:tag name="SHAPENAME" val="BottomLine"/>
</p:tagLst>
</file>

<file path=ppt/tags/tag547.xml><?xml version="1.0" encoding="utf-8"?>
<p:tagLst xmlns:a="http://schemas.openxmlformats.org/drawingml/2006/main" xmlns:r="http://schemas.openxmlformats.org/officeDocument/2006/relationships" xmlns:p="http://schemas.openxmlformats.org/presentationml/2006/main">
  <p:tag name="SHAPENAME" val="TopLine"/>
</p:tagLst>
</file>

<file path=ppt/tags/tag548.xml><?xml version="1.0" encoding="utf-8"?>
<p:tagLst xmlns:a="http://schemas.openxmlformats.org/drawingml/2006/main" xmlns:r="http://schemas.openxmlformats.org/officeDocument/2006/relationships" xmlns:p="http://schemas.openxmlformats.org/presentationml/2006/main">
  <p:tag name="SHAPENAME" val="Sticker"/>
</p:tagLst>
</file>

<file path=ppt/tags/tag5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51.xml><?xml version="1.0" encoding="utf-8"?>
<p:tagLst xmlns:a="http://schemas.openxmlformats.org/drawingml/2006/main" xmlns:r="http://schemas.openxmlformats.org/officeDocument/2006/relationships" xmlns:p="http://schemas.openxmlformats.org/presentationml/2006/main">
  <p:tag name="SHAPENAME" val="Grid"/>
</p:tagLst>
</file>

<file path=ppt/tags/tag552.xml><?xml version="1.0" encoding="utf-8"?>
<p:tagLst xmlns:a="http://schemas.openxmlformats.org/drawingml/2006/main" xmlns:r="http://schemas.openxmlformats.org/officeDocument/2006/relationships" xmlns:p="http://schemas.openxmlformats.org/presentationml/2006/main">
  <p:tag name="NAME" val="Moon"/>
</p:tagLst>
</file>

<file path=ppt/tags/tag553.xml><?xml version="1.0" encoding="utf-8"?>
<p:tagLst xmlns:a="http://schemas.openxmlformats.org/drawingml/2006/main" xmlns:r="http://schemas.openxmlformats.org/officeDocument/2006/relationships" xmlns:p="http://schemas.openxmlformats.org/presentationml/2006/main">
  <p:tag name="NAME" val="Moon"/>
</p:tagLst>
</file>

<file path=ppt/tags/tag554.xml><?xml version="1.0" encoding="utf-8"?>
<p:tagLst xmlns:a="http://schemas.openxmlformats.org/drawingml/2006/main" xmlns:r="http://schemas.openxmlformats.org/officeDocument/2006/relationships" xmlns:p="http://schemas.openxmlformats.org/presentationml/2006/main">
  <p:tag name="NAME" val="Moon"/>
</p:tagLst>
</file>

<file path=ppt/tags/tag555.xml><?xml version="1.0" encoding="utf-8"?>
<p:tagLst xmlns:a="http://schemas.openxmlformats.org/drawingml/2006/main" xmlns:r="http://schemas.openxmlformats.org/officeDocument/2006/relationships" xmlns:p="http://schemas.openxmlformats.org/presentationml/2006/main">
  <p:tag name="NAME" val="Moon"/>
</p:tagLst>
</file>

<file path=ppt/tags/tag556.xml><?xml version="1.0" encoding="utf-8"?>
<p:tagLst xmlns:a="http://schemas.openxmlformats.org/drawingml/2006/main" xmlns:r="http://schemas.openxmlformats.org/officeDocument/2006/relationships" xmlns:p="http://schemas.openxmlformats.org/presentationml/2006/main">
  <p:tag name="NAME" val="Moon"/>
</p:tagLst>
</file>

<file path=ppt/tags/tag557.xml><?xml version="1.0" encoding="utf-8"?>
<p:tagLst xmlns:a="http://schemas.openxmlformats.org/drawingml/2006/main" xmlns:r="http://schemas.openxmlformats.org/officeDocument/2006/relationships" xmlns:p="http://schemas.openxmlformats.org/presentationml/2006/main">
  <p:tag name="ANGLE" val="5"/>
</p:tagLst>
</file>

<file path=ppt/tags/tag558.xml><?xml version="1.0" encoding="utf-8"?>
<p:tagLst xmlns:a="http://schemas.openxmlformats.org/drawingml/2006/main" xmlns:r="http://schemas.openxmlformats.org/officeDocument/2006/relationships" xmlns:p="http://schemas.openxmlformats.org/presentationml/2006/main">
  <p:tag name="ANGLE" val="5"/>
</p:tagLst>
</file>

<file path=ppt/tags/tag559.xml><?xml version="1.0" encoding="utf-8"?>
<p:tagLst xmlns:a="http://schemas.openxmlformats.org/drawingml/2006/main" xmlns:r="http://schemas.openxmlformats.org/officeDocument/2006/relationships" xmlns:p="http://schemas.openxmlformats.org/presentationml/2006/main">
  <p:tag name="ANGLE" val="4"/>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0.xml><?xml version="1.0" encoding="utf-8"?>
<p:tagLst xmlns:a="http://schemas.openxmlformats.org/drawingml/2006/main" xmlns:r="http://schemas.openxmlformats.org/officeDocument/2006/relationships" xmlns:p="http://schemas.openxmlformats.org/presentationml/2006/main">
  <p:tag name="ANGLE" val="4"/>
</p:tagLst>
</file>

<file path=ppt/tags/tag561.xml><?xml version="1.0" encoding="utf-8"?>
<p:tagLst xmlns:a="http://schemas.openxmlformats.org/drawingml/2006/main" xmlns:r="http://schemas.openxmlformats.org/officeDocument/2006/relationships" xmlns:p="http://schemas.openxmlformats.org/presentationml/2006/main">
  <p:tag name="ANGLE" val="3"/>
</p:tagLst>
</file>

<file path=ppt/tags/tag562.xml><?xml version="1.0" encoding="utf-8"?>
<p:tagLst xmlns:a="http://schemas.openxmlformats.org/drawingml/2006/main" xmlns:r="http://schemas.openxmlformats.org/officeDocument/2006/relationships" xmlns:p="http://schemas.openxmlformats.org/presentationml/2006/main">
  <p:tag name="ANGLE" val="3"/>
</p:tagLst>
</file>

<file path=ppt/tags/tag563.xml><?xml version="1.0" encoding="utf-8"?>
<p:tagLst xmlns:a="http://schemas.openxmlformats.org/drawingml/2006/main" xmlns:r="http://schemas.openxmlformats.org/officeDocument/2006/relationships" xmlns:p="http://schemas.openxmlformats.org/presentationml/2006/main">
  <p:tag name="ANGLE" val="2"/>
</p:tagLst>
</file>

<file path=ppt/tags/tag564.xml><?xml version="1.0" encoding="utf-8"?>
<p:tagLst xmlns:a="http://schemas.openxmlformats.org/drawingml/2006/main" xmlns:r="http://schemas.openxmlformats.org/officeDocument/2006/relationships" xmlns:p="http://schemas.openxmlformats.org/presentationml/2006/main">
  <p:tag name="ANGLE" val="2"/>
</p:tagLst>
</file>

<file path=ppt/tags/tag565.xml><?xml version="1.0" encoding="utf-8"?>
<p:tagLst xmlns:a="http://schemas.openxmlformats.org/drawingml/2006/main" xmlns:r="http://schemas.openxmlformats.org/officeDocument/2006/relationships" xmlns:p="http://schemas.openxmlformats.org/presentationml/2006/main">
  <p:tag name="ANGLE" val="1"/>
</p:tagLst>
</file>

<file path=ppt/tags/tag566.xml><?xml version="1.0" encoding="utf-8"?>
<p:tagLst xmlns:a="http://schemas.openxmlformats.org/drawingml/2006/main" xmlns:r="http://schemas.openxmlformats.org/officeDocument/2006/relationships" xmlns:p="http://schemas.openxmlformats.org/presentationml/2006/main">
  <p:tag name="ANGLE" val="1"/>
</p:tagLst>
</file>

<file path=ppt/tags/tag567.xml><?xml version="1.0" encoding="utf-8"?>
<p:tagLst xmlns:a="http://schemas.openxmlformats.org/drawingml/2006/main" xmlns:r="http://schemas.openxmlformats.org/officeDocument/2006/relationships" xmlns:p="http://schemas.openxmlformats.org/presentationml/2006/main">
  <p:tag name="SHAPENAME" val="LogoImage"/>
</p:tagLst>
</file>

<file path=ppt/tags/tag568.xml><?xml version="1.0" encoding="utf-8"?>
<p:tagLst xmlns:a="http://schemas.openxmlformats.org/drawingml/2006/main" xmlns:r="http://schemas.openxmlformats.org/officeDocument/2006/relationships" xmlns:p="http://schemas.openxmlformats.org/presentationml/2006/main">
  <p:tag name="SHAPENAME" val="Partnership"/>
</p:tagLst>
</file>

<file path=ppt/tags/tag569.xml><?xml version="1.0" encoding="utf-8"?>
<p:tagLst xmlns:a="http://schemas.openxmlformats.org/drawingml/2006/main" xmlns:r="http://schemas.openxmlformats.org/officeDocument/2006/relationships" xmlns:p="http://schemas.openxmlformats.org/presentationml/2006/main">
  <p:tag name="SHAPENAME" val="ClientLogo"/>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571.xml><?xml version="1.0" encoding="utf-8"?>
<p:tagLst xmlns:a="http://schemas.openxmlformats.org/drawingml/2006/main" xmlns:r="http://schemas.openxmlformats.org/officeDocument/2006/relationships" xmlns:p="http://schemas.openxmlformats.org/presentationml/2006/main">
  <p:tag name="SHAPENAME" val="Subtitle"/>
</p:tagLst>
</file>

<file path=ppt/tags/tag572.xml><?xml version="1.0" encoding="utf-8"?>
<p:tagLst xmlns:a="http://schemas.openxmlformats.org/drawingml/2006/main" xmlns:r="http://schemas.openxmlformats.org/officeDocument/2006/relationships" xmlns:p="http://schemas.openxmlformats.org/presentationml/2006/main">
  <p:tag name="SHAPENAME" val="Title"/>
</p:tagLst>
</file>

<file path=ppt/tags/tag573.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5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0.xml><?xml version="1.0" encoding="utf-8"?>
<p:tagLst xmlns:a="http://schemas.openxmlformats.org/drawingml/2006/main" xmlns:r="http://schemas.openxmlformats.org/officeDocument/2006/relationships" xmlns:p="http://schemas.openxmlformats.org/presentationml/2006/main">
  <p:tag name="SHAPENAME" val="5. Source"/>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5I5U.FmYoicg0Irg1rFGSg"/>
</p:tagLst>
</file>

<file path=ppt/tags/tag5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7.xml><?xml version="1.0" encoding="utf-8"?>
<p:tagLst xmlns:a="http://schemas.openxmlformats.org/drawingml/2006/main" xmlns:r="http://schemas.openxmlformats.org/officeDocument/2006/relationships" xmlns:p="http://schemas.openxmlformats.org/presentationml/2006/main">
  <p:tag name="SHAPENAME" val="5. Source"/>
</p:tagLst>
</file>

<file path=ppt/tags/tag5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5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1.xml><?xml version="1.0" encoding="utf-8"?>
<p:tagLst xmlns:a="http://schemas.openxmlformats.org/drawingml/2006/main" xmlns:r="http://schemas.openxmlformats.org/officeDocument/2006/relationships" xmlns:p="http://schemas.openxmlformats.org/presentationml/2006/main">
  <p:tag name="SHAPENAME" val="5. Source"/>
</p:tagLst>
</file>

<file path=ppt/tags/tag5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5.xml><?xml version="1.0" encoding="utf-8"?>
<p:tagLst xmlns:a="http://schemas.openxmlformats.org/drawingml/2006/main" xmlns:r="http://schemas.openxmlformats.org/officeDocument/2006/relationships" xmlns:p="http://schemas.openxmlformats.org/presentationml/2006/main">
  <p:tag name="SHAPENAME" val="5. Source"/>
</p:tagLst>
</file>

<file path=ppt/tags/tag5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00.xml><?xml version="1.0" encoding="utf-8"?>
<p:tagLst xmlns:a="http://schemas.openxmlformats.org/drawingml/2006/main" xmlns:r="http://schemas.openxmlformats.org/officeDocument/2006/relationships" xmlns:p="http://schemas.openxmlformats.org/presentationml/2006/main">
  <p:tag name="SHAPENAME" val="5. Source"/>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13.xml><?xml version="1.0" encoding="utf-8"?>
<p:tagLst xmlns:a="http://schemas.openxmlformats.org/drawingml/2006/main" xmlns:r="http://schemas.openxmlformats.org/officeDocument/2006/relationships" xmlns:p="http://schemas.openxmlformats.org/presentationml/2006/main">
  <p:tag name="SHAPENAME" val="5. Source"/>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1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6.xml><?xml version="1.0" encoding="utf-8"?>
<p:tagLst xmlns:a="http://schemas.openxmlformats.org/drawingml/2006/main" xmlns:r="http://schemas.openxmlformats.org/officeDocument/2006/relationships" xmlns:p="http://schemas.openxmlformats.org/presentationml/2006/main">
  <p:tag name="SHAPENAME" val="5. Source"/>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62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3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6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40.xml><?xml version="1.0" encoding="utf-8"?>
<p:tagLst xmlns:a="http://schemas.openxmlformats.org/drawingml/2006/main" xmlns:r="http://schemas.openxmlformats.org/officeDocument/2006/relationships" xmlns:p="http://schemas.openxmlformats.org/presentationml/2006/main">
  <p:tag name="SHAPENAME" val="5. Source"/>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6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4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51.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6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4.xml><?xml version="1.0" encoding="utf-8"?>
<p:tagLst xmlns:a="http://schemas.openxmlformats.org/drawingml/2006/main" xmlns:r="http://schemas.openxmlformats.org/officeDocument/2006/relationships" xmlns:p="http://schemas.openxmlformats.org/presentationml/2006/main">
  <p:tag name="SHAPENAME" val="5. Source"/>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57.xml><?xml version="1.0" encoding="utf-8"?>
<p:tagLst xmlns:a="http://schemas.openxmlformats.org/drawingml/2006/main" xmlns:r="http://schemas.openxmlformats.org/officeDocument/2006/relationships" xmlns:p="http://schemas.openxmlformats.org/presentationml/2006/main">
  <p:tag name="SHAPENAME" val="TopLine"/>
</p:tagLst>
</file>

<file path=ppt/tags/tag6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1.xml><?xml version="1.0" encoding="utf-8"?>
<p:tagLst xmlns:a="http://schemas.openxmlformats.org/drawingml/2006/main" xmlns:r="http://schemas.openxmlformats.org/officeDocument/2006/relationships" xmlns:p="http://schemas.openxmlformats.org/presentationml/2006/main">
  <p:tag name="SHAPENAME" val="5. Source"/>
</p:tagLst>
</file>

<file path=ppt/tags/tag6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6.xml><?xml version="1.0" encoding="utf-8"?>
<p:tagLst xmlns:a="http://schemas.openxmlformats.org/drawingml/2006/main" xmlns:r="http://schemas.openxmlformats.org/officeDocument/2006/relationships" xmlns:p="http://schemas.openxmlformats.org/presentationml/2006/main">
  <p:tag name="SHAPENAME" val="5. Source"/>
</p:tagLst>
</file>

<file path=ppt/tags/tag667.xml><?xml version="1.0" encoding="utf-8"?>
<p:tagLst xmlns:a="http://schemas.openxmlformats.org/drawingml/2006/main" xmlns:r="http://schemas.openxmlformats.org/officeDocument/2006/relationships" xmlns:p="http://schemas.openxmlformats.org/presentationml/2006/main">
  <p:tag name="SHAPENAME" val="LogoImage"/>
</p:tagLst>
</file>

<file path=ppt/tags/tag668.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69.xml><?xml version="1.0" encoding="utf-8"?>
<p:tagLst xmlns:a="http://schemas.openxmlformats.org/drawingml/2006/main" xmlns:r="http://schemas.openxmlformats.org/officeDocument/2006/relationships" xmlns:p="http://schemas.openxmlformats.org/presentationml/2006/main">
  <p:tag name="SHAPENAME" val="5. Source"/>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672.xml><?xml version="1.0" encoding="utf-8"?>
<p:tagLst xmlns:a="http://schemas.openxmlformats.org/drawingml/2006/main" xmlns:r="http://schemas.openxmlformats.org/officeDocument/2006/relationships" xmlns:p="http://schemas.openxmlformats.org/presentationml/2006/main">
  <p:tag name="SHAPENAME" val="Subtitle"/>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ttnAm_yK40w.xdS.7cC8ikw"/>
</p:tagLst>
</file>

<file path=ppt/tags/tag6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t1O4VlPiv9XMAK.7T8OxCpQ"/>
</p:tagLst>
</file>

<file path=ppt/tags/tag6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gdtqAfqFWg0zzX5TltMoEA"/>
</p:tagLst>
</file>

<file path=ppt/tags/tag6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1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45</TotalTime>
  <Words>64</Words>
  <Application>Microsoft Office PowerPoint</Application>
  <PresentationFormat>Widescreen</PresentationFormat>
  <Paragraphs>17</Paragraphs>
  <Slides>5</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5" baseType="lpstr">
      <vt:lpstr>Arial</vt:lpstr>
      <vt:lpstr>Arial (Body)</vt:lpstr>
      <vt:lpstr>Georgia</vt:lpstr>
      <vt:lpstr>Segoe UI</vt:lpstr>
      <vt:lpstr>Wingdings</vt:lpstr>
      <vt:lpstr>White</vt:lpstr>
      <vt:lpstr>Contrast</vt:lpstr>
      <vt:lpstr>1_Contrast</vt:lpstr>
      <vt:lpstr>1_White</vt:lpstr>
      <vt:lpstr>think-cell Slide</vt:lpstr>
      <vt:lpstr>Try it now:                                         Use the Problem Statement Worksheet  </vt:lpstr>
      <vt:lpstr>PowerPoint Presentation</vt:lpstr>
      <vt:lpstr>Use the Problem Statement Worksheet</vt:lpstr>
      <vt:lpstr>The Problem Statement Worksheet description</vt:lpstr>
      <vt:lpstr>The Problem Statement Worksheet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the Problem Statement Worksheet: Try it now</dc:title>
  <dc:subject/>
  <dc:creator>Steve Mooney</dc:creator>
  <cp:keywords/>
  <dc:description/>
  <cp:lastModifiedBy>Samina Sami</cp:lastModifiedBy>
  <cp:revision>11</cp:revision>
  <cp:lastPrinted>2018-10-30T20:37:12Z</cp:lastPrinted>
  <dcterms:created xsi:type="dcterms:W3CDTF">2021-01-15T12:51:54Z</dcterms:created>
  <dcterms:modified xsi:type="dcterms:W3CDTF">2021-01-28T06:16:15Z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