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 id="2147483886" r:id="rId3"/>
    <p:sldMasterId id="2147483906" r:id="rId4"/>
  </p:sldMasterIdLst>
  <p:notesMasterIdLst>
    <p:notesMasterId r:id="rId17"/>
  </p:notesMasterIdLst>
  <p:handoutMasterIdLst>
    <p:handoutMasterId r:id="rId18"/>
  </p:handoutMasterIdLst>
  <p:sldIdLst>
    <p:sldId id="3781" r:id="rId5"/>
    <p:sldId id="3783" r:id="rId6"/>
    <p:sldId id="3796" r:id="rId7"/>
    <p:sldId id="3797" r:id="rId8"/>
    <p:sldId id="3798" r:id="rId9"/>
    <p:sldId id="3799" r:id="rId10"/>
    <p:sldId id="3800" r:id="rId11"/>
    <p:sldId id="3801" r:id="rId12"/>
    <p:sldId id="3802" r:id="rId13"/>
    <p:sldId id="3804" r:id="rId14"/>
    <p:sldId id="3805" r:id="rId15"/>
    <p:sldId id="3806" r:id="rId16"/>
  </p:sldIdLst>
  <p:sldSz cx="12192000" cy="6858000"/>
  <p:notesSz cx="7102475" cy="9388475"/>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0" autoAdjust="0"/>
    <p:restoredTop sz="94621" autoAdjust="0"/>
  </p:normalViewPr>
  <p:slideViewPr>
    <p:cSldViewPr snapToGrid="0" snapToObjects="1">
      <p:cViewPr varScale="1">
        <p:scale>
          <a:sx n="80" d="100"/>
          <a:sy n="80" d="100"/>
        </p:scale>
        <p:origin x="60" y="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0"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28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67.xml"/><Relationship Id="rId7" Type="http://schemas.openxmlformats.org/officeDocument/2006/relationships/oleObject" Target="../embeddings/oleObject11.bin"/><Relationship Id="rId2" Type="http://schemas.openxmlformats.org/officeDocument/2006/relationships/tags" Target="../tags/tag66.xml"/><Relationship Id="rId1" Type="http://schemas.openxmlformats.org/officeDocument/2006/relationships/vmlDrawing" Target="../drawings/vmlDrawing11.vml"/><Relationship Id="rId6" Type="http://schemas.openxmlformats.org/officeDocument/2006/relationships/slideMaster" Target="../slideMasters/slideMaster1.xml"/><Relationship Id="rId5" Type="http://schemas.openxmlformats.org/officeDocument/2006/relationships/tags" Target="../tags/tag69.xml"/><Relationship Id="rId4" Type="http://schemas.openxmlformats.org/officeDocument/2006/relationships/tags" Target="../tags/tag68.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1.xml"/><Relationship Id="rId7" Type="http://schemas.openxmlformats.org/officeDocument/2006/relationships/oleObject" Target="../embeddings/oleObject12.bin"/><Relationship Id="rId2" Type="http://schemas.openxmlformats.org/officeDocument/2006/relationships/tags" Target="../tags/tag70.xml"/><Relationship Id="rId1" Type="http://schemas.openxmlformats.org/officeDocument/2006/relationships/vmlDrawing" Target="../drawings/vmlDrawing12.vml"/><Relationship Id="rId6" Type="http://schemas.openxmlformats.org/officeDocument/2006/relationships/slideMaster" Target="../slideMasters/slideMaster1.xml"/><Relationship Id="rId5" Type="http://schemas.openxmlformats.org/officeDocument/2006/relationships/tags" Target="../tags/tag73.xml"/><Relationship Id="rId4" Type="http://schemas.openxmlformats.org/officeDocument/2006/relationships/tags" Target="../tags/tag7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Master" Target="../slideMasters/slideMaster1.xml"/><Relationship Id="rId4" Type="http://schemas.openxmlformats.org/officeDocument/2006/relationships/tags" Target="../tags/tag7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slideMaster" Target="../slideMasters/slideMaster1.xml"/><Relationship Id="rId4" Type="http://schemas.openxmlformats.org/officeDocument/2006/relationships/tags" Target="../tags/tag81.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vmlDrawing" Target="../drawings/vmlDrawing13.vml"/><Relationship Id="rId6" Type="http://schemas.openxmlformats.org/officeDocument/2006/relationships/tags" Target="../tags/tag86.xml"/><Relationship Id="rId5" Type="http://schemas.openxmlformats.org/officeDocument/2006/relationships/tags" Target="../tags/tag85.xml"/><Relationship Id="rId10" Type="http://schemas.openxmlformats.org/officeDocument/2006/relationships/image" Target="../media/image5.emf"/><Relationship Id="rId4" Type="http://schemas.openxmlformats.org/officeDocument/2006/relationships/tags" Target="../tags/tag84.xml"/><Relationship Id="rId9" Type="http://schemas.openxmlformats.org/officeDocument/2006/relationships/oleObject" Target="../embeddings/oleObject13.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vmlDrawing" Target="../drawings/vmlDrawing14.vml"/><Relationship Id="rId6" Type="http://schemas.openxmlformats.org/officeDocument/2006/relationships/tags" Target="../tags/tag92.xml"/><Relationship Id="rId11" Type="http://schemas.openxmlformats.org/officeDocument/2006/relationships/image" Target="../media/image5.emf"/><Relationship Id="rId5" Type="http://schemas.openxmlformats.org/officeDocument/2006/relationships/tags" Target="../tags/tag91.xml"/><Relationship Id="rId10" Type="http://schemas.openxmlformats.org/officeDocument/2006/relationships/oleObject" Target="../embeddings/oleObject14.bin"/><Relationship Id="rId4" Type="http://schemas.openxmlformats.org/officeDocument/2006/relationships/tags" Target="../tags/tag90.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image" Target="../media/image1.emf"/><Relationship Id="rId2" Type="http://schemas.openxmlformats.org/officeDocument/2006/relationships/tags" Target="../tags/tag95.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slideMaster" Target="../slideMasters/slideMaster1.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image" Target="../media/image1.emf"/><Relationship Id="rId2" Type="http://schemas.openxmlformats.org/officeDocument/2006/relationships/tags" Target="../tags/tag108.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slideMaster" Target="../slideMasters/slideMaster1.xml"/><Relationship Id="rId10" Type="http://schemas.openxmlformats.org/officeDocument/2006/relationships/tags" Target="../tags/tag116.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image" Target="../media/image1.emf"/><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oleObject" Target="../embeddings/oleObject17.bin"/><Relationship Id="rId2" Type="http://schemas.openxmlformats.org/officeDocument/2006/relationships/tags" Target="../tags/tag121.xml"/><Relationship Id="rId16" Type="http://schemas.openxmlformats.org/officeDocument/2006/relationships/slideMaster" Target="../slideMasters/slideMaster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image" Target="../media/image6.emf"/><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oleObject" Target="../embeddings/oleObject18.bin"/><Relationship Id="rId2" Type="http://schemas.openxmlformats.org/officeDocument/2006/relationships/tags" Target="../tags/tag135.xml"/><Relationship Id="rId16" Type="http://schemas.openxmlformats.org/officeDocument/2006/relationships/slideMaster" Target="../slideMasters/slideMaster1.xml"/><Relationship Id="rId1" Type="http://schemas.openxmlformats.org/officeDocument/2006/relationships/vmlDrawing" Target="../drawings/vmlDrawing18.v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emf"/><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tags" Target="../tags/tag165.xml"/><Relationship Id="rId26" Type="http://schemas.openxmlformats.org/officeDocument/2006/relationships/slideMaster" Target="../slideMasters/slideMaster1.xml"/><Relationship Id="rId3" Type="http://schemas.openxmlformats.org/officeDocument/2006/relationships/tags" Target="../tags/tag150.xml"/><Relationship Id="rId21" Type="http://schemas.openxmlformats.org/officeDocument/2006/relationships/tags" Target="../tags/tag168.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5" Type="http://schemas.openxmlformats.org/officeDocument/2006/relationships/tags" Target="../tags/tag172.xml"/><Relationship Id="rId2" Type="http://schemas.openxmlformats.org/officeDocument/2006/relationships/tags" Target="../tags/tag149.xml"/><Relationship Id="rId16" Type="http://schemas.openxmlformats.org/officeDocument/2006/relationships/tags" Target="../tags/tag163.xml"/><Relationship Id="rId20" Type="http://schemas.openxmlformats.org/officeDocument/2006/relationships/tags" Target="../tags/tag167.xml"/><Relationship Id="rId29" Type="http://schemas.openxmlformats.org/officeDocument/2006/relationships/image" Target="../media/image7.png"/><Relationship Id="rId1" Type="http://schemas.openxmlformats.org/officeDocument/2006/relationships/vmlDrawing" Target="../drawings/vmlDrawing19.vml"/><Relationship Id="rId6" Type="http://schemas.openxmlformats.org/officeDocument/2006/relationships/tags" Target="../tags/tag153.xml"/><Relationship Id="rId11" Type="http://schemas.openxmlformats.org/officeDocument/2006/relationships/tags" Target="../tags/tag158.xml"/><Relationship Id="rId24" Type="http://schemas.openxmlformats.org/officeDocument/2006/relationships/tags" Target="../tags/tag171.xml"/><Relationship Id="rId5" Type="http://schemas.openxmlformats.org/officeDocument/2006/relationships/tags" Target="../tags/tag152.xml"/><Relationship Id="rId15" Type="http://schemas.openxmlformats.org/officeDocument/2006/relationships/tags" Target="../tags/tag162.xml"/><Relationship Id="rId23" Type="http://schemas.openxmlformats.org/officeDocument/2006/relationships/tags" Target="../tags/tag170.xml"/><Relationship Id="rId28" Type="http://schemas.openxmlformats.org/officeDocument/2006/relationships/image" Target="../media/image1.emf"/><Relationship Id="rId10" Type="http://schemas.openxmlformats.org/officeDocument/2006/relationships/tags" Target="../tags/tag157.xml"/><Relationship Id="rId19" Type="http://schemas.openxmlformats.org/officeDocument/2006/relationships/tags" Target="../tags/tag166.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tags" Target="../tags/tag169.xml"/><Relationship Id="rId27" Type="http://schemas.openxmlformats.org/officeDocument/2006/relationships/oleObject" Target="../embeddings/oleObject19.bin"/><Relationship Id="rId30"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tags" Target="../tags/tag184.xml"/><Relationship Id="rId18" Type="http://schemas.openxmlformats.org/officeDocument/2006/relationships/tags" Target="../tags/tag189.xml"/><Relationship Id="rId3" Type="http://schemas.openxmlformats.org/officeDocument/2006/relationships/tags" Target="../tags/tag174.xml"/><Relationship Id="rId21" Type="http://schemas.openxmlformats.org/officeDocument/2006/relationships/tags" Target="../tags/tag192.xml"/><Relationship Id="rId7" Type="http://schemas.openxmlformats.org/officeDocument/2006/relationships/tags" Target="../tags/tag178.xml"/><Relationship Id="rId12" Type="http://schemas.openxmlformats.org/officeDocument/2006/relationships/tags" Target="../tags/tag183.xml"/><Relationship Id="rId17" Type="http://schemas.openxmlformats.org/officeDocument/2006/relationships/tags" Target="../tags/tag188.xml"/><Relationship Id="rId25" Type="http://schemas.openxmlformats.org/officeDocument/2006/relationships/image" Target="../media/image4.emf"/><Relationship Id="rId2" Type="http://schemas.openxmlformats.org/officeDocument/2006/relationships/tags" Target="../tags/tag173.xml"/><Relationship Id="rId16" Type="http://schemas.openxmlformats.org/officeDocument/2006/relationships/tags" Target="../tags/tag187.xml"/><Relationship Id="rId20" Type="http://schemas.openxmlformats.org/officeDocument/2006/relationships/tags" Target="../tags/tag191.xml"/><Relationship Id="rId1" Type="http://schemas.openxmlformats.org/officeDocument/2006/relationships/vmlDrawing" Target="../drawings/vmlDrawing20.vml"/><Relationship Id="rId6" Type="http://schemas.openxmlformats.org/officeDocument/2006/relationships/tags" Target="../tags/tag177.xml"/><Relationship Id="rId11" Type="http://schemas.openxmlformats.org/officeDocument/2006/relationships/tags" Target="../tags/tag182.xml"/><Relationship Id="rId24" Type="http://schemas.openxmlformats.org/officeDocument/2006/relationships/oleObject" Target="../embeddings/oleObject20.bin"/><Relationship Id="rId5" Type="http://schemas.openxmlformats.org/officeDocument/2006/relationships/tags" Target="../tags/tag176.xml"/><Relationship Id="rId15" Type="http://schemas.openxmlformats.org/officeDocument/2006/relationships/tags" Target="../tags/tag186.xml"/><Relationship Id="rId23" Type="http://schemas.openxmlformats.org/officeDocument/2006/relationships/slideMaster" Target="../slideMasters/slideMaster1.xml"/><Relationship Id="rId10" Type="http://schemas.openxmlformats.org/officeDocument/2006/relationships/tags" Target="../tags/tag181.xml"/><Relationship Id="rId19" Type="http://schemas.openxmlformats.org/officeDocument/2006/relationships/tags" Target="../tags/tag190.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tags" Target="../tags/tag185.xml"/><Relationship Id="rId22" Type="http://schemas.openxmlformats.org/officeDocument/2006/relationships/tags" Target="../tags/tag193.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5" Type="http://schemas.openxmlformats.org/officeDocument/2006/relationships/slideMaster" Target="../slideMasters/slideMaster1.xml"/><Relationship Id="rId4" Type="http://schemas.openxmlformats.org/officeDocument/2006/relationships/tags" Target="../tags/tag204.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06.xml"/><Relationship Id="rId7" Type="http://schemas.openxmlformats.org/officeDocument/2006/relationships/image" Target="../media/image2.emf"/><Relationship Id="rId2" Type="http://schemas.openxmlformats.org/officeDocument/2006/relationships/tags" Target="../tags/tag205.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1.xml"/><Relationship Id="rId4" Type="http://schemas.openxmlformats.org/officeDocument/2006/relationships/tags" Target="../tags/tag207.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37.xml"/><Relationship Id="rId13" Type="http://schemas.openxmlformats.org/officeDocument/2006/relationships/image" Target="../media/image2.emf"/><Relationship Id="rId3" Type="http://schemas.openxmlformats.org/officeDocument/2006/relationships/tags" Target="../tags/tag232.xml"/><Relationship Id="rId7" Type="http://schemas.openxmlformats.org/officeDocument/2006/relationships/tags" Target="../tags/tag236.xml"/><Relationship Id="rId12" Type="http://schemas.openxmlformats.org/officeDocument/2006/relationships/oleObject" Target="../embeddings/oleObject23.bin"/><Relationship Id="rId2" Type="http://schemas.openxmlformats.org/officeDocument/2006/relationships/tags" Target="../tags/tag231.xml"/><Relationship Id="rId1" Type="http://schemas.openxmlformats.org/officeDocument/2006/relationships/vmlDrawing" Target="../drawings/vmlDrawing23.vml"/><Relationship Id="rId6" Type="http://schemas.openxmlformats.org/officeDocument/2006/relationships/tags" Target="../tags/tag235.xml"/><Relationship Id="rId11" Type="http://schemas.openxmlformats.org/officeDocument/2006/relationships/image" Target="../media/image10.png"/><Relationship Id="rId5" Type="http://schemas.openxmlformats.org/officeDocument/2006/relationships/tags" Target="../tags/tag234.xml"/><Relationship Id="rId10" Type="http://schemas.openxmlformats.org/officeDocument/2006/relationships/slideMaster" Target="../slideMasters/slideMaster2.xml"/><Relationship Id="rId4" Type="http://schemas.openxmlformats.org/officeDocument/2006/relationships/tags" Target="../tags/tag233.xml"/><Relationship Id="rId9" Type="http://schemas.openxmlformats.org/officeDocument/2006/relationships/tags" Target="../tags/tag238.xml"/><Relationship Id="rId1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45.xml"/><Relationship Id="rId3" Type="http://schemas.openxmlformats.org/officeDocument/2006/relationships/tags" Target="../tags/tag240.xml"/><Relationship Id="rId7" Type="http://schemas.openxmlformats.org/officeDocument/2006/relationships/tags" Target="../tags/tag244.xml"/><Relationship Id="rId2" Type="http://schemas.openxmlformats.org/officeDocument/2006/relationships/tags" Target="../tags/tag239.xml"/><Relationship Id="rId1" Type="http://schemas.openxmlformats.org/officeDocument/2006/relationships/vmlDrawing" Target="../drawings/vmlDrawing24.vml"/><Relationship Id="rId6" Type="http://schemas.openxmlformats.org/officeDocument/2006/relationships/tags" Target="../tags/tag243.xml"/><Relationship Id="rId11" Type="http://schemas.openxmlformats.org/officeDocument/2006/relationships/image" Target="../media/image1.emf"/><Relationship Id="rId5" Type="http://schemas.openxmlformats.org/officeDocument/2006/relationships/tags" Target="../tags/tag242.xml"/><Relationship Id="rId10" Type="http://schemas.openxmlformats.org/officeDocument/2006/relationships/oleObject" Target="../embeddings/oleObject24.bin"/><Relationship Id="rId4" Type="http://schemas.openxmlformats.org/officeDocument/2006/relationships/tags" Target="../tags/tag241.xml"/><Relationship Id="rId9"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 Id="rId5" Type="http://schemas.openxmlformats.org/officeDocument/2006/relationships/slideMaster" Target="../slideMasters/slideMaster2.xml"/><Relationship Id="rId4" Type="http://schemas.openxmlformats.org/officeDocument/2006/relationships/tags" Target="../tags/tag249.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 Id="rId5" Type="http://schemas.openxmlformats.org/officeDocument/2006/relationships/slideMaster" Target="../slideMasters/slideMaster2.xml"/><Relationship Id="rId4" Type="http://schemas.openxmlformats.org/officeDocument/2006/relationships/tags" Target="../tags/tag253.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5.xml"/><Relationship Id="rId7" Type="http://schemas.openxmlformats.org/officeDocument/2006/relationships/tags" Target="../tags/tag259.xml"/><Relationship Id="rId2" Type="http://schemas.openxmlformats.org/officeDocument/2006/relationships/tags" Target="../tags/tag254.xml"/><Relationship Id="rId1" Type="http://schemas.openxmlformats.org/officeDocument/2006/relationships/vmlDrawing" Target="../drawings/vmlDrawing25.vml"/><Relationship Id="rId6" Type="http://schemas.openxmlformats.org/officeDocument/2006/relationships/tags" Target="../tags/tag258.xml"/><Relationship Id="rId5" Type="http://schemas.openxmlformats.org/officeDocument/2006/relationships/tags" Target="../tags/tag257.xml"/><Relationship Id="rId10" Type="http://schemas.openxmlformats.org/officeDocument/2006/relationships/image" Target="../media/image5.emf"/><Relationship Id="rId4" Type="http://schemas.openxmlformats.org/officeDocument/2006/relationships/tags" Target="../tags/tag256.xml"/><Relationship Id="rId9" Type="http://schemas.openxmlformats.org/officeDocument/2006/relationships/oleObject" Target="../embeddings/oleObject25.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37.xml"/><Relationship Id="rId7" Type="http://schemas.openxmlformats.org/officeDocument/2006/relationships/oleObject" Target="../embeddings/oleObject4.bin"/><Relationship Id="rId2" Type="http://schemas.openxmlformats.org/officeDocument/2006/relationships/tags" Target="../tags/tag36.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39.xml"/><Relationship Id="rId4" Type="http://schemas.openxmlformats.org/officeDocument/2006/relationships/tags" Target="../tags/tag38.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66.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vmlDrawing" Target="../drawings/vmlDrawing26.vml"/><Relationship Id="rId6" Type="http://schemas.openxmlformats.org/officeDocument/2006/relationships/tags" Target="../tags/tag264.xml"/><Relationship Id="rId11" Type="http://schemas.openxmlformats.org/officeDocument/2006/relationships/image" Target="../media/image5.emf"/><Relationship Id="rId5" Type="http://schemas.openxmlformats.org/officeDocument/2006/relationships/tags" Target="../tags/tag263.xml"/><Relationship Id="rId10" Type="http://schemas.openxmlformats.org/officeDocument/2006/relationships/oleObject" Target="../embeddings/oleObject26.bin"/><Relationship Id="rId4" Type="http://schemas.openxmlformats.org/officeDocument/2006/relationships/tags" Target="../tags/tag262.xml"/><Relationship Id="rId9"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73.xml"/><Relationship Id="rId13" Type="http://schemas.openxmlformats.org/officeDocument/2006/relationships/tags" Target="../tags/tag278.xml"/><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tags" Target="../tags/tag277.xml"/><Relationship Id="rId17" Type="http://schemas.openxmlformats.org/officeDocument/2006/relationships/image" Target="../media/image1.emf"/><Relationship Id="rId2" Type="http://schemas.openxmlformats.org/officeDocument/2006/relationships/tags" Target="../tags/tag267.xml"/><Relationship Id="rId16" Type="http://schemas.openxmlformats.org/officeDocument/2006/relationships/oleObject" Target="../embeddings/oleObject27.bin"/><Relationship Id="rId1" Type="http://schemas.openxmlformats.org/officeDocument/2006/relationships/vmlDrawing" Target="../drawings/vmlDrawing27.vml"/><Relationship Id="rId6" Type="http://schemas.openxmlformats.org/officeDocument/2006/relationships/tags" Target="../tags/tag271.xml"/><Relationship Id="rId11" Type="http://schemas.openxmlformats.org/officeDocument/2006/relationships/tags" Target="../tags/tag276.xml"/><Relationship Id="rId5" Type="http://schemas.openxmlformats.org/officeDocument/2006/relationships/tags" Target="../tags/tag270.xml"/><Relationship Id="rId15" Type="http://schemas.openxmlformats.org/officeDocument/2006/relationships/slideMaster" Target="../slideMasters/slideMaster2.xml"/><Relationship Id="rId10" Type="http://schemas.openxmlformats.org/officeDocument/2006/relationships/tags" Target="../tags/tag275.xml"/><Relationship Id="rId4" Type="http://schemas.openxmlformats.org/officeDocument/2006/relationships/tags" Target="../tags/tag269.xml"/><Relationship Id="rId9" Type="http://schemas.openxmlformats.org/officeDocument/2006/relationships/tags" Target="../tags/tag274.xml"/><Relationship Id="rId14" Type="http://schemas.openxmlformats.org/officeDocument/2006/relationships/tags" Target="../tags/tag279.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tags" Target="../tags/tag291.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tags" Target="../tags/tag290.xml"/><Relationship Id="rId17" Type="http://schemas.openxmlformats.org/officeDocument/2006/relationships/image" Target="../media/image1.emf"/><Relationship Id="rId2" Type="http://schemas.openxmlformats.org/officeDocument/2006/relationships/tags" Target="../tags/tag280.xml"/><Relationship Id="rId16" Type="http://schemas.openxmlformats.org/officeDocument/2006/relationships/oleObject" Target="../embeddings/oleObject28.bin"/><Relationship Id="rId1" Type="http://schemas.openxmlformats.org/officeDocument/2006/relationships/vmlDrawing" Target="../drawings/vmlDrawing28.v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5" Type="http://schemas.openxmlformats.org/officeDocument/2006/relationships/slideMaster" Target="../slideMasters/slideMaster2.xml"/><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tags" Target="../tags/tag292.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99.xml"/><Relationship Id="rId13" Type="http://schemas.openxmlformats.org/officeDocument/2006/relationships/tags" Target="../tags/tag304.xml"/><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tags" Target="../tags/tag303.xml"/><Relationship Id="rId17" Type="http://schemas.openxmlformats.org/officeDocument/2006/relationships/image" Target="../media/image4.emf"/><Relationship Id="rId2" Type="http://schemas.openxmlformats.org/officeDocument/2006/relationships/tags" Target="../tags/tag293.xml"/><Relationship Id="rId16" Type="http://schemas.openxmlformats.org/officeDocument/2006/relationships/oleObject" Target="../embeddings/oleObject29.bin"/><Relationship Id="rId1" Type="http://schemas.openxmlformats.org/officeDocument/2006/relationships/vmlDrawing" Target="../drawings/vmlDrawing29.vml"/><Relationship Id="rId6" Type="http://schemas.openxmlformats.org/officeDocument/2006/relationships/tags" Target="../tags/tag297.xml"/><Relationship Id="rId11" Type="http://schemas.openxmlformats.org/officeDocument/2006/relationships/tags" Target="../tags/tag302.xml"/><Relationship Id="rId5" Type="http://schemas.openxmlformats.org/officeDocument/2006/relationships/tags" Target="../tags/tag296.xml"/><Relationship Id="rId15" Type="http://schemas.openxmlformats.org/officeDocument/2006/relationships/slideMaster" Target="../slideMasters/slideMaster2.xml"/><Relationship Id="rId10" Type="http://schemas.openxmlformats.org/officeDocument/2006/relationships/tags" Target="../tags/tag301.xml"/><Relationship Id="rId4" Type="http://schemas.openxmlformats.org/officeDocument/2006/relationships/tags" Target="../tags/tag295.xml"/><Relationship Id="rId9" Type="http://schemas.openxmlformats.org/officeDocument/2006/relationships/tags" Target="../tags/tag300.xml"/><Relationship Id="rId14" Type="http://schemas.openxmlformats.org/officeDocument/2006/relationships/tags" Target="../tags/tag305.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12.xml"/><Relationship Id="rId13" Type="http://schemas.openxmlformats.org/officeDocument/2006/relationships/tags" Target="../tags/tag317.xml"/><Relationship Id="rId3" Type="http://schemas.openxmlformats.org/officeDocument/2006/relationships/tags" Target="../tags/tag307.xml"/><Relationship Id="rId7" Type="http://schemas.openxmlformats.org/officeDocument/2006/relationships/tags" Target="../tags/tag311.xml"/><Relationship Id="rId12" Type="http://schemas.openxmlformats.org/officeDocument/2006/relationships/tags" Target="../tags/tag316.xml"/><Relationship Id="rId17" Type="http://schemas.openxmlformats.org/officeDocument/2006/relationships/image" Target="../media/image1.emf"/><Relationship Id="rId2" Type="http://schemas.openxmlformats.org/officeDocument/2006/relationships/tags" Target="../tags/tag306.xml"/><Relationship Id="rId16" Type="http://schemas.openxmlformats.org/officeDocument/2006/relationships/oleObject" Target="../embeddings/oleObject30.bin"/><Relationship Id="rId1" Type="http://schemas.openxmlformats.org/officeDocument/2006/relationships/vmlDrawing" Target="../drawings/vmlDrawing30.vml"/><Relationship Id="rId6" Type="http://schemas.openxmlformats.org/officeDocument/2006/relationships/tags" Target="../tags/tag310.xml"/><Relationship Id="rId11" Type="http://schemas.openxmlformats.org/officeDocument/2006/relationships/tags" Target="../tags/tag315.xml"/><Relationship Id="rId5" Type="http://schemas.openxmlformats.org/officeDocument/2006/relationships/tags" Target="../tags/tag309.xml"/><Relationship Id="rId15" Type="http://schemas.openxmlformats.org/officeDocument/2006/relationships/slideMaster" Target="../slideMasters/slideMaster2.xml"/><Relationship Id="rId10" Type="http://schemas.openxmlformats.org/officeDocument/2006/relationships/tags" Target="../tags/tag314.xml"/><Relationship Id="rId4" Type="http://schemas.openxmlformats.org/officeDocument/2006/relationships/tags" Target="../tags/tag308.xml"/><Relationship Id="rId9" Type="http://schemas.openxmlformats.org/officeDocument/2006/relationships/tags" Target="../tags/tag313.xml"/><Relationship Id="rId14" Type="http://schemas.openxmlformats.org/officeDocument/2006/relationships/tags" Target="../tags/tag318.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tags" Target="../tags/tag330.xml"/><Relationship Id="rId3" Type="http://schemas.openxmlformats.org/officeDocument/2006/relationships/tags" Target="../tags/tag320.xml"/><Relationship Id="rId7" Type="http://schemas.openxmlformats.org/officeDocument/2006/relationships/tags" Target="../tags/tag324.xml"/><Relationship Id="rId12" Type="http://schemas.openxmlformats.org/officeDocument/2006/relationships/tags" Target="../tags/tag329.xml"/><Relationship Id="rId17" Type="http://schemas.openxmlformats.org/officeDocument/2006/relationships/image" Target="../media/image4.emf"/><Relationship Id="rId2" Type="http://schemas.openxmlformats.org/officeDocument/2006/relationships/tags" Target="../tags/tag319.xml"/><Relationship Id="rId16" Type="http://schemas.openxmlformats.org/officeDocument/2006/relationships/oleObject" Target="../embeddings/oleObject31.bin"/><Relationship Id="rId1" Type="http://schemas.openxmlformats.org/officeDocument/2006/relationships/vmlDrawing" Target="../drawings/vmlDrawing31.vml"/><Relationship Id="rId6" Type="http://schemas.openxmlformats.org/officeDocument/2006/relationships/tags" Target="../tags/tag323.xml"/><Relationship Id="rId11" Type="http://schemas.openxmlformats.org/officeDocument/2006/relationships/tags" Target="../tags/tag328.xml"/><Relationship Id="rId5" Type="http://schemas.openxmlformats.org/officeDocument/2006/relationships/tags" Target="../tags/tag322.xml"/><Relationship Id="rId15" Type="http://schemas.openxmlformats.org/officeDocument/2006/relationships/slideMaster" Target="../slideMasters/slideMaster2.xml"/><Relationship Id="rId10" Type="http://schemas.openxmlformats.org/officeDocument/2006/relationships/tags" Target="../tags/tag327.xml"/><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tags" Target="../tags/tag331.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338.xml"/><Relationship Id="rId13" Type="http://schemas.openxmlformats.org/officeDocument/2006/relationships/tags" Target="../tags/tag343.xml"/><Relationship Id="rId3" Type="http://schemas.openxmlformats.org/officeDocument/2006/relationships/tags" Target="../tags/tag333.xml"/><Relationship Id="rId7" Type="http://schemas.openxmlformats.org/officeDocument/2006/relationships/tags" Target="../tags/tag337.xml"/><Relationship Id="rId12" Type="http://schemas.openxmlformats.org/officeDocument/2006/relationships/tags" Target="../tags/tag342.xml"/><Relationship Id="rId17" Type="http://schemas.openxmlformats.org/officeDocument/2006/relationships/image" Target="../media/image4.emf"/><Relationship Id="rId2" Type="http://schemas.openxmlformats.org/officeDocument/2006/relationships/tags" Target="../tags/tag332.xml"/><Relationship Id="rId16" Type="http://schemas.openxmlformats.org/officeDocument/2006/relationships/oleObject" Target="../embeddings/oleObject32.bin"/><Relationship Id="rId1" Type="http://schemas.openxmlformats.org/officeDocument/2006/relationships/vmlDrawing" Target="../drawings/vmlDrawing32.vml"/><Relationship Id="rId6" Type="http://schemas.openxmlformats.org/officeDocument/2006/relationships/tags" Target="../tags/tag336.xml"/><Relationship Id="rId11" Type="http://schemas.openxmlformats.org/officeDocument/2006/relationships/tags" Target="../tags/tag341.xml"/><Relationship Id="rId5" Type="http://schemas.openxmlformats.org/officeDocument/2006/relationships/tags" Target="../tags/tag335.xml"/><Relationship Id="rId15" Type="http://schemas.openxmlformats.org/officeDocument/2006/relationships/slideMaster" Target="../slideMasters/slideMaster2.xml"/><Relationship Id="rId10" Type="http://schemas.openxmlformats.org/officeDocument/2006/relationships/tags" Target="../tags/tag340.xml"/><Relationship Id="rId4" Type="http://schemas.openxmlformats.org/officeDocument/2006/relationships/tags" Target="../tags/tag334.xml"/><Relationship Id="rId9" Type="http://schemas.openxmlformats.org/officeDocument/2006/relationships/tags" Target="../tags/tag339.xml"/><Relationship Id="rId14" Type="http://schemas.openxmlformats.org/officeDocument/2006/relationships/tags" Target="../tags/tag344.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351.xml"/><Relationship Id="rId13" Type="http://schemas.openxmlformats.org/officeDocument/2006/relationships/tags" Target="../tags/tag356.xml"/><Relationship Id="rId3" Type="http://schemas.openxmlformats.org/officeDocument/2006/relationships/tags" Target="../tags/tag346.xml"/><Relationship Id="rId7" Type="http://schemas.openxmlformats.org/officeDocument/2006/relationships/tags" Target="../tags/tag350.xml"/><Relationship Id="rId12" Type="http://schemas.openxmlformats.org/officeDocument/2006/relationships/tags" Target="../tags/tag355.xml"/><Relationship Id="rId17" Type="http://schemas.openxmlformats.org/officeDocument/2006/relationships/image" Target="../media/image1.emf"/><Relationship Id="rId2" Type="http://schemas.openxmlformats.org/officeDocument/2006/relationships/tags" Target="../tags/tag345.xml"/><Relationship Id="rId16" Type="http://schemas.openxmlformats.org/officeDocument/2006/relationships/oleObject" Target="../embeddings/oleObject33.bin"/><Relationship Id="rId1" Type="http://schemas.openxmlformats.org/officeDocument/2006/relationships/vmlDrawing" Target="../drawings/vmlDrawing33.vml"/><Relationship Id="rId6" Type="http://schemas.openxmlformats.org/officeDocument/2006/relationships/tags" Target="../tags/tag349.xml"/><Relationship Id="rId11" Type="http://schemas.openxmlformats.org/officeDocument/2006/relationships/tags" Target="../tags/tag354.xml"/><Relationship Id="rId5" Type="http://schemas.openxmlformats.org/officeDocument/2006/relationships/tags" Target="../tags/tag348.xml"/><Relationship Id="rId15" Type="http://schemas.openxmlformats.org/officeDocument/2006/relationships/slideMaster" Target="../slideMasters/slideMaster2.xml"/><Relationship Id="rId10" Type="http://schemas.openxmlformats.org/officeDocument/2006/relationships/tags" Target="../tags/tag353.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tags" Target="../tags/tag357.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364.xml"/><Relationship Id="rId13" Type="http://schemas.openxmlformats.org/officeDocument/2006/relationships/tags" Target="../tags/tag369.xml"/><Relationship Id="rId3" Type="http://schemas.openxmlformats.org/officeDocument/2006/relationships/tags" Target="../tags/tag359.xml"/><Relationship Id="rId7" Type="http://schemas.openxmlformats.org/officeDocument/2006/relationships/tags" Target="../tags/tag363.xml"/><Relationship Id="rId12" Type="http://schemas.openxmlformats.org/officeDocument/2006/relationships/tags" Target="../tags/tag368.xml"/><Relationship Id="rId17" Type="http://schemas.openxmlformats.org/officeDocument/2006/relationships/image" Target="../media/image1.emf"/><Relationship Id="rId2" Type="http://schemas.openxmlformats.org/officeDocument/2006/relationships/tags" Target="../tags/tag358.xml"/><Relationship Id="rId16" Type="http://schemas.openxmlformats.org/officeDocument/2006/relationships/oleObject" Target="../embeddings/oleObject34.bin"/><Relationship Id="rId1" Type="http://schemas.openxmlformats.org/officeDocument/2006/relationships/vmlDrawing" Target="../drawings/vmlDrawing34.vml"/><Relationship Id="rId6" Type="http://schemas.openxmlformats.org/officeDocument/2006/relationships/tags" Target="../tags/tag362.xml"/><Relationship Id="rId11" Type="http://schemas.openxmlformats.org/officeDocument/2006/relationships/tags" Target="../tags/tag367.xml"/><Relationship Id="rId5" Type="http://schemas.openxmlformats.org/officeDocument/2006/relationships/tags" Target="../tags/tag361.xml"/><Relationship Id="rId15" Type="http://schemas.openxmlformats.org/officeDocument/2006/relationships/slideMaster" Target="../slideMasters/slideMaster2.xml"/><Relationship Id="rId10" Type="http://schemas.openxmlformats.org/officeDocument/2006/relationships/tags" Target="../tags/tag366.xml"/><Relationship Id="rId4" Type="http://schemas.openxmlformats.org/officeDocument/2006/relationships/tags" Target="../tags/tag360.xml"/><Relationship Id="rId9" Type="http://schemas.openxmlformats.org/officeDocument/2006/relationships/tags" Target="../tags/tag365.xml"/><Relationship Id="rId14" Type="http://schemas.openxmlformats.org/officeDocument/2006/relationships/tags" Target="../tags/tag370.xml"/></Relationships>
</file>

<file path=ppt/slideLayouts/_rels/slideLayout3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73.xml"/><Relationship Id="rId7" Type="http://schemas.openxmlformats.org/officeDocument/2006/relationships/tags" Target="../tags/tag377.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41.xml"/><Relationship Id="rId7" Type="http://schemas.openxmlformats.org/officeDocument/2006/relationships/oleObject" Target="../embeddings/oleObject5.bin"/><Relationship Id="rId2" Type="http://schemas.openxmlformats.org/officeDocument/2006/relationships/tags" Target="../tags/tag4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43.xml"/><Relationship Id="rId4" Type="http://schemas.openxmlformats.org/officeDocument/2006/relationships/tags" Target="../tags/tag42.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 Id="rId5" Type="http://schemas.openxmlformats.org/officeDocument/2006/relationships/slideMaster" Target="../slideMasters/slideMaster2.xml"/><Relationship Id="rId4" Type="http://schemas.openxmlformats.org/officeDocument/2006/relationships/tags" Target="../tags/tag381.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83.xml"/><Relationship Id="rId7" Type="http://schemas.openxmlformats.org/officeDocument/2006/relationships/oleObject" Target="../embeddings/oleObject35.bin"/><Relationship Id="rId2" Type="http://schemas.openxmlformats.org/officeDocument/2006/relationships/tags" Target="../tags/tag382.xml"/><Relationship Id="rId1" Type="http://schemas.openxmlformats.org/officeDocument/2006/relationships/vmlDrawing" Target="../drawings/vmlDrawing35.vml"/><Relationship Id="rId6" Type="http://schemas.openxmlformats.org/officeDocument/2006/relationships/image" Target="../media/image10.png"/><Relationship Id="rId5" Type="http://schemas.openxmlformats.org/officeDocument/2006/relationships/slideMaster" Target="../slideMasters/slideMaster2.xml"/><Relationship Id="rId4" Type="http://schemas.openxmlformats.org/officeDocument/2006/relationships/tags" Target="../tags/tag384.xml"/><Relationship Id="rId9"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415.xml"/><Relationship Id="rId13" Type="http://schemas.openxmlformats.org/officeDocument/2006/relationships/image" Target="../media/image12.png"/><Relationship Id="rId3" Type="http://schemas.openxmlformats.org/officeDocument/2006/relationships/tags" Target="../tags/tag410.xml"/><Relationship Id="rId7" Type="http://schemas.openxmlformats.org/officeDocument/2006/relationships/tags" Target="../tags/tag414.xml"/><Relationship Id="rId12" Type="http://schemas.openxmlformats.org/officeDocument/2006/relationships/image" Target="../media/image2.emf"/><Relationship Id="rId2" Type="http://schemas.openxmlformats.org/officeDocument/2006/relationships/tags" Target="../tags/tag409.xml"/><Relationship Id="rId1" Type="http://schemas.openxmlformats.org/officeDocument/2006/relationships/vmlDrawing" Target="../drawings/vmlDrawing37.vml"/><Relationship Id="rId6" Type="http://schemas.openxmlformats.org/officeDocument/2006/relationships/tags" Target="../tags/tag413.xml"/><Relationship Id="rId11" Type="http://schemas.openxmlformats.org/officeDocument/2006/relationships/oleObject" Target="../embeddings/oleObject37.bin"/><Relationship Id="rId5" Type="http://schemas.openxmlformats.org/officeDocument/2006/relationships/tags" Target="../tags/tag412.xml"/><Relationship Id="rId10" Type="http://schemas.openxmlformats.org/officeDocument/2006/relationships/image" Target="../media/image11.png"/><Relationship Id="rId4" Type="http://schemas.openxmlformats.org/officeDocument/2006/relationships/tags" Target="../tags/tag411.xml"/><Relationship Id="rId9" Type="http://schemas.openxmlformats.org/officeDocument/2006/relationships/slideMaster" Target="../slideMasters/slideMaster3.xml"/><Relationship Id="rId14" Type="http://schemas.openxmlformats.org/officeDocument/2006/relationships/image" Target="../media/image13.svg"/></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422.xml"/><Relationship Id="rId3" Type="http://schemas.openxmlformats.org/officeDocument/2006/relationships/tags" Target="../tags/tag417.xml"/><Relationship Id="rId7" Type="http://schemas.openxmlformats.org/officeDocument/2006/relationships/tags" Target="../tags/tag421.xml"/><Relationship Id="rId2" Type="http://schemas.openxmlformats.org/officeDocument/2006/relationships/tags" Target="../tags/tag416.xml"/><Relationship Id="rId1" Type="http://schemas.openxmlformats.org/officeDocument/2006/relationships/vmlDrawing" Target="../drawings/vmlDrawing38.vml"/><Relationship Id="rId6" Type="http://schemas.openxmlformats.org/officeDocument/2006/relationships/tags" Target="../tags/tag420.xml"/><Relationship Id="rId11" Type="http://schemas.openxmlformats.org/officeDocument/2006/relationships/image" Target="../media/image1.emf"/><Relationship Id="rId5" Type="http://schemas.openxmlformats.org/officeDocument/2006/relationships/tags" Target="../tags/tag419.xml"/><Relationship Id="rId10" Type="http://schemas.openxmlformats.org/officeDocument/2006/relationships/oleObject" Target="../embeddings/oleObject38.bin"/><Relationship Id="rId4" Type="http://schemas.openxmlformats.org/officeDocument/2006/relationships/tags" Target="../tags/tag418.xml"/><Relationship Id="rId9"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 Id="rId5" Type="http://schemas.openxmlformats.org/officeDocument/2006/relationships/slideMaster" Target="../slideMasters/slideMaster3.xml"/><Relationship Id="rId4" Type="http://schemas.openxmlformats.org/officeDocument/2006/relationships/tags" Target="../tags/tag426.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 Id="rId5" Type="http://schemas.openxmlformats.org/officeDocument/2006/relationships/slideMaster" Target="../slideMasters/slideMaster3.xml"/><Relationship Id="rId4" Type="http://schemas.openxmlformats.org/officeDocument/2006/relationships/tags" Target="../tags/tag430.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 Id="rId5" Type="http://schemas.openxmlformats.org/officeDocument/2006/relationships/slideMaster" Target="../slideMasters/slideMaster3.xml"/><Relationship Id="rId4" Type="http://schemas.openxmlformats.org/officeDocument/2006/relationships/tags" Target="../tags/tag434.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 Id="rId6" Type="http://schemas.openxmlformats.org/officeDocument/2006/relationships/slideMaster" Target="../slideMasters/slideMaster3.xml"/><Relationship Id="rId5" Type="http://schemas.openxmlformats.org/officeDocument/2006/relationships/tags" Target="../tags/tag439.xml"/><Relationship Id="rId4" Type="http://schemas.openxmlformats.org/officeDocument/2006/relationships/tags" Target="../tags/tag438.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446.xml"/><Relationship Id="rId13" Type="http://schemas.openxmlformats.org/officeDocument/2006/relationships/tags" Target="../tags/tag451.xml"/><Relationship Id="rId18" Type="http://schemas.openxmlformats.org/officeDocument/2006/relationships/oleObject" Target="../embeddings/oleObject39.bin"/><Relationship Id="rId3" Type="http://schemas.openxmlformats.org/officeDocument/2006/relationships/tags" Target="../tags/tag441.xml"/><Relationship Id="rId7" Type="http://schemas.openxmlformats.org/officeDocument/2006/relationships/tags" Target="../tags/tag445.xml"/><Relationship Id="rId12" Type="http://schemas.openxmlformats.org/officeDocument/2006/relationships/tags" Target="../tags/tag450.xml"/><Relationship Id="rId17" Type="http://schemas.openxmlformats.org/officeDocument/2006/relationships/slideMaster" Target="../slideMasters/slideMaster3.xml"/><Relationship Id="rId2" Type="http://schemas.openxmlformats.org/officeDocument/2006/relationships/tags" Target="../tags/tag440.xml"/><Relationship Id="rId16" Type="http://schemas.openxmlformats.org/officeDocument/2006/relationships/tags" Target="../tags/tag454.xml"/><Relationship Id="rId1" Type="http://schemas.openxmlformats.org/officeDocument/2006/relationships/vmlDrawing" Target="../drawings/vmlDrawing39.vml"/><Relationship Id="rId6" Type="http://schemas.openxmlformats.org/officeDocument/2006/relationships/tags" Target="../tags/tag444.xml"/><Relationship Id="rId11" Type="http://schemas.openxmlformats.org/officeDocument/2006/relationships/tags" Target="../tags/tag449.xml"/><Relationship Id="rId5" Type="http://schemas.openxmlformats.org/officeDocument/2006/relationships/tags" Target="../tags/tag443.xml"/><Relationship Id="rId15" Type="http://schemas.openxmlformats.org/officeDocument/2006/relationships/tags" Target="../tags/tag453.xml"/><Relationship Id="rId10" Type="http://schemas.openxmlformats.org/officeDocument/2006/relationships/tags" Target="../tags/tag448.xml"/><Relationship Id="rId19" Type="http://schemas.openxmlformats.org/officeDocument/2006/relationships/image" Target="../media/image1.emf"/><Relationship Id="rId4" Type="http://schemas.openxmlformats.org/officeDocument/2006/relationships/tags" Target="../tags/tag442.xml"/><Relationship Id="rId9" Type="http://schemas.openxmlformats.org/officeDocument/2006/relationships/tags" Target="../tags/tag447.xml"/><Relationship Id="rId14" Type="http://schemas.openxmlformats.org/officeDocument/2006/relationships/tags" Target="../tags/tag452.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461.xml"/><Relationship Id="rId13" Type="http://schemas.openxmlformats.org/officeDocument/2006/relationships/tags" Target="../tags/tag466.xml"/><Relationship Id="rId18" Type="http://schemas.openxmlformats.org/officeDocument/2006/relationships/image" Target="../media/image1.emf"/><Relationship Id="rId3" Type="http://schemas.openxmlformats.org/officeDocument/2006/relationships/tags" Target="../tags/tag456.xml"/><Relationship Id="rId7" Type="http://schemas.openxmlformats.org/officeDocument/2006/relationships/tags" Target="../tags/tag460.xml"/><Relationship Id="rId12" Type="http://schemas.openxmlformats.org/officeDocument/2006/relationships/tags" Target="../tags/tag465.xml"/><Relationship Id="rId17" Type="http://schemas.openxmlformats.org/officeDocument/2006/relationships/oleObject" Target="../embeddings/oleObject40.bin"/><Relationship Id="rId2" Type="http://schemas.openxmlformats.org/officeDocument/2006/relationships/tags" Target="../tags/tag455.xml"/><Relationship Id="rId16" Type="http://schemas.openxmlformats.org/officeDocument/2006/relationships/slideMaster" Target="../slideMasters/slideMaster3.xml"/><Relationship Id="rId1" Type="http://schemas.openxmlformats.org/officeDocument/2006/relationships/vmlDrawing" Target="../drawings/vmlDrawing40.vml"/><Relationship Id="rId6" Type="http://schemas.openxmlformats.org/officeDocument/2006/relationships/tags" Target="../tags/tag459.xml"/><Relationship Id="rId11" Type="http://schemas.openxmlformats.org/officeDocument/2006/relationships/tags" Target="../tags/tag464.xml"/><Relationship Id="rId5" Type="http://schemas.openxmlformats.org/officeDocument/2006/relationships/tags" Target="../tags/tag458.xml"/><Relationship Id="rId15" Type="http://schemas.openxmlformats.org/officeDocument/2006/relationships/tags" Target="../tags/tag468.xml"/><Relationship Id="rId10" Type="http://schemas.openxmlformats.org/officeDocument/2006/relationships/tags" Target="../tags/tag463.xml"/><Relationship Id="rId4" Type="http://schemas.openxmlformats.org/officeDocument/2006/relationships/tags" Target="../tags/tag457.xml"/><Relationship Id="rId9" Type="http://schemas.openxmlformats.org/officeDocument/2006/relationships/tags" Target="../tags/tag462.xml"/><Relationship Id="rId14" Type="http://schemas.openxmlformats.org/officeDocument/2006/relationships/tags" Target="../tags/tag467.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6.v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4.emf"/></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476.xml"/><Relationship Id="rId13" Type="http://schemas.openxmlformats.org/officeDocument/2006/relationships/slideMaster" Target="../slideMasters/slideMaster3.xml"/><Relationship Id="rId3" Type="http://schemas.openxmlformats.org/officeDocument/2006/relationships/tags" Target="../tags/tag471.xml"/><Relationship Id="rId7" Type="http://schemas.openxmlformats.org/officeDocument/2006/relationships/tags" Target="../tags/tag475.xml"/><Relationship Id="rId12" Type="http://schemas.openxmlformats.org/officeDocument/2006/relationships/tags" Target="../tags/tag480.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11" Type="http://schemas.openxmlformats.org/officeDocument/2006/relationships/tags" Target="../tags/tag479.xml"/><Relationship Id="rId5" Type="http://schemas.openxmlformats.org/officeDocument/2006/relationships/tags" Target="../tags/tag473.xml"/><Relationship Id="rId10" Type="http://schemas.openxmlformats.org/officeDocument/2006/relationships/tags" Target="../tags/tag478.xml"/><Relationship Id="rId4" Type="http://schemas.openxmlformats.org/officeDocument/2006/relationships/tags" Target="../tags/tag472.xml"/><Relationship Id="rId9" Type="http://schemas.openxmlformats.org/officeDocument/2006/relationships/tags" Target="../tags/tag477.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487.xml"/><Relationship Id="rId13" Type="http://schemas.openxmlformats.org/officeDocument/2006/relationships/tags" Target="../tags/tag492.xml"/><Relationship Id="rId18" Type="http://schemas.openxmlformats.org/officeDocument/2006/relationships/image" Target="../media/image1.emf"/><Relationship Id="rId3" Type="http://schemas.openxmlformats.org/officeDocument/2006/relationships/tags" Target="../tags/tag482.xml"/><Relationship Id="rId7" Type="http://schemas.openxmlformats.org/officeDocument/2006/relationships/tags" Target="../tags/tag486.xml"/><Relationship Id="rId12" Type="http://schemas.openxmlformats.org/officeDocument/2006/relationships/tags" Target="../tags/tag491.xml"/><Relationship Id="rId17" Type="http://schemas.openxmlformats.org/officeDocument/2006/relationships/oleObject" Target="../embeddings/oleObject41.bin"/><Relationship Id="rId2" Type="http://schemas.openxmlformats.org/officeDocument/2006/relationships/tags" Target="../tags/tag481.xml"/><Relationship Id="rId16" Type="http://schemas.openxmlformats.org/officeDocument/2006/relationships/slideMaster" Target="../slideMasters/slideMaster3.xml"/><Relationship Id="rId1" Type="http://schemas.openxmlformats.org/officeDocument/2006/relationships/vmlDrawing" Target="../drawings/vmlDrawing41.vml"/><Relationship Id="rId6" Type="http://schemas.openxmlformats.org/officeDocument/2006/relationships/tags" Target="../tags/tag485.xml"/><Relationship Id="rId11" Type="http://schemas.openxmlformats.org/officeDocument/2006/relationships/tags" Target="../tags/tag490.xml"/><Relationship Id="rId5" Type="http://schemas.openxmlformats.org/officeDocument/2006/relationships/tags" Target="../tags/tag484.xml"/><Relationship Id="rId15" Type="http://schemas.openxmlformats.org/officeDocument/2006/relationships/tags" Target="../tags/tag494.xml"/><Relationship Id="rId10" Type="http://schemas.openxmlformats.org/officeDocument/2006/relationships/tags" Target="../tags/tag489.xml"/><Relationship Id="rId4" Type="http://schemas.openxmlformats.org/officeDocument/2006/relationships/tags" Target="../tags/tag483.xml"/><Relationship Id="rId9" Type="http://schemas.openxmlformats.org/officeDocument/2006/relationships/tags" Target="../tags/tag488.xml"/><Relationship Id="rId14" Type="http://schemas.openxmlformats.org/officeDocument/2006/relationships/tags" Target="../tags/tag493.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501.xml"/><Relationship Id="rId13" Type="http://schemas.openxmlformats.org/officeDocument/2006/relationships/tags" Target="../tags/tag506.xml"/><Relationship Id="rId18" Type="http://schemas.openxmlformats.org/officeDocument/2006/relationships/image" Target="../media/image4.emf"/><Relationship Id="rId3" Type="http://schemas.openxmlformats.org/officeDocument/2006/relationships/tags" Target="../tags/tag496.xml"/><Relationship Id="rId7" Type="http://schemas.openxmlformats.org/officeDocument/2006/relationships/tags" Target="../tags/tag500.xml"/><Relationship Id="rId12" Type="http://schemas.openxmlformats.org/officeDocument/2006/relationships/tags" Target="../tags/tag505.xml"/><Relationship Id="rId17" Type="http://schemas.openxmlformats.org/officeDocument/2006/relationships/oleObject" Target="../embeddings/oleObject42.bin"/><Relationship Id="rId2" Type="http://schemas.openxmlformats.org/officeDocument/2006/relationships/tags" Target="../tags/tag495.xml"/><Relationship Id="rId16" Type="http://schemas.openxmlformats.org/officeDocument/2006/relationships/slideMaster" Target="../slideMasters/slideMaster3.xml"/><Relationship Id="rId1" Type="http://schemas.openxmlformats.org/officeDocument/2006/relationships/vmlDrawing" Target="../drawings/vmlDrawing42.vml"/><Relationship Id="rId6" Type="http://schemas.openxmlformats.org/officeDocument/2006/relationships/tags" Target="../tags/tag499.xml"/><Relationship Id="rId11" Type="http://schemas.openxmlformats.org/officeDocument/2006/relationships/tags" Target="../tags/tag504.xml"/><Relationship Id="rId5" Type="http://schemas.openxmlformats.org/officeDocument/2006/relationships/tags" Target="../tags/tag498.xml"/><Relationship Id="rId15" Type="http://schemas.openxmlformats.org/officeDocument/2006/relationships/tags" Target="../tags/tag508.xml"/><Relationship Id="rId10" Type="http://schemas.openxmlformats.org/officeDocument/2006/relationships/tags" Target="../tags/tag503.xml"/><Relationship Id="rId4" Type="http://schemas.openxmlformats.org/officeDocument/2006/relationships/tags" Target="../tags/tag497.xml"/><Relationship Id="rId9" Type="http://schemas.openxmlformats.org/officeDocument/2006/relationships/tags" Target="../tags/tag502.xml"/><Relationship Id="rId14" Type="http://schemas.openxmlformats.org/officeDocument/2006/relationships/tags" Target="../tags/tag507.xml"/></Relationships>
</file>

<file path=ppt/slideLayouts/_rels/slideLayout53.xml.rels><?xml version="1.0" encoding="UTF-8" standalone="yes"?>
<Relationships xmlns="http://schemas.openxmlformats.org/package/2006/relationships"><Relationship Id="rId8" Type="http://schemas.openxmlformats.org/officeDocument/2006/relationships/tags" Target="../tags/tag515.xml"/><Relationship Id="rId13" Type="http://schemas.openxmlformats.org/officeDocument/2006/relationships/tags" Target="../tags/tag520.xml"/><Relationship Id="rId3" Type="http://schemas.openxmlformats.org/officeDocument/2006/relationships/tags" Target="../tags/tag510.xml"/><Relationship Id="rId7" Type="http://schemas.openxmlformats.org/officeDocument/2006/relationships/tags" Target="../tags/tag514.xml"/><Relationship Id="rId12" Type="http://schemas.openxmlformats.org/officeDocument/2006/relationships/tags" Target="../tags/tag519.xml"/><Relationship Id="rId17" Type="http://schemas.openxmlformats.org/officeDocument/2006/relationships/image" Target="../media/image1.emf"/><Relationship Id="rId2" Type="http://schemas.openxmlformats.org/officeDocument/2006/relationships/tags" Target="../tags/tag509.xml"/><Relationship Id="rId16" Type="http://schemas.openxmlformats.org/officeDocument/2006/relationships/oleObject" Target="../embeddings/oleObject43.bin"/><Relationship Id="rId1" Type="http://schemas.openxmlformats.org/officeDocument/2006/relationships/vmlDrawing" Target="../drawings/vmlDrawing43.vml"/><Relationship Id="rId6" Type="http://schemas.openxmlformats.org/officeDocument/2006/relationships/tags" Target="../tags/tag513.xml"/><Relationship Id="rId11" Type="http://schemas.openxmlformats.org/officeDocument/2006/relationships/tags" Target="../tags/tag518.xml"/><Relationship Id="rId5" Type="http://schemas.openxmlformats.org/officeDocument/2006/relationships/tags" Target="../tags/tag512.xml"/><Relationship Id="rId15" Type="http://schemas.openxmlformats.org/officeDocument/2006/relationships/slideMaster" Target="../slideMasters/slideMaster3.xml"/><Relationship Id="rId10" Type="http://schemas.openxmlformats.org/officeDocument/2006/relationships/tags" Target="../tags/tag517.xml"/><Relationship Id="rId4" Type="http://schemas.openxmlformats.org/officeDocument/2006/relationships/tags" Target="../tags/tag511.xml"/><Relationship Id="rId9" Type="http://schemas.openxmlformats.org/officeDocument/2006/relationships/tags" Target="../tags/tag516.xml"/><Relationship Id="rId14" Type="http://schemas.openxmlformats.org/officeDocument/2006/relationships/tags" Target="../tags/tag521.xml"/></Relationships>
</file>

<file path=ppt/slideLayouts/_rels/slideLayout54.xml.rels><?xml version="1.0" encoding="UTF-8" standalone="yes"?>
<Relationships xmlns="http://schemas.openxmlformats.org/package/2006/relationships"><Relationship Id="rId8" Type="http://schemas.openxmlformats.org/officeDocument/2006/relationships/tags" Target="../tags/tag528.xml"/><Relationship Id="rId13" Type="http://schemas.openxmlformats.org/officeDocument/2006/relationships/tags" Target="../tags/tag533.xml"/><Relationship Id="rId3" Type="http://schemas.openxmlformats.org/officeDocument/2006/relationships/tags" Target="../tags/tag523.xml"/><Relationship Id="rId7" Type="http://schemas.openxmlformats.org/officeDocument/2006/relationships/tags" Target="../tags/tag527.xml"/><Relationship Id="rId12" Type="http://schemas.openxmlformats.org/officeDocument/2006/relationships/tags" Target="../tags/tag532.xml"/><Relationship Id="rId17" Type="http://schemas.openxmlformats.org/officeDocument/2006/relationships/image" Target="../media/image1.emf"/><Relationship Id="rId2" Type="http://schemas.openxmlformats.org/officeDocument/2006/relationships/tags" Target="../tags/tag522.xml"/><Relationship Id="rId16" Type="http://schemas.openxmlformats.org/officeDocument/2006/relationships/oleObject" Target="../embeddings/oleObject44.bin"/><Relationship Id="rId1" Type="http://schemas.openxmlformats.org/officeDocument/2006/relationships/vmlDrawing" Target="../drawings/vmlDrawing44.vml"/><Relationship Id="rId6" Type="http://schemas.openxmlformats.org/officeDocument/2006/relationships/tags" Target="../tags/tag526.xml"/><Relationship Id="rId11" Type="http://schemas.openxmlformats.org/officeDocument/2006/relationships/tags" Target="../tags/tag531.xml"/><Relationship Id="rId5" Type="http://schemas.openxmlformats.org/officeDocument/2006/relationships/tags" Target="../tags/tag525.xml"/><Relationship Id="rId15" Type="http://schemas.openxmlformats.org/officeDocument/2006/relationships/slideMaster" Target="../slideMasters/slideMaster3.xml"/><Relationship Id="rId10" Type="http://schemas.openxmlformats.org/officeDocument/2006/relationships/tags" Target="../tags/tag530.xml"/><Relationship Id="rId4" Type="http://schemas.openxmlformats.org/officeDocument/2006/relationships/tags" Target="../tags/tag524.xml"/><Relationship Id="rId9" Type="http://schemas.openxmlformats.org/officeDocument/2006/relationships/tags" Target="../tags/tag529.xml"/><Relationship Id="rId14" Type="http://schemas.openxmlformats.org/officeDocument/2006/relationships/tags" Target="../tags/tag534.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541.xml"/><Relationship Id="rId13" Type="http://schemas.openxmlformats.org/officeDocument/2006/relationships/tags" Target="../tags/tag546.xml"/><Relationship Id="rId3" Type="http://schemas.openxmlformats.org/officeDocument/2006/relationships/tags" Target="../tags/tag536.xml"/><Relationship Id="rId7" Type="http://schemas.openxmlformats.org/officeDocument/2006/relationships/tags" Target="../tags/tag540.xml"/><Relationship Id="rId12" Type="http://schemas.openxmlformats.org/officeDocument/2006/relationships/tags" Target="../tags/tag545.xml"/><Relationship Id="rId17" Type="http://schemas.openxmlformats.org/officeDocument/2006/relationships/image" Target="../media/image14.emf"/><Relationship Id="rId2" Type="http://schemas.openxmlformats.org/officeDocument/2006/relationships/tags" Target="../tags/tag535.xml"/><Relationship Id="rId16" Type="http://schemas.openxmlformats.org/officeDocument/2006/relationships/oleObject" Target="../embeddings/oleObject45.bin"/><Relationship Id="rId1" Type="http://schemas.openxmlformats.org/officeDocument/2006/relationships/vmlDrawing" Target="../drawings/vmlDrawing45.vml"/><Relationship Id="rId6" Type="http://schemas.openxmlformats.org/officeDocument/2006/relationships/tags" Target="../tags/tag539.xml"/><Relationship Id="rId11" Type="http://schemas.openxmlformats.org/officeDocument/2006/relationships/tags" Target="../tags/tag544.xml"/><Relationship Id="rId5" Type="http://schemas.openxmlformats.org/officeDocument/2006/relationships/tags" Target="../tags/tag538.xml"/><Relationship Id="rId15" Type="http://schemas.openxmlformats.org/officeDocument/2006/relationships/slideMaster" Target="../slideMasters/slideMaster3.xml"/><Relationship Id="rId10" Type="http://schemas.openxmlformats.org/officeDocument/2006/relationships/tags" Target="../tags/tag543.xml"/><Relationship Id="rId4" Type="http://schemas.openxmlformats.org/officeDocument/2006/relationships/tags" Target="../tags/tag537.xml"/><Relationship Id="rId9" Type="http://schemas.openxmlformats.org/officeDocument/2006/relationships/tags" Target="../tags/tag542.xml"/><Relationship Id="rId14" Type="http://schemas.openxmlformats.org/officeDocument/2006/relationships/tags" Target="../tags/tag547.xml"/></Relationships>
</file>

<file path=ppt/slideLayouts/_rels/slideLayout56.xml.rels><?xml version="1.0" encoding="UTF-8" standalone="yes"?>
<Relationships xmlns="http://schemas.openxmlformats.org/package/2006/relationships"><Relationship Id="rId8" Type="http://schemas.openxmlformats.org/officeDocument/2006/relationships/tags" Target="../tags/tag554.xml"/><Relationship Id="rId13" Type="http://schemas.openxmlformats.org/officeDocument/2006/relationships/tags" Target="../tags/tag559.xml"/><Relationship Id="rId3" Type="http://schemas.openxmlformats.org/officeDocument/2006/relationships/tags" Target="../tags/tag549.xml"/><Relationship Id="rId7" Type="http://schemas.openxmlformats.org/officeDocument/2006/relationships/tags" Target="../tags/tag553.xml"/><Relationship Id="rId12" Type="http://schemas.openxmlformats.org/officeDocument/2006/relationships/tags" Target="../tags/tag558.xml"/><Relationship Id="rId17" Type="http://schemas.openxmlformats.org/officeDocument/2006/relationships/image" Target="../media/image1.emf"/><Relationship Id="rId2" Type="http://schemas.openxmlformats.org/officeDocument/2006/relationships/tags" Target="../tags/tag548.xml"/><Relationship Id="rId16" Type="http://schemas.openxmlformats.org/officeDocument/2006/relationships/oleObject" Target="../embeddings/oleObject46.bin"/><Relationship Id="rId1" Type="http://schemas.openxmlformats.org/officeDocument/2006/relationships/vmlDrawing" Target="../drawings/vmlDrawing46.vml"/><Relationship Id="rId6" Type="http://schemas.openxmlformats.org/officeDocument/2006/relationships/tags" Target="../tags/tag552.xml"/><Relationship Id="rId11" Type="http://schemas.openxmlformats.org/officeDocument/2006/relationships/tags" Target="../tags/tag557.xml"/><Relationship Id="rId5" Type="http://schemas.openxmlformats.org/officeDocument/2006/relationships/tags" Target="../tags/tag551.xml"/><Relationship Id="rId15" Type="http://schemas.openxmlformats.org/officeDocument/2006/relationships/slideMaster" Target="../slideMasters/slideMaster3.xml"/><Relationship Id="rId10" Type="http://schemas.openxmlformats.org/officeDocument/2006/relationships/tags" Target="../tags/tag556.xml"/><Relationship Id="rId4" Type="http://schemas.openxmlformats.org/officeDocument/2006/relationships/tags" Target="../tags/tag550.xml"/><Relationship Id="rId9" Type="http://schemas.openxmlformats.org/officeDocument/2006/relationships/tags" Target="../tags/tag555.xml"/><Relationship Id="rId14" Type="http://schemas.openxmlformats.org/officeDocument/2006/relationships/tags" Target="../tags/tag560.xml"/></Relationships>
</file>

<file path=ppt/slideLayouts/_rels/slideLayout57.xml.rels><?xml version="1.0" encoding="UTF-8" standalone="yes"?>
<Relationships xmlns="http://schemas.openxmlformats.org/package/2006/relationships"><Relationship Id="rId8" Type="http://schemas.openxmlformats.org/officeDocument/2006/relationships/tags" Target="../tags/tag567.xml"/><Relationship Id="rId13" Type="http://schemas.openxmlformats.org/officeDocument/2006/relationships/tags" Target="../tags/tag572.xml"/><Relationship Id="rId18" Type="http://schemas.openxmlformats.org/officeDocument/2006/relationships/image" Target="../media/image4.emf"/><Relationship Id="rId3" Type="http://schemas.openxmlformats.org/officeDocument/2006/relationships/tags" Target="../tags/tag562.xml"/><Relationship Id="rId7" Type="http://schemas.openxmlformats.org/officeDocument/2006/relationships/tags" Target="../tags/tag566.xml"/><Relationship Id="rId12" Type="http://schemas.openxmlformats.org/officeDocument/2006/relationships/tags" Target="../tags/tag571.xml"/><Relationship Id="rId17" Type="http://schemas.openxmlformats.org/officeDocument/2006/relationships/oleObject" Target="../embeddings/oleObject47.bin"/><Relationship Id="rId2" Type="http://schemas.openxmlformats.org/officeDocument/2006/relationships/tags" Target="../tags/tag561.xml"/><Relationship Id="rId16" Type="http://schemas.openxmlformats.org/officeDocument/2006/relationships/slideMaster" Target="../slideMasters/slideMaster3.xml"/><Relationship Id="rId1" Type="http://schemas.openxmlformats.org/officeDocument/2006/relationships/vmlDrawing" Target="../drawings/vmlDrawing47.vml"/><Relationship Id="rId6" Type="http://schemas.openxmlformats.org/officeDocument/2006/relationships/tags" Target="../tags/tag565.xml"/><Relationship Id="rId11" Type="http://schemas.openxmlformats.org/officeDocument/2006/relationships/tags" Target="../tags/tag570.xml"/><Relationship Id="rId5" Type="http://schemas.openxmlformats.org/officeDocument/2006/relationships/tags" Target="../tags/tag564.xml"/><Relationship Id="rId15" Type="http://schemas.openxmlformats.org/officeDocument/2006/relationships/tags" Target="../tags/tag574.xml"/><Relationship Id="rId10" Type="http://schemas.openxmlformats.org/officeDocument/2006/relationships/tags" Target="../tags/tag569.xml"/><Relationship Id="rId4" Type="http://schemas.openxmlformats.org/officeDocument/2006/relationships/tags" Target="../tags/tag563.xml"/><Relationship Id="rId9" Type="http://schemas.openxmlformats.org/officeDocument/2006/relationships/tags" Target="../tags/tag568.xml"/><Relationship Id="rId14" Type="http://schemas.openxmlformats.org/officeDocument/2006/relationships/tags" Target="../tags/tag573.xml"/></Relationships>
</file>

<file path=ppt/slideLayouts/_rels/slideLayout58.xml.rels><?xml version="1.0" encoding="UTF-8" standalone="yes"?>
<Relationships xmlns="http://schemas.openxmlformats.org/package/2006/relationships"><Relationship Id="rId8" Type="http://schemas.openxmlformats.org/officeDocument/2006/relationships/tags" Target="../tags/tag582.xml"/><Relationship Id="rId3" Type="http://schemas.openxmlformats.org/officeDocument/2006/relationships/tags" Target="../tags/tag577.xml"/><Relationship Id="rId7" Type="http://schemas.openxmlformats.org/officeDocument/2006/relationships/tags" Target="../tags/tag581.xml"/><Relationship Id="rId2" Type="http://schemas.openxmlformats.org/officeDocument/2006/relationships/tags" Target="../tags/tag576.xml"/><Relationship Id="rId1" Type="http://schemas.openxmlformats.org/officeDocument/2006/relationships/tags" Target="../tags/tag575.xml"/><Relationship Id="rId6" Type="http://schemas.openxmlformats.org/officeDocument/2006/relationships/tags" Target="../tags/tag580.xml"/><Relationship Id="rId5" Type="http://schemas.openxmlformats.org/officeDocument/2006/relationships/tags" Target="../tags/tag579.xml"/><Relationship Id="rId4" Type="http://schemas.openxmlformats.org/officeDocument/2006/relationships/tags" Target="../tags/tag578.xml"/><Relationship Id="rId9"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585.xml"/><Relationship Id="rId2" Type="http://schemas.openxmlformats.org/officeDocument/2006/relationships/tags" Target="../tags/tag584.xml"/><Relationship Id="rId1" Type="http://schemas.openxmlformats.org/officeDocument/2006/relationships/tags" Target="../tags/tag583.xml"/><Relationship Id="rId6" Type="http://schemas.openxmlformats.org/officeDocument/2006/relationships/slideMaster" Target="../slideMasters/slideMaster3.xml"/><Relationship Id="rId5" Type="http://schemas.openxmlformats.org/officeDocument/2006/relationships/tags" Target="../tags/tag587.xml"/><Relationship Id="rId4" Type="http://schemas.openxmlformats.org/officeDocument/2006/relationships/tags" Target="../tags/tag586.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50.xml"/><Relationship Id="rId7" Type="http://schemas.openxmlformats.org/officeDocument/2006/relationships/oleObject" Target="../embeddings/oleObject7.bin"/><Relationship Id="rId2" Type="http://schemas.openxmlformats.org/officeDocument/2006/relationships/tags" Target="../tags/tag49.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89.xml"/><Relationship Id="rId7" Type="http://schemas.openxmlformats.org/officeDocument/2006/relationships/slideMaster" Target="../slideMasters/slideMaster3.xml"/><Relationship Id="rId2" Type="http://schemas.openxmlformats.org/officeDocument/2006/relationships/tags" Target="../tags/tag588.xml"/><Relationship Id="rId1" Type="http://schemas.openxmlformats.org/officeDocument/2006/relationships/vmlDrawing" Target="../drawings/vmlDrawing48.vml"/><Relationship Id="rId6" Type="http://schemas.openxmlformats.org/officeDocument/2006/relationships/tags" Target="../tags/tag592.xml"/><Relationship Id="rId5" Type="http://schemas.openxmlformats.org/officeDocument/2006/relationships/tags" Target="../tags/tag591.xml"/><Relationship Id="rId10" Type="http://schemas.openxmlformats.org/officeDocument/2006/relationships/image" Target="../media/image2.emf"/><Relationship Id="rId4" Type="http://schemas.openxmlformats.org/officeDocument/2006/relationships/tags" Target="../tags/tag590.xml"/><Relationship Id="rId9" Type="http://schemas.openxmlformats.org/officeDocument/2006/relationships/oleObject" Target="../embeddings/oleObject48.bin"/></Relationships>
</file>

<file path=ppt/slideLayouts/_rels/slideLayout61.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619.xml"/><Relationship Id="rId7" Type="http://schemas.openxmlformats.org/officeDocument/2006/relationships/tags" Target="../tags/tag623.xml"/><Relationship Id="rId2" Type="http://schemas.openxmlformats.org/officeDocument/2006/relationships/tags" Target="../tags/tag618.xml"/><Relationship Id="rId1" Type="http://schemas.openxmlformats.org/officeDocument/2006/relationships/tags" Target="../tags/tag617.xml"/><Relationship Id="rId6" Type="http://schemas.openxmlformats.org/officeDocument/2006/relationships/tags" Target="../tags/tag622.xml"/><Relationship Id="rId5" Type="http://schemas.openxmlformats.org/officeDocument/2006/relationships/tags" Target="../tags/tag621.xml"/><Relationship Id="rId4" Type="http://schemas.openxmlformats.org/officeDocument/2006/relationships/tags" Target="../tags/tag620.xml"/><Relationship Id="rId9" Type="http://schemas.openxmlformats.org/officeDocument/2006/relationships/image" Target="../media/image15.png"/></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630.xml"/><Relationship Id="rId3" Type="http://schemas.openxmlformats.org/officeDocument/2006/relationships/tags" Target="../tags/tag625.xml"/><Relationship Id="rId7" Type="http://schemas.openxmlformats.org/officeDocument/2006/relationships/tags" Target="../tags/tag629.xml"/><Relationship Id="rId2" Type="http://schemas.openxmlformats.org/officeDocument/2006/relationships/tags" Target="../tags/tag624.xml"/><Relationship Id="rId1" Type="http://schemas.openxmlformats.org/officeDocument/2006/relationships/vmlDrawing" Target="../drawings/vmlDrawing50.vml"/><Relationship Id="rId6" Type="http://schemas.openxmlformats.org/officeDocument/2006/relationships/tags" Target="../tags/tag628.xml"/><Relationship Id="rId11" Type="http://schemas.openxmlformats.org/officeDocument/2006/relationships/image" Target="../media/image1.emf"/><Relationship Id="rId5" Type="http://schemas.openxmlformats.org/officeDocument/2006/relationships/tags" Target="../tags/tag627.xml"/><Relationship Id="rId10" Type="http://schemas.openxmlformats.org/officeDocument/2006/relationships/oleObject" Target="../embeddings/oleObject50.bin"/><Relationship Id="rId4" Type="http://schemas.openxmlformats.org/officeDocument/2006/relationships/tags" Target="../tags/tag626.xml"/><Relationship Id="rId9"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633.xml"/><Relationship Id="rId2" Type="http://schemas.openxmlformats.org/officeDocument/2006/relationships/tags" Target="../tags/tag632.xml"/><Relationship Id="rId1" Type="http://schemas.openxmlformats.org/officeDocument/2006/relationships/tags" Target="../tags/tag631.xml"/><Relationship Id="rId5" Type="http://schemas.openxmlformats.org/officeDocument/2006/relationships/slideMaster" Target="../slideMasters/slideMaster4.xml"/><Relationship Id="rId4" Type="http://schemas.openxmlformats.org/officeDocument/2006/relationships/tags" Target="../tags/tag634.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637.xml"/><Relationship Id="rId2" Type="http://schemas.openxmlformats.org/officeDocument/2006/relationships/tags" Target="../tags/tag636.xml"/><Relationship Id="rId1" Type="http://schemas.openxmlformats.org/officeDocument/2006/relationships/tags" Target="../tags/tag635.xml"/><Relationship Id="rId5" Type="http://schemas.openxmlformats.org/officeDocument/2006/relationships/slideMaster" Target="../slideMasters/slideMaster4.xml"/><Relationship Id="rId4" Type="http://schemas.openxmlformats.org/officeDocument/2006/relationships/tags" Target="../tags/tag638.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641.xml"/><Relationship Id="rId2" Type="http://schemas.openxmlformats.org/officeDocument/2006/relationships/tags" Target="../tags/tag640.xml"/><Relationship Id="rId1" Type="http://schemas.openxmlformats.org/officeDocument/2006/relationships/tags" Target="../tags/tag639.xml"/><Relationship Id="rId5" Type="http://schemas.openxmlformats.org/officeDocument/2006/relationships/slideMaster" Target="../slideMasters/slideMaster4.xml"/><Relationship Id="rId4" Type="http://schemas.openxmlformats.org/officeDocument/2006/relationships/tags" Target="../tags/tag642.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645.xml"/><Relationship Id="rId2" Type="http://schemas.openxmlformats.org/officeDocument/2006/relationships/tags" Target="../tags/tag644.xml"/><Relationship Id="rId1" Type="http://schemas.openxmlformats.org/officeDocument/2006/relationships/tags" Target="../tags/tag643.xml"/><Relationship Id="rId6" Type="http://schemas.openxmlformats.org/officeDocument/2006/relationships/slideMaster" Target="../slideMasters/slideMaster4.xml"/><Relationship Id="rId5" Type="http://schemas.openxmlformats.org/officeDocument/2006/relationships/tags" Target="../tags/tag647.xml"/><Relationship Id="rId4" Type="http://schemas.openxmlformats.org/officeDocument/2006/relationships/tags" Target="../tags/tag646.xml"/></Relationships>
</file>

<file path=ppt/slideLayouts/_rels/slideLayout67.xml.rels><?xml version="1.0" encoding="UTF-8" standalone="yes"?>
<Relationships xmlns="http://schemas.openxmlformats.org/package/2006/relationships"><Relationship Id="rId8" Type="http://schemas.openxmlformats.org/officeDocument/2006/relationships/tags" Target="../tags/tag654.xml"/><Relationship Id="rId13" Type="http://schemas.openxmlformats.org/officeDocument/2006/relationships/tags" Target="../tags/tag659.xml"/><Relationship Id="rId3" Type="http://schemas.openxmlformats.org/officeDocument/2006/relationships/tags" Target="../tags/tag649.xml"/><Relationship Id="rId7" Type="http://schemas.openxmlformats.org/officeDocument/2006/relationships/tags" Target="../tags/tag653.xml"/><Relationship Id="rId12" Type="http://schemas.openxmlformats.org/officeDocument/2006/relationships/tags" Target="../tags/tag658.xml"/><Relationship Id="rId17" Type="http://schemas.openxmlformats.org/officeDocument/2006/relationships/image" Target="../media/image1.emf"/><Relationship Id="rId2" Type="http://schemas.openxmlformats.org/officeDocument/2006/relationships/tags" Target="../tags/tag648.xml"/><Relationship Id="rId16" Type="http://schemas.openxmlformats.org/officeDocument/2006/relationships/oleObject" Target="../embeddings/oleObject51.bin"/><Relationship Id="rId1" Type="http://schemas.openxmlformats.org/officeDocument/2006/relationships/vmlDrawing" Target="../drawings/vmlDrawing51.vml"/><Relationship Id="rId6" Type="http://schemas.openxmlformats.org/officeDocument/2006/relationships/tags" Target="../tags/tag652.xml"/><Relationship Id="rId11" Type="http://schemas.openxmlformats.org/officeDocument/2006/relationships/tags" Target="../tags/tag657.xml"/><Relationship Id="rId5" Type="http://schemas.openxmlformats.org/officeDocument/2006/relationships/tags" Target="../tags/tag651.xml"/><Relationship Id="rId15" Type="http://schemas.openxmlformats.org/officeDocument/2006/relationships/slideMaster" Target="../slideMasters/slideMaster4.xml"/><Relationship Id="rId10" Type="http://schemas.openxmlformats.org/officeDocument/2006/relationships/tags" Target="../tags/tag656.xml"/><Relationship Id="rId4" Type="http://schemas.openxmlformats.org/officeDocument/2006/relationships/tags" Target="../tags/tag650.xml"/><Relationship Id="rId9" Type="http://schemas.openxmlformats.org/officeDocument/2006/relationships/tags" Target="../tags/tag655.xml"/><Relationship Id="rId14" Type="http://schemas.openxmlformats.org/officeDocument/2006/relationships/tags" Target="../tags/tag660.xml"/></Relationships>
</file>

<file path=ppt/slideLayouts/_rels/slideLayout68.xml.rels><?xml version="1.0" encoding="UTF-8" standalone="yes"?>
<Relationships xmlns="http://schemas.openxmlformats.org/package/2006/relationships"><Relationship Id="rId8" Type="http://schemas.openxmlformats.org/officeDocument/2006/relationships/tags" Target="../tags/tag667.xml"/><Relationship Id="rId13" Type="http://schemas.openxmlformats.org/officeDocument/2006/relationships/tags" Target="../tags/tag672.xml"/><Relationship Id="rId3" Type="http://schemas.openxmlformats.org/officeDocument/2006/relationships/tags" Target="../tags/tag662.xml"/><Relationship Id="rId7" Type="http://schemas.openxmlformats.org/officeDocument/2006/relationships/tags" Target="../tags/tag666.xml"/><Relationship Id="rId12" Type="http://schemas.openxmlformats.org/officeDocument/2006/relationships/tags" Target="../tags/tag671.xml"/><Relationship Id="rId17" Type="http://schemas.openxmlformats.org/officeDocument/2006/relationships/image" Target="../media/image1.emf"/><Relationship Id="rId2" Type="http://schemas.openxmlformats.org/officeDocument/2006/relationships/tags" Target="../tags/tag661.xml"/><Relationship Id="rId16" Type="http://schemas.openxmlformats.org/officeDocument/2006/relationships/oleObject" Target="../embeddings/oleObject52.bin"/><Relationship Id="rId1" Type="http://schemas.openxmlformats.org/officeDocument/2006/relationships/vmlDrawing" Target="../drawings/vmlDrawing52.vml"/><Relationship Id="rId6" Type="http://schemas.openxmlformats.org/officeDocument/2006/relationships/tags" Target="../tags/tag665.xml"/><Relationship Id="rId11" Type="http://schemas.openxmlformats.org/officeDocument/2006/relationships/tags" Target="../tags/tag670.xml"/><Relationship Id="rId5" Type="http://schemas.openxmlformats.org/officeDocument/2006/relationships/tags" Target="../tags/tag664.xml"/><Relationship Id="rId15" Type="http://schemas.openxmlformats.org/officeDocument/2006/relationships/slideMaster" Target="../slideMasters/slideMaster4.xml"/><Relationship Id="rId10" Type="http://schemas.openxmlformats.org/officeDocument/2006/relationships/tags" Target="../tags/tag669.xml"/><Relationship Id="rId4" Type="http://schemas.openxmlformats.org/officeDocument/2006/relationships/tags" Target="../tags/tag663.xml"/><Relationship Id="rId9" Type="http://schemas.openxmlformats.org/officeDocument/2006/relationships/tags" Target="../tags/tag668.xml"/><Relationship Id="rId14" Type="http://schemas.openxmlformats.org/officeDocument/2006/relationships/tags" Target="../tags/tag673.xml"/></Relationships>
</file>

<file path=ppt/slideLayouts/_rels/slideLayout69.xml.rels><?xml version="1.0" encoding="UTF-8" standalone="yes"?>
<Relationships xmlns="http://schemas.openxmlformats.org/package/2006/relationships"><Relationship Id="rId8" Type="http://schemas.openxmlformats.org/officeDocument/2006/relationships/tags" Target="../tags/tag680.xml"/><Relationship Id="rId13" Type="http://schemas.openxmlformats.org/officeDocument/2006/relationships/tags" Target="../tags/tag685.xml"/><Relationship Id="rId18" Type="http://schemas.openxmlformats.org/officeDocument/2006/relationships/image" Target="../media/image1.emf"/><Relationship Id="rId3" Type="http://schemas.openxmlformats.org/officeDocument/2006/relationships/tags" Target="../tags/tag675.xml"/><Relationship Id="rId7" Type="http://schemas.openxmlformats.org/officeDocument/2006/relationships/tags" Target="../tags/tag679.xml"/><Relationship Id="rId12" Type="http://schemas.openxmlformats.org/officeDocument/2006/relationships/tags" Target="../tags/tag684.xml"/><Relationship Id="rId17" Type="http://schemas.openxmlformats.org/officeDocument/2006/relationships/oleObject" Target="../embeddings/oleObject53.bin"/><Relationship Id="rId2" Type="http://schemas.openxmlformats.org/officeDocument/2006/relationships/tags" Target="../tags/tag674.xml"/><Relationship Id="rId16" Type="http://schemas.openxmlformats.org/officeDocument/2006/relationships/slideMaster" Target="../slideMasters/slideMaster4.xml"/><Relationship Id="rId1" Type="http://schemas.openxmlformats.org/officeDocument/2006/relationships/vmlDrawing" Target="../drawings/vmlDrawing53.vml"/><Relationship Id="rId6" Type="http://schemas.openxmlformats.org/officeDocument/2006/relationships/tags" Target="../tags/tag678.xml"/><Relationship Id="rId11" Type="http://schemas.openxmlformats.org/officeDocument/2006/relationships/tags" Target="../tags/tag683.xml"/><Relationship Id="rId5" Type="http://schemas.openxmlformats.org/officeDocument/2006/relationships/tags" Target="../tags/tag677.xml"/><Relationship Id="rId15" Type="http://schemas.openxmlformats.org/officeDocument/2006/relationships/tags" Target="../tags/tag687.xml"/><Relationship Id="rId10" Type="http://schemas.openxmlformats.org/officeDocument/2006/relationships/tags" Target="../tags/tag682.xml"/><Relationship Id="rId4" Type="http://schemas.openxmlformats.org/officeDocument/2006/relationships/tags" Target="../tags/tag676.xml"/><Relationship Id="rId9" Type="http://schemas.openxmlformats.org/officeDocument/2006/relationships/tags" Target="../tags/tag681.xml"/><Relationship Id="rId14" Type="http://schemas.openxmlformats.org/officeDocument/2006/relationships/tags" Target="../tags/tag686.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54.xml"/><Relationship Id="rId7" Type="http://schemas.openxmlformats.org/officeDocument/2006/relationships/oleObject" Target="../embeddings/oleObject8.bin"/><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0.xml.rels><?xml version="1.0" encoding="UTF-8" standalone="yes"?>
<Relationships xmlns="http://schemas.openxmlformats.org/package/2006/relationships"><Relationship Id="rId8" Type="http://schemas.openxmlformats.org/officeDocument/2006/relationships/tags" Target="../tags/tag694.xml"/><Relationship Id="rId13" Type="http://schemas.openxmlformats.org/officeDocument/2006/relationships/tags" Target="../tags/tag699.xml"/><Relationship Id="rId18" Type="http://schemas.openxmlformats.org/officeDocument/2006/relationships/image" Target="../media/image6.emf"/><Relationship Id="rId3" Type="http://schemas.openxmlformats.org/officeDocument/2006/relationships/tags" Target="../tags/tag689.xml"/><Relationship Id="rId7" Type="http://schemas.openxmlformats.org/officeDocument/2006/relationships/tags" Target="../tags/tag693.xml"/><Relationship Id="rId12" Type="http://schemas.openxmlformats.org/officeDocument/2006/relationships/tags" Target="../tags/tag698.xml"/><Relationship Id="rId17" Type="http://schemas.openxmlformats.org/officeDocument/2006/relationships/oleObject" Target="../embeddings/oleObject54.bin"/><Relationship Id="rId2" Type="http://schemas.openxmlformats.org/officeDocument/2006/relationships/tags" Target="../tags/tag688.xml"/><Relationship Id="rId16" Type="http://schemas.openxmlformats.org/officeDocument/2006/relationships/slideMaster" Target="../slideMasters/slideMaster4.xml"/><Relationship Id="rId1" Type="http://schemas.openxmlformats.org/officeDocument/2006/relationships/vmlDrawing" Target="../drawings/vmlDrawing54.vml"/><Relationship Id="rId6" Type="http://schemas.openxmlformats.org/officeDocument/2006/relationships/tags" Target="../tags/tag692.xml"/><Relationship Id="rId11" Type="http://schemas.openxmlformats.org/officeDocument/2006/relationships/tags" Target="../tags/tag697.xml"/><Relationship Id="rId5" Type="http://schemas.openxmlformats.org/officeDocument/2006/relationships/tags" Target="../tags/tag691.xml"/><Relationship Id="rId15" Type="http://schemas.openxmlformats.org/officeDocument/2006/relationships/tags" Target="../tags/tag701.xml"/><Relationship Id="rId10" Type="http://schemas.openxmlformats.org/officeDocument/2006/relationships/tags" Target="../tags/tag696.xml"/><Relationship Id="rId4" Type="http://schemas.openxmlformats.org/officeDocument/2006/relationships/tags" Target="../tags/tag690.xml"/><Relationship Id="rId9" Type="http://schemas.openxmlformats.org/officeDocument/2006/relationships/tags" Target="../tags/tag695.xml"/><Relationship Id="rId14" Type="http://schemas.openxmlformats.org/officeDocument/2006/relationships/tags" Target="../tags/tag700.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708.xml"/><Relationship Id="rId3" Type="http://schemas.openxmlformats.org/officeDocument/2006/relationships/tags" Target="../tags/tag703.xml"/><Relationship Id="rId7" Type="http://schemas.openxmlformats.org/officeDocument/2006/relationships/tags" Target="../tags/tag707.xml"/><Relationship Id="rId12" Type="http://schemas.openxmlformats.org/officeDocument/2006/relationships/image" Target="../media/image4.emf"/><Relationship Id="rId2" Type="http://schemas.openxmlformats.org/officeDocument/2006/relationships/tags" Target="../tags/tag702.xml"/><Relationship Id="rId1" Type="http://schemas.openxmlformats.org/officeDocument/2006/relationships/vmlDrawing" Target="../drawings/vmlDrawing55.vml"/><Relationship Id="rId6" Type="http://schemas.openxmlformats.org/officeDocument/2006/relationships/tags" Target="../tags/tag706.xml"/><Relationship Id="rId11" Type="http://schemas.openxmlformats.org/officeDocument/2006/relationships/oleObject" Target="../embeddings/oleObject55.bin"/><Relationship Id="rId5" Type="http://schemas.openxmlformats.org/officeDocument/2006/relationships/tags" Target="../tags/tag705.xml"/><Relationship Id="rId10" Type="http://schemas.openxmlformats.org/officeDocument/2006/relationships/slideMaster" Target="../slideMasters/slideMaster4.xml"/><Relationship Id="rId4" Type="http://schemas.openxmlformats.org/officeDocument/2006/relationships/tags" Target="../tags/tag704.xml"/><Relationship Id="rId9" Type="http://schemas.openxmlformats.org/officeDocument/2006/relationships/tags" Target="../tags/tag709.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712.xml"/><Relationship Id="rId2" Type="http://schemas.openxmlformats.org/officeDocument/2006/relationships/tags" Target="../tags/tag711.xml"/><Relationship Id="rId1" Type="http://schemas.openxmlformats.org/officeDocument/2006/relationships/tags" Target="../tags/tag710.xml"/><Relationship Id="rId5" Type="http://schemas.openxmlformats.org/officeDocument/2006/relationships/slideMaster" Target="../slideMasters/slideMaster4.xml"/><Relationship Id="rId4" Type="http://schemas.openxmlformats.org/officeDocument/2006/relationships/tags" Target="../tags/tag713.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tags" Target="../tags/tag714.xml"/><Relationship Id="rId5" Type="http://schemas.openxmlformats.org/officeDocument/2006/relationships/image" Target="../media/image15.png"/><Relationship Id="rId4"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58.xml"/><Relationship Id="rId7" Type="http://schemas.openxmlformats.org/officeDocument/2006/relationships/oleObject" Target="../embeddings/oleObject9.bin"/><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62.xml"/><Relationship Id="rId7"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10.v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6"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id="{4F4306CB-E77C-46D2-A38D-EB0554EBFF96}"/>
              </a:ext>
            </a:extLst>
          </p:cNvPr>
          <p:cNvGraphicFramePr>
            <a:graphicFrameLocks noChangeAspect="1"/>
          </p:cNvGraphicFramePr>
          <p:nvPr userDrawn="1">
            <p:custDataLst>
              <p:tags r:id="rId2"/>
            </p:custDataLst>
            <p:extLst>
              <p:ext uri="{D42A27DB-BD31-4B8C-83A1-F6EECF244321}">
                <p14:modId xmlns:p14="http://schemas.microsoft.com/office/powerpoint/2010/main" val="705106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7"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4" name="Rectangle 23" hidden="1">
            <a:extLst>
              <a:ext uri="{FF2B5EF4-FFF2-40B4-BE49-F238E27FC236}">
                <a16:creationId xmlns:a16="http://schemas.microsoft.com/office/drawing/2014/main" id="{C34B5D5F-2329-4051-8C87-772655CB746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 5">
            <a:extLst>
              <a:ext uri="{FF2B5EF4-FFF2-40B4-BE49-F238E27FC236}">
                <a16:creationId xmlns:a16="http://schemas.microsoft.com/office/drawing/2014/main" id="{5CEA46C2-5FD0-49CB-9821-1668185E2FD3}"/>
              </a:ext>
            </a:extLst>
          </p:cNvPr>
          <p:cNvSpPr/>
          <p:nvPr userDrawn="1"/>
        </p:nvSpPr>
        <p:spPr>
          <a:xfrm>
            <a:off x="459106" y="1272927"/>
            <a:ext cx="11164062" cy="2215991"/>
          </a:xfrm>
          <a:prstGeom prst="rect">
            <a:avLst/>
          </a:prstGeom>
        </p:spPr>
        <p:txBody>
          <a:bodyPr wrap="square">
            <a:spAutoFit/>
          </a:bodyPr>
          <a:lstStyle/>
          <a:p>
            <a:pPr marL="342900" indent="-342900">
              <a:spcBef>
                <a:spcPts val="300"/>
              </a:spcBef>
              <a:spcAft>
                <a:spcPts val="300"/>
              </a:spcAft>
              <a:buFont typeface="+mj-lt"/>
              <a:buAutoNum type="arabicPeriod"/>
            </a:pPr>
            <a:r>
              <a:rPr lang="en-US" sz="1600" dirty="0">
                <a:cs typeface="Times New Roman" panose="02020603050405020304" pitchFamily="18" charset="0"/>
              </a:rPr>
              <a:t>Determine</a:t>
            </a:r>
            <a:r>
              <a:rPr lang="en-US" sz="1600" b="1" dirty="0">
                <a:cs typeface="Times New Roman" panose="02020603050405020304" pitchFamily="18" charset="0"/>
              </a:rPr>
              <a:t> </a:t>
            </a:r>
            <a:r>
              <a:rPr lang="en-US" sz="1600" dirty="0"/>
              <a:t>which point of view you will adopt. If you are doing the exercise with colleagues, each person may choose to do a different point of view; however, it can also be valuable for multiple people to assume the same point of view—you will all likely uncover different perspectives.</a:t>
            </a:r>
            <a:endParaRPr lang="en-US" sz="1600" dirty="0">
              <a:cs typeface="Times New Roman" panose="02020603050405020304" pitchFamily="18" charset="0"/>
            </a:endParaRPr>
          </a:p>
          <a:p>
            <a:pPr marL="342900" indent="-342900">
              <a:spcBef>
                <a:spcPts val="300"/>
              </a:spcBef>
              <a:spcAft>
                <a:spcPts val="300"/>
              </a:spcAft>
              <a:buFont typeface="+mj-lt"/>
              <a:buAutoNum type="arabicPeriod"/>
            </a:pPr>
            <a:r>
              <a:rPr lang="en-US" sz="1600" dirty="0">
                <a:cs typeface="Times New Roman" panose="02020603050405020304" pitchFamily="18" charset="0"/>
              </a:rPr>
              <a:t>Determine</a:t>
            </a:r>
            <a:r>
              <a:rPr lang="en-US" sz="1600" b="1" dirty="0">
                <a:cs typeface="Times New Roman" panose="02020603050405020304" pitchFamily="18" charset="0"/>
              </a:rPr>
              <a:t> </a:t>
            </a:r>
            <a:r>
              <a:rPr lang="en-US" sz="1600" dirty="0"/>
              <a:t>how to best assume the perspective of the person you have chosen. Choosing how the person first encounters the process, situation, etc., encompassed by the problem-solving effort is a good way to start. Then, walk through the rest of the process, situation, etc., as the person would in the real world.</a:t>
            </a:r>
          </a:p>
          <a:p>
            <a:pPr marL="342900" indent="-342900">
              <a:spcBef>
                <a:spcPts val="300"/>
              </a:spcBef>
              <a:spcAft>
                <a:spcPts val="300"/>
              </a:spcAft>
              <a:buFont typeface="+mj-lt"/>
              <a:buAutoNum type="arabicPeriod"/>
            </a:pPr>
            <a:r>
              <a:rPr lang="en-US" sz="1600" dirty="0">
                <a:cs typeface="Times New Roman" panose="02020603050405020304" pitchFamily="18" charset="0"/>
              </a:rPr>
              <a:t>List </a:t>
            </a:r>
            <a:r>
              <a:rPr lang="en-US" sz="1600" dirty="0"/>
              <a:t>out the experiences this person will encounter as they move through the process, situation, etc., that is central to your problem-solving effort, and the reactions they may have.</a:t>
            </a:r>
            <a:endParaRPr lang="en-US" sz="1600" dirty="0">
              <a:cs typeface="Times New Roman" panose="02020603050405020304" pitchFamily="18" charset="0"/>
            </a:endParaRPr>
          </a:p>
        </p:txBody>
      </p:sp>
      <p:sp>
        <p:nvSpPr>
          <p:cNvPr id="7" name="TextBox 6">
            <a:extLst>
              <a:ext uri="{FF2B5EF4-FFF2-40B4-BE49-F238E27FC236}">
                <a16:creationId xmlns:a16="http://schemas.microsoft.com/office/drawing/2014/main" id="{3E63B7BC-486A-4B25-A7A2-4A642D5735A2}"/>
              </a:ext>
            </a:extLst>
          </p:cNvPr>
          <p:cNvSpPr txBox="1">
            <a:spLocks/>
          </p:cNvSpPr>
          <p:nvPr userDrawn="1"/>
        </p:nvSpPr>
        <p:spPr>
          <a:xfrm>
            <a:off x="547688" y="3943686"/>
            <a:ext cx="1701403"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Experience</a:t>
            </a:r>
          </a:p>
        </p:txBody>
      </p:sp>
      <p:cxnSp>
        <p:nvCxnSpPr>
          <p:cNvPr id="8" name="Straight Connector 7">
            <a:extLst>
              <a:ext uri="{FF2B5EF4-FFF2-40B4-BE49-F238E27FC236}">
                <a16:creationId xmlns:a16="http://schemas.microsoft.com/office/drawing/2014/main" id="{9E8F5B51-62D4-483B-9E4A-7E69692918E4}"/>
              </a:ext>
            </a:extLst>
          </p:cNvPr>
          <p:cNvCxnSpPr>
            <a:cxnSpLocks/>
          </p:cNvCxnSpPr>
          <p:nvPr userDrawn="1"/>
        </p:nvCxnSpPr>
        <p:spPr>
          <a:xfrm>
            <a:off x="547688" y="4182415"/>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8CA31E-8C57-4EB7-ACEC-DEF51A96CB12}"/>
              </a:ext>
            </a:extLst>
          </p:cNvPr>
          <p:cNvCxnSpPr>
            <a:cxnSpLocks/>
          </p:cNvCxnSpPr>
          <p:nvPr userDrawn="1"/>
        </p:nvCxnSpPr>
        <p:spPr>
          <a:xfrm>
            <a:off x="547688" y="4609478"/>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6A8312-7ADE-4FB9-8CE5-44797A64754E}"/>
              </a:ext>
            </a:extLst>
          </p:cNvPr>
          <p:cNvCxnSpPr>
            <a:cxnSpLocks/>
          </p:cNvCxnSpPr>
          <p:nvPr userDrawn="1"/>
        </p:nvCxnSpPr>
        <p:spPr>
          <a:xfrm>
            <a:off x="540640" y="5054582"/>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709A374-1FC2-4F9C-9941-F911CA66C6B2}"/>
              </a:ext>
            </a:extLst>
          </p:cNvPr>
          <p:cNvCxnSpPr>
            <a:cxnSpLocks/>
          </p:cNvCxnSpPr>
          <p:nvPr userDrawn="1"/>
        </p:nvCxnSpPr>
        <p:spPr>
          <a:xfrm>
            <a:off x="540640" y="5499686"/>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2606A9-4E3C-44B8-A162-D37F774BDFB4}"/>
              </a:ext>
            </a:extLst>
          </p:cNvPr>
          <p:cNvCxnSpPr>
            <a:cxnSpLocks/>
          </p:cNvCxnSpPr>
          <p:nvPr userDrawn="1"/>
        </p:nvCxnSpPr>
        <p:spPr>
          <a:xfrm>
            <a:off x="540640" y="5944790"/>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454481C-F11E-4068-9A57-EA25C7A50904}"/>
              </a:ext>
            </a:extLst>
          </p:cNvPr>
          <p:cNvSpPr txBox="1">
            <a:spLocks/>
          </p:cNvSpPr>
          <p:nvPr userDrawn="1"/>
        </p:nvSpPr>
        <p:spPr>
          <a:xfrm>
            <a:off x="6313478" y="3943686"/>
            <a:ext cx="4859347"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Reaction/feeling evoked by experience</a:t>
            </a:r>
            <a:endParaRPr lang="en-US" sz="1400" b="1" dirty="0"/>
          </a:p>
        </p:txBody>
      </p:sp>
      <p:sp>
        <p:nvSpPr>
          <p:cNvPr id="26" name="2. Slide Title">
            <a:extLst>
              <a:ext uri="{FF2B5EF4-FFF2-40B4-BE49-F238E27FC236}">
                <a16:creationId xmlns:a16="http://schemas.microsoft.com/office/drawing/2014/main" id="{53DBF411-68AC-45B8-8483-508605EE2834}"/>
              </a:ext>
            </a:extLst>
          </p:cNvPr>
          <p:cNvSpPr>
            <a:spLocks noGrp="1"/>
          </p:cNvSpPr>
          <p:nvPr>
            <p:ph type="title"/>
            <p:custDataLst>
              <p:tags r:id="rId4"/>
            </p:custDataLst>
          </p:nvPr>
        </p:nvSpPr>
        <p:spPr>
          <a:xfrm>
            <a:off x="554736" y="182372"/>
            <a:ext cx="11082528" cy="731520"/>
          </a:xfrm>
        </p:spPr>
        <p:txBody>
          <a:bodyPr/>
          <a:lstStyle/>
          <a:p>
            <a:r>
              <a:rPr lang="en-US" dirty="0"/>
              <a:t>Point-of-view analysis</a:t>
            </a:r>
          </a:p>
        </p:txBody>
      </p:sp>
      <p:sp>
        <p:nvSpPr>
          <p:cNvPr id="27" name="3. Subtitle">
            <a:extLst>
              <a:ext uri="{FF2B5EF4-FFF2-40B4-BE49-F238E27FC236}">
                <a16:creationId xmlns:a16="http://schemas.microsoft.com/office/drawing/2014/main" id="{346D0D75-648C-4169-BDD0-91E3A7935157}"/>
              </a:ext>
            </a:extLst>
          </p:cNvPr>
          <p:cNvSpPr>
            <a:spLocks noGrp="1"/>
          </p:cNvSpPr>
          <p:nvPr>
            <p:ph type="subTitle" idx="1" hasCustomPrompt="1"/>
            <p:custDataLst>
              <p:tags r:id="rId5"/>
            </p:custDataLst>
          </p:nvPr>
        </p:nvSpPr>
        <p:spPr>
          <a:xfrm>
            <a:off x="554736" y="903861"/>
            <a:ext cx="11082528" cy="276999"/>
          </a:xfrm>
        </p:spPr>
        <p:txBody>
          <a:bodyPr/>
          <a:lstStyle>
            <a:lvl1pPr>
              <a:defRPr/>
            </a:lvl1pPr>
          </a:lstStyle>
          <a:p>
            <a:r>
              <a:rPr lang="en-US" sz="1800" dirty="0"/>
              <a:t>Worksheet 1/2</a:t>
            </a:r>
          </a:p>
        </p:txBody>
      </p:sp>
    </p:spTree>
    <p:extLst>
      <p:ext uri="{BB962C8B-B14F-4D97-AF65-F5344CB8AC3E}">
        <p14:creationId xmlns:p14="http://schemas.microsoft.com/office/powerpoint/2010/main" val="317690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E88576E-DEF6-4671-9628-B2D5BE0E7547}"/>
              </a:ext>
            </a:extLst>
          </p:cNvPr>
          <p:cNvGraphicFramePr>
            <a:graphicFrameLocks noChangeAspect="1"/>
          </p:cNvGraphicFramePr>
          <p:nvPr userDrawn="1">
            <p:custDataLst>
              <p:tags r:id="rId2"/>
            </p:custDataLst>
            <p:extLst>
              <p:ext uri="{D42A27DB-BD31-4B8C-83A1-F6EECF244321}">
                <p14:modId xmlns:p14="http://schemas.microsoft.com/office/powerpoint/2010/main" val="19065704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61"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025EC9D-5056-4269-A9BE-17418799583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ECAD8595-1CB7-4357-B17E-9CD224F56550}"/>
              </a:ext>
            </a:extLst>
          </p:cNvPr>
          <p:cNvSpPr>
            <a:spLocks noGrp="1"/>
          </p:cNvSpPr>
          <p:nvPr>
            <p:ph type="title"/>
            <p:custDataLst>
              <p:tags r:id="rId4"/>
            </p:custDataLst>
          </p:nvPr>
        </p:nvSpPr>
        <p:spPr>
          <a:xfrm>
            <a:off x="554736" y="182372"/>
            <a:ext cx="11082528" cy="731520"/>
          </a:xfrm>
        </p:spPr>
        <p:txBody>
          <a:bodyPr/>
          <a:lstStyle/>
          <a:p>
            <a:r>
              <a:rPr lang="en-US" dirty="0"/>
              <a:t>Point-of-view analysis</a:t>
            </a:r>
          </a:p>
        </p:txBody>
      </p:sp>
      <p:sp>
        <p:nvSpPr>
          <p:cNvPr id="5" name="3. Subtitle">
            <a:extLst>
              <a:ext uri="{FF2B5EF4-FFF2-40B4-BE49-F238E27FC236}">
                <a16:creationId xmlns:a16="http://schemas.microsoft.com/office/drawing/2014/main" id="{4737A4F4-8F85-4BED-A09C-46616374AAD6}"/>
              </a:ext>
            </a:extLst>
          </p:cNvPr>
          <p:cNvSpPr>
            <a:spLocks noGrp="1"/>
          </p:cNvSpPr>
          <p:nvPr>
            <p:ph type="subTitle" idx="1"/>
            <p:custDataLst>
              <p:tags r:id="rId5"/>
            </p:custDataLst>
          </p:nvPr>
        </p:nvSpPr>
        <p:spPr>
          <a:xfrm>
            <a:off x="554736" y="903861"/>
            <a:ext cx="11082528" cy="276999"/>
          </a:xfrm>
        </p:spPr>
        <p:txBody>
          <a:bodyPr/>
          <a:lstStyle/>
          <a:p>
            <a:r>
              <a:rPr lang="en-US" sz="1800" dirty="0"/>
              <a:t>Overview</a:t>
            </a:r>
          </a:p>
        </p:txBody>
      </p:sp>
      <p:sp>
        <p:nvSpPr>
          <p:cNvPr id="6" name="Rectangle 5">
            <a:extLst>
              <a:ext uri="{FF2B5EF4-FFF2-40B4-BE49-F238E27FC236}">
                <a16:creationId xmlns:a16="http://schemas.microsoft.com/office/drawing/2014/main" id="{9BC1A6FD-4E9D-480C-951B-458A5785ED4A}"/>
              </a:ext>
            </a:extLst>
          </p:cNvPr>
          <p:cNvSpPr/>
          <p:nvPr userDrawn="1"/>
        </p:nvSpPr>
        <p:spPr>
          <a:xfrm>
            <a:off x="554736" y="1341716"/>
            <a:ext cx="10591800" cy="4247317"/>
          </a:xfrm>
          <a:prstGeom prst="rect">
            <a:avLst/>
          </a:prstGeom>
        </p:spPr>
        <p:txBody>
          <a:bodyPr wrap="square">
            <a:spAutoFit/>
          </a:bodyPr>
          <a:lstStyle/>
          <a:p>
            <a:pPr>
              <a:spcBef>
                <a:spcPts val="900"/>
              </a:spcBef>
              <a:spcAft>
                <a:spcPts val="9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When you solve problems, you're usually deductive, trying to drive to one answer. This can cause your thinking to narrow down at a point in the problem-solving process where it should be opening up. Point-of-view analysis is designed to help you move out of deductive mode and expand your thinking by taking on the vantage point of others.</a:t>
            </a:r>
          </a:p>
          <a:p>
            <a:pPr>
              <a:spcBef>
                <a:spcPts val="900"/>
              </a:spcBef>
              <a:spcAft>
                <a:spcPts val="9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To recap the story Monne Williams told in the course: imagine you are trying to design a children’s museum. You could go and simply look at building plans and think about the coolest exhibits and ways to help kids learn. But with point-of-view analysis, you might put cameras on children and think about how they move through the world and see things from a different perspective. Alternatively, you might get on the floor and think about how you would experience things if you were only three feet tall. By doing this, you would experience the space from an entirely different lens. That is the power of point-of-view analysis: understanding the experience, and perhaps the feelings it causes, the way someone else would. </a:t>
            </a:r>
          </a:p>
          <a:p>
            <a:pPr>
              <a:spcBef>
                <a:spcPts val="900"/>
              </a:spcBef>
              <a:spcAft>
                <a:spcPts val="9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So, if you are trying to solve a team problem, or a customer problem, you would try to understand the problem from their view.  Ask yourself, how does this person experience this problem? What is their first contact with the problematic area/issue? What happens next?, etc. By putting yourself in the other person’s shoes, you will hopefully gain new insight.</a:t>
            </a:r>
          </a:p>
        </p:txBody>
      </p:sp>
    </p:spTree>
    <p:extLst>
      <p:ext uri="{BB962C8B-B14F-4D97-AF65-F5344CB8AC3E}">
        <p14:creationId xmlns:p14="http://schemas.microsoft.com/office/powerpoint/2010/main" val="3325544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0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3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5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8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0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739425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0"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332656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8" name="think-cell Slide" r:id="rId27" imgW="413" imgH="416" progId="TCLayout.ActiveDocument.1">
                  <p:embed/>
                </p:oleObj>
              </mc:Choice>
              <mc:Fallback>
                <p:oleObj name="think-cell Slide" r:id="rId2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9B9F4A79-9414-46DE-8E48-5B2CC879CB27}"/>
              </a:ext>
            </a:extLst>
          </p:cNvPr>
          <p:cNvSpPr>
            <a:spLocks noGrp="1"/>
          </p:cNvSpPr>
          <p:nvPr>
            <p:ph type="body" sz="quarter" idx="17"/>
            <p:custDataLst>
              <p:tags r:id="rId12"/>
            </p:custDataLst>
          </p:nvPr>
        </p:nvSpPr>
        <p:spPr>
          <a:xfrm>
            <a:off x="9119860" y="78768"/>
            <a:ext cx="2520451" cy="123111"/>
          </a:xfrm>
        </p:spPr>
        <p:txBody>
          <a:bodyPr/>
          <a:lstStyle/>
          <a:p>
            <a:endParaRPr lang="en-US"/>
          </a:p>
        </p:txBody>
      </p:sp>
      <p:sp>
        <p:nvSpPr>
          <p:cNvPr id="16" name="3. Subtitle">
            <a:extLst>
              <a:ext uri="{FF2B5EF4-FFF2-40B4-BE49-F238E27FC236}">
                <a16:creationId xmlns:a16="http://schemas.microsoft.com/office/drawing/2014/main" id="{063AFC57-6BCD-42F8-AE01-0B11D8C57E24}"/>
              </a:ext>
            </a:extLst>
          </p:cNvPr>
          <p:cNvSpPr>
            <a:spLocks noGrp="1"/>
          </p:cNvSpPr>
          <p:nvPr>
            <p:ph type="subTitle" idx="1"/>
            <p:custDataLst>
              <p:tags r:id="rId13"/>
            </p:custDataLst>
          </p:nvPr>
        </p:nvSpPr>
        <p:spPr>
          <a:xfrm>
            <a:off x="554736" y="903861"/>
            <a:ext cx="7918704" cy="276999"/>
          </a:xfrm>
        </p:spPr>
        <p:txBody>
          <a:bodyPr/>
          <a:lstStyle/>
          <a:p>
            <a:r>
              <a:rPr lang="en-US" sz="1800" dirty="0"/>
              <a:t>Instructions</a:t>
            </a:r>
          </a:p>
        </p:txBody>
      </p:sp>
      <p:sp>
        <p:nvSpPr>
          <p:cNvPr id="19" name="RectangleLight">
            <a:extLst>
              <a:ext uri="{FF2B5EF4-FFF2-40B4-BE49-F238E27FC236}">
                <a16:creationId xmlns:a16="http://schemas.microsoft.com/office/drawing/2014/main" id="{CD16B48E-B877-45AC-8EDA-926C0FC6CD9E}"/>
              </a:ext>
            </a:extLst>
          </p:cNvPr>
          <p:cNvSpPr/>
          <p:nvPr userDrawn="1">
            <p:custDataLst>
              <p:tags r:id="rId1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29" name="SlideLogoText">
            <a:extLst>
              <a:ext uri="{FF2B5EF4-FFF2-40B4-BE49-F238E27FC236}">
                <a16:creationId xmlns:a16="http://schemas.microsoft.com/office/drawing/2014/main" id="{7FDDA994-7A67-45BE-9173-48982E85BE7D}"/>
              </a:ext>
            </a:extLst>
          </p:cNvPr>
          <p:cNvSpPr txBox="1"/>
          <p:nvPr userDrawn="1">
            <p:custDataLst>
              <p:tags r:id="rId1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30" name="Slide Number">
            <a:extLst>
              <a:ext uri="{FF2B5EF4-FFF2-40B4-BE49-F238E27FC236}">
                <a16:creationId xmlns:a16="http://schemas.microsoft.com/office/drawing/2014/main" id="{19CEB986-6FF4-47CD-8A0D-21402FEC0923}"/>
              </a:ext>
            </a:extLst>
          </p:cNvPr>
          <p:cNvSpPr>
            <a:spLocks noChangeArrowheads="1"/>
          </p:cNvSpPr>
          <p:nvPr userDrawn="1">
            <p:custDataLst>
              <p:tags r:id="rId1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31" name="BottomLineRight">
            <a:extLst>
              <a:ext uri="{FF2B5EF4-FFF2-40B4-BE49-F238E27FC236}">
                <a16:creationId xmlns:a16="http://schemas.microsoft.com/office/drawing/2014/main" id="{D0CE50F8-74E1-4ED9-B86B-E1A9571F42C9}"/>
              </a:ext>
            </a:extLst>
          </p:cNvPr>
          <p:cNvCxnSpPr/>
          <p:nvPr userDrawn="1">
            <p:custDataLst>
              <p:tags r:id="rId1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BottomLineLeft">
            <a:extLst>
              <a:ext uri="{FF2B5EF4-FFF2-40B4-BE49-F238E27FC236}">
                <a16:creationId xmlns:a16="http://schemas.microsoft.com/office/drawing/2014/main" id="{00DAEA5F-DCDE-4A21-8DCA-EBB2F6327627}"/>
              </a:ext>
            </a:extLst>
          </p:cNvPr>
          <p:cNvCxnSpPr/>
          <p:nvPr userDrawn="1">
            <p:custDataLst>
              <p:tags r:id="rId1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TopLineRight">
            <a:extLst>
              <a:ext uri="{FF2B5EF4-FFF2-40B4-BE49-F238E27FC236}">
                <a16:creationId xmlns:a16="http://schemas.microsoft.com/office/drawing/2014/main" id="{FA46F3A2-1806-4A6B-9620-6051C2B45A5A}"/>
              </a:ext>
            </a:extLst>
          </p:cNvPr>
          <p:cNvCxnSpPr/>
          <p:nvPr userDrawn="1">
            <p:custDataLst>
              <p:tags r:id="rId1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TopLineLeft">
            <a:extLst>
              <a:ext uri="{FF2B5EF4-FFF2-40B4-BE49-F238E27FC236}">
                <a16:creationId xmlns:a16="http://schemas.microsoft.com/office/drawing/2014/main" id="{C5A3F2E8-1CAD-4BD0-9180-DAEF9A133DB1}"/>
              </a:ext>
            </a:extLst>
          </p:cNvPr>
          <p:cNvCxnSpPr/>
          <p:nvPr userDrawn="1">
            <p:custDataLst>
              <p:tags r:id="rId2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5" name="2. Slide Title">
            <a:extLst>
              <a:ext uri="{FF2B5EF4-FFF2-40B4-BE49-F238E27FC236}">
                <a16:creationId xmlns:a16="http://schemas.microsoft.com/office/drawing/2014/main" id="{9880DB99-EB27-4D96-AD85-61A6B77D15E9}"/>
              </a:ext>
            </a:extLst>
          </p:cNvPr>
          <p:cNvSpPr txBox="1">
            <a:spLocks/>
          </p:cNvSpPr>
          <p:nvPr userDrawn="1">
            <p:custDataLst>
              <p:tags r:id="rId21"/>
            </p:custDataLst>
          </p:nvPr>
        </p:nvSpPr>
        <p:spPr>
          <a:xfrm>
            <a:off x="554736" y="172212"/>
            <a:ext cx="7918704" cy="731520"/>
          </a:xfrm>
          <a:prstGeom prst="rect">
            <a:avLst/>
          </a:prstGeom>
        </p:spPr>
        <p:txBody>
          <a:bodyPr vert="horz" wrap="square" lIns="0" tIns="0" rIns="0" bIns="0" rtlCol="0" anchor="b" anchorCtr="0">
            <a:noAutofit/>
          </a:bodyPr>
          <a:lst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a:lstStyle>
          <a:p>
            <a:r>
              <a:rPr lang="en-US" dirty="0"/>
              <a:t>Use creative thinking</a:t>
            </a:r>
          </a:p>
        </p:txBody>
      </p:sp>
      <p:sp>
        <p:nvSpPr>
          <p:cNvPr id="36" name="1. On-page tracker">
            <a:extLst>
              <a:ext uri="{FF2B5EF4-FFF2-40B4-BE49-F238E27FC236}">
                <a16:creationId xmlns:a16="http://schemas.microsoft.com/office/drawing/2014/main" id="{513DC569-6522-435B-B9AE-51116C896BD9}"/>
              </a:ext>
            </a:extLst>
          </p:cNvPr>
          <p:cNvSpPr txBox="1">
            <a:spLocks/>
          </p:cNvSpPr>
          <p:nvPr userDrawn="1">
            <p:custDataLst>
              <p:tags r:id="rId22"/>
            </p:custDataLst>
          </p:nvPr>
        </p:nvSpPr>
        <p:spPr>
          <a:xfrm>
            <a:off x="9116568" y="89319"/>
            <a:ext cx="2523744" cy="123111"/>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300"/>
              </a:spcBef>
              <a:spcAft>
                <a:spcPts val="300"/>
              </a:spcAft>
              <a:buFont typeface="Segoe UI" panose="020B0502040204020203" pitchFamily="34" charset="0"/>
              <a:buChar char="​"/>
              <a:defRPr sz="8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Chapter › Topic</a:t>
            </a:r>
            <a:endParaRPr lang="en-US" dirty="0"/>
          </a:p>
        </p:txBody>
      </p:sp>
      <p:pic>
        <p:nvPicPr>
          <p:cNvPr id="37" name="CustomIcon">
            <a:extLst>
              <a:ext uri="{FF2B5EF4-FFF2-40B4-BE49-F238E27FC236}">
                <a16:creationId xmlns:a16="http://schemas.microsoft.com/office/drawing/2014/main" id="{C2D3BECF-70E0-4967-B23B-76512111CA55}"/>
              </a:ext>
            </a:extLst>
          </p:cNvPr>
          <p:cNvPicPr>
            <a:picLocks noChangeAspect="1"/>
          </p:cNvPicPr>
          <p:nvPr userDrawn="1">
            <p:custDataLst>
              <p:tags r:id="rId23"/>
            </p:custDataLst>
          </p:nvPr>
        </p:nvPicPr>
        <p:blipFill>
          <a:blip r:embed="rId29">
            <a:extLst>
              <a:ext uri="{96DAC541-7B7A-43D3-8B79-37D633B846F1}">
                <asvg:svgBlip xmlns:asvg="http://schemas.microsoft.com/office/drawing/2016/SVG/main" r:embed="rId30"/>
              </a:ext>
            </a:extLst>
          </a:blip>
          <a:stretch>
            <a:fillRect/>
          </a:stretch>
        </p:blipFill>
        <p:spPr>
          <a:xfrm>
            <a:off x="9092184" y="423715"/>
            <a:ext cx="609600" cy="609600"/>
          </a:xfrm>
          <a:prstGeom prst="rect">
            <a:avLst/>
          </a:prstGeom>
        </p:spPr>
      </p:pic>
      <p:sp>
        <p:nvSpPr>
          <p:cNvPr id="38" name="Rectangle 37">
            <a:extLst>
              <a:ext uri="{FF2B5EF4-FFF2-40B4-BE49-F238E27FC236}">
                <a16:creationId xmlns:a16="http://schemas.microsoft.com/office/drawing/2014/main" id="{A55E6407-C1AB-4856-B4EF-8E51E5CDEE63}"/>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20 minutes</a:t>
            </a:r>
          </a:p>
        </p:txBody>
      </p:sp>
      <p:sp>
        <p:nvSpPr>
          <p:cNvPr id="39" name="TextBox 38">
            <a:extLst>
              <a:ext uri="{FF2B5EF4-FFF2-40B4-BE49-F238E27FC236}">
                <a16:creationId xmlns:a16="http://schemas.microsoft.com/office/drawing/2014/main" id="{C975F9F3-4041-497A-A7B6-1E0C9EA45CD4}"/>
              </a:ext>
            </a:extLst>
          </p:cNvPr>
          <p:cNvSpPr txBox="1">
            <a:spLocks/>
          </p:cNvSpPr>
          <p:nvPr userDrawn="1">
            <p:custDataLst>
              <p:tags r:id="rId24"/>
            </p:custDataLst>
          </p:nvPr>
        </p:nvSpPr>
        <p:spPr>
          <a:xfrm>
            <a:off x="554736" y="1687513"/>
            <a:ext cx="7918704" cy="438068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dirty="0"/>
              <a:t>The benefit of a structured approach is that you have a clear set of problem-solving steps to follow, and that helps you realize when and where you are stuck and not advancing. In the course, you learned about three creative thinking techniques to help with this: </a:t>
            </a:r>
            <a:r>
              <a:rPr lang="en-US" b="1" dirty="0"/>
              <a:t>point-of-view analysis, assumption reversal, and constraint release</a:t>
            </a:r>
            <a:r>
              <a:rPr lang="en-US" dirty="0"/>
              <a:t>. </a:t>
            </a:r>
          </a:p>
          <a:p>
            <a:pPr lvl="1">
              <a:spcBef>
                <a:spcPts val="2000"/>
              </a:spcBef>
            </a:pPr>
            <a:r>
              <a:rPr lang="en-US" b="1" dirty="0">
                <a:cs typeface="Times New Roman" panose="02020603050405020304" pitchFamily="18" charset="0"/>
              </a:rPr>
              <a:t>Goal:</a:t>
            </a:r>
            <a:r>
              <a:rPr lang="en-US" dirty="0">
                <a:cs typeface="Times New Roman" panose="02020603050405020304" pitchFamily="18" charset="0"/>
              </a:rPr>
              <a:t> Apply one of the three creative thinking techniques to a problem you are currently working on</a:t>
            </a:r>
          </a:p>
          <a:p>
            <a:pPr lvl="1">
              <a:spcBef>
                <a:spcPts val="2000"/>
              </a:spcBef>
            </a:pPr>
            <a:r>
              <a:rPr lang="en-US" b="1" dirty="0">
                <a:cs typeface="Times New Roman" panose="02020603050405020304" pitchFamily="18" charset="0"/>
              </a:rPr>
              <a:t>Logistics: </a:t>
            </a:r>
            <a:r>
              <a:rPr lang="en-US" dirty="0">
                <a:cs typeface="Times New Roman" panose="02020603050405020304" pitchFamily="18" charset="0"/>
              </a:rPr>
              <a:t>This can be completed individually or with colleagues. If the option exists, </a:t>
            </a:r>
            <a:r>
              <a:rPr lang="en-US" dirty="0"/>
              <a:t>we recommend doing it with colleagues because creative thinking is enhanced by multiple perspectives</a:t>
            </a:r>
            <a:endParaRPr lang="en-US" dirty="0">
              <a:cs typeface="Times New Roman" panose="02020603050405020304" pitchFamily="18" charset="0"/>
            </a:endParaRPr>
          </a:p>
          <a:p>
            <a:pPr lvl="1">
              <a:spcBef>
                <a:spcPts val="2000"/>
              </a:spcBef>
            </a:pPr>
            <a:r>
              <a:rPr lang="en-US" b="1" dirty="0">
                <a:cs typeface="Times New Roman" panose="02020603050405020304" pitchFamily="18" charset="0"/>
              </a:rPr>
              <a:t>Estimated time:</a:t>
            </a:r>
            <a:r>
              <a:rPr lang="en-US" dirty="0">
                <a:cs typeface="Times New Roman" panose="02020603050405020304" pitchFamily="18" charset="0"/>
              </a:rPr>
              <a:t> 20 minutes</a:t>
            </a:r>
          </a:p>
          <a:p>
            <a:pPr marL="3175" lvl="1" indent="0">
              <a:spcBef>
                <a:spcPts val="2000"/>
              </a:spcBef>
              <a:buNone/>
            </a:pPr>
            <a:r>
              <a:rPr lang="en-US" dirty="0">
                <a:cs typeface="Times New Roman" panose="02020603050405020304" pitchFamily="18" charset="0"/>
              </a:rPr>
              <a:t>Select a problem you are working on and describe it on the next page. Choose one of the three creative thinking techniques and, using the corresponding worksheet, apply the technique to the problem you have chosen to solve.</a:t>
            </a:r>
          </a:p>
        </p:txBody>
      </p:sp>
      <p:sp>
        <p:nvSpPr>
          <p:cNvPr id="40" name="TextBox 39">
            <a:extLst>
              <a:ext uri="{FF2B5EF4-FFF2-40B4-BE49-F238E27FC236}">
                <a16:creationId xmlns:a16="http://schemas.microsoft.com/office/drawing/2014/main" id="{4A05542B-AA48-4758-8495-D782D2C7DA1E}"/>
              </a:ext>
            </a:extLst>
          </p:cNvPr>
          <p:cNvSpPr txBox="1"/>
          <p:nvPr userDrawn="1">
            <p:custDataLst>
              <p:tags r:id="rId25"/>
            </p:custDataLst>
          </p:nvPr>
        </p:nvSpPr>
        <p:spPr>
          <a:xfrm>
            <a:off x="9092184" y="1687513"/>
            <a:ext cx="2542604" cy="29623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Questions to consider:</a:t>
            </a:r>
          </a:p>
          <a:p>
            <a:pPr lvl="1">
              <a:spcBef>
                <a:spcPts val="1000"/>
              </a:spcBef>
            </a:pPr>
            <a:r>
              <a:rPr lang="en-US" dirty="0">
                <a:cs typeface="Times New Roman" panose="02020603050405020304" pitchFamily="18" charset="0"/>
              </a:rPr>
              <a:t>Where are you in your problem-solving effort—your current thinking?</a:t>
            </a:r>
          </a:p>
          <a:p>
            <a:pPr lvl="1">
              <a:spcBef>
                <a:spcPts val="1000"/>
              </a:spcBef>
            </a:pPr>
            <a:r>
              <a:rPr lang="en-US" dirty="0">
                <a:cs typeface="Times New Roman" panose="02020603050405020304" pitchFamily="18" charset="0"/>
              </a:rPr>
              <a:t>Why did you choose the creative thinking technique you selected?</a:t>
            </a:r>
          </a:p>
          <a:p>
            <a:pPr lvl="1">
              <a:spcBef>
                <a:spcPts val="1000"/>
              </a:spcBef>
            </a:pPr>
            <a:r>
              <a:rPr lang="en-US" dirty="0">
                <a:cs typeface="Times New Roman" panose="02020603050405020304" pitchFamily="18" charset="0"/>
              </a:rPr>
              <a:t>What new insights did you gain with the technique?</a:t>
            </a:r>
          </a:p>
        </p:txBody>
      </p:sp>
    </p:spTree>
    <p:extLst>
      <p:ext uri="{BB962C8B-B14F-4D97-AF65-F5344CB8AC3E}">
        <p14:creationId xmlns:p14="http://schemas.microsoft.com/office/powerpoint/2010/main" val="1470861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id="{50A6F163-B320-458E-8327-B6B74F3FD54B}"/>
              </a:ext>
            </a:extLst>
          </p:cNvPr>
          <p:cNvGraphicFramePr>
            <a:graphicFrameLocks noChangeAspect="1"/>
          </p:cNvGraphicFramePr>
          <p:nvPr userDrawn="1">
            <p:custDataLst>
              <p:tags r:id="rId2"/>
            </p:custDataLst>
            <p:extLst>
              <p:ext uri="{D42A27DB-BD31-4B8C-83A1-F6EECF244321}">
                <p14:modId xmlns:p14="http://schemas.microsoft.com/office/powerpoint/2010/main" val="22282335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985" name="think-cell Slide" r:id="rId24" imgW="395" imgH="394" progId="TCLayout.ActiveDocument.1">
                  <p:embed/>
                </p:oleObj>
              </mc:Choice>
              <mc:Fallback>
                <p:oleObj name="think-cell Slide" r:id="rId24" imgW="395" imgH="394" progId="TCLayout.ActiveDocument.1">
                  <p:embed/>
                  <p:pic>
                    <p:nvPicPr>
                      <p:cNvPr id="0" name=""/>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3" name="RectangleLight">
            <a:extLst>
              <a:ext uri="{FF2B5EF4-FFF2-40B4-BE49-F238E27FC236}">
                <a16:creationId xmlns:a16="http://schemas.microsoft.com/office/drawing/2014/main" id="{C32661DD-EB19-450E-81C5-D2E4299DF56D}"/>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4" name="SlideLogoText">
            <a:extLst>
              <a:ext uri="{FF2B5EF4-FFF2-40B4-BE49-F238E27FC236}">
                <a16:creationId xmlns:a16="http://schemas.microsoft.com/office/drawing/2014/main" id="{1FD78449-2E18-44F6-9521-99C4163EC17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7CF48C78-3D93-4E22-81BA-86F0FCBDE1D8}"/>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6" name="BottomLineRight">
            <a:extLst>
              <a:ext uri="{FF2B5EF4-FFF2-40B4-BE49-F238E27FC236}">
                <a16:creationId xmlns:a16="http://schemas.microsoft.com/office/drawing/2014/main" id="{5F8397D0-B9C3-43E9-B603-D86F16074B3D}"/>
              </a:ext>
            </a:extLst>
          </p:cNvPr>
          <p:cNvCxnSpPr/>
          <p:nvPr userDrawn="1">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 name="BottomLineLeft">
            <a:extLst>
              <a:ext uri="{FF2B5EF4-FFF2-40B4-BE49-F238E27FC236}">
                <a16:creationId xmlns:a16="http://schemas.microsoft.com/office/drawing/2014/main" id="{E0579955-97F3-4E3D-8793-C7F31585F2F4}"/>
              </a:ext>
            </a:extLst>
          </p:cNvPr>
          <p:cNvCxnSpPr/>
          <p:nvPr userDrawn="1">
            <p:custDataLst>
              <p:tags r:id="rId7"/>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Right">
            <a:extLst>
              <a:ext uri="{FF2B5EF4-FFF2-40B4-BE49-F238E27FC236}">
                <a16:creationId xmlns:a16="http://schemas.microsoft.com/office/drawing/2014/main" id="{B13DCB72-C098-4BD0-86A4-B747F479882A}"/>
              </a:ext>
            </a:extLst>
          </p:cNvPr>
          <p:cNvCxnSpPr/>
          <p:nvPr userDrawn="1">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Left">
            <a:extLst>
              <a:ext uri="{FF2B5EF4-FFF2-40B4-BE49-F238E27FC236}">
                <a16:creationId xmlns:a16="http://schemas.microsoft.com/office/drawing/2014/main" id="{871044DE-7E93-453C-8146-03DEEF6ABD49}"/>
              </a:ext>
            </a:extLst>
          </p:cNvPr>
          <p:cNvCxnSpPr/>
          <p:nvPr userDrawn="1">
            <p:custDataLst>
              <p:tags r:id="rId9"/>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0" name="1. On-page tracker">
            <a:extLst>
              <a:ext uri="{FF2B5EF4-FFF2-40B4-BE49-F238E27FC236}">
                <a16:creationId xmlns:a16="http://schemas.microsoft.com/office/drawing/2014/main" id="{B06F3B3C-066B-4FC8-8613-9A60A78E24D6}"/>
              </a:ext>
            </a:extLst>
          </p:cNvPr>
          <p:cNvSpPr>
            <a:spLocks noGrp="1"/>
          </p:cNvSpPr>
          <p:nvPr>
            <p:ph type="body" sz="quarter" idx="17"/>
            <p:custDataLst>
              <p:tags r:id="rId10"/>
            </p:custDataLst>
          </p:nvPr>
        </p:nvSpPr>
        <p:spPr>
          <a:xfrm>
            <a:off x="9119860" y="78768"/>
            <a:ext cx="2520451" cy="123111"/>
          </a:xfrm>
        </p:spPr>
        <p:txBody>
          <a:bodyPr/>
          <a:lstStyle/>
          <a:p>
            <a:endParaRPr lang="en-US"/>
          </a:p>
        </p:txBody>
      </p:sp>
      <p:sp>
        <p:nvSpPr>
          <p:cNvPr id="12" name="RectangleLight">
            <a:extLst>
              <a:ext uri="{FF2B5EF4-FFF2-40B4-BE49-F238E27FC236}">
                <a16:creationId xmlns:a16="http://schemas.microsoft.com/office/drawing/2014/main" id="{CF667E1F-5C15-4ADD-A358-857EC8FD2B65}"/>
              </a:ext>
            </a:extLst>
          </p:cNvPr>
          <p:cNvSpPr/>
          <p:nvPr userDrawn="1">
            <p:custDataLst>
              <p:tags r:id="rId11"/>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3" name="SlideLogoText">
            <a:extLst>
              <a:ext uri="{FF2B5EF4-FFF2-40B4-BE49-F238E27FC236}">
                <a16:creationId xmlns:a16="http://schemas.microsoft.com/office/drawing/2014/main" id="{2CB184A9-399D-4916-B2A9-127F94A2081B}"/>
              </a:ext>
            </a:extLst>
          </p:cNvPr>
          <p:cNvSpPr txBox="1"/>
          <p:nvPr userDrawn="1">
            <p:custDataLst>
              <p:tags r:id="rId1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4" name="Slide Number">
            <a:extLst>
              <a:ext uri="{FF2B5EF4-FFF2-40B4-BE49-F238E27FC236}">
                <a16:creationId xmlns:a16="http://schemas.microsoft.com/office/drawing/2014/main" id="{FFBA8375-32BE-4D2B-85B9-F6EF15529158}"/>
              </a:ext>
            </a:extLst>
          </p:cNvPr>
          <p:cNvSpPr>
            <a:spLocks noChangeArrowheads="1"/>
          </p:cNvSpPr>
          <p:nvPr userDrawn="1">
            <p:custDataLst>
              <p:tags r:id="rId1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15" name="BottomLineRight">
            <a:extLst>
              <a:ext uri="{FF2B5EF4-FFF2-40B4-BE49-F238E27FC236}">
                <a16:creationId xmlns:a16="http://schemas.microsoft.com/office/drawing/2014/main" id="{ADA2D1CA-D56E-426D-AE4F-8F074D26391E}"/>
              </a:ext>
            </a:extLst>
          </p:cNvPr>
          <p:cNvCxnSpPr/>
          <p:nvPr userDrawn="1">
            <p:custDataLst>
              <p:tags r:id="rId14"/>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BottomLineLeft">
            <a:extLst>
              <a:ext uri="{FF2B5EF4-FFF2-40B4-BE49-F238E27FC236}">
                <a16:creationId xmlns:a16="http://schemas.microsoft.com/office/drawing/2014/main" id="{9C630E45-B35D-4065-B47A-BBFD2BE93530}"/>
              </a:ext>
            </a:extLst>
          </p:cNvPr>
          <p:cNvCxnSpPr/>
          <p:nvPr userDrawn="1">
            <p:custDataLst>
              <p:tags r:id="rId15"/>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TopLineRight">
            <a:extLst>
              <a:ext uri="{FF2B5EF4-FFF2-40B4-BE49-F238E27FC236}">
                <a16:creationId xmlns:a16="http://schemas.microsoft.com/office/drawing/2014/main" id="{0B0AE38E-FD58-4253-87FE-B4E971461747}"/>
              </a:ext>
            </a:extLst>
          </p:cNvPr>
          <p:cNvCxnSpPr/>
          <p:nvPr userDrawn="1">
            <p:custDataLst>
              <p:tags r:id="rId16"/>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Left">
            <a:extLst>
              <a:ext uri="{FF2B5EF4-FFF2-40B4-BE49-F238E27FC236}">
                <a16:creationId xmlns:a16="http://schemas.microsoft.com/office/drawing/2014/main" id="{1D8920BD-8000-4F2C-9745-9A9A53EC4CAB}"/>
              </a:ext>
            </a:extLst>
          </p:cNvPr>
          <p:cNvCxnSpPr/>
          <p:nvPr userDrawn="1">
            <p:custDataLst>
              <p:tags r:id="rId17"/>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55BA5FE4-331B-4F16-BBA6-6E4E93185C10}"/>
              </a:ext>
            </a:extLst>
          </p:cNvPr>
          <p:cNvSpPr txBox="1">
            <a:spLocks/>
          </p:cNvSpPr>
          <p:nvPr userDrawn="1">
            <p:custDataLst>
              <p:tags r:id="rId18"/>
            </p:custDataLst>
          </p:nvPr>
        </p:nvSpPr>
        <p:spPr>
          <a:xfrm>
            <a:off x="554736" y="172212"/>
            <a:ext cx="7918704" cy="731520"/>
          </a:xfrm>
          <a:prstGeom prst="rect">
            <a:avLst/>
          </a:prstGeom>
        </p:spPr>
        <p:txBody>
          <a:bodyPr vert="horz" wrap="square" lIns="0" tIns="0" rIns="0" bIns="0" rtlCol="0" anchor="b" anchorCtr="0">
            <a:noAutofit/>
          </a:bodyPr>
          <a:lst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a:lstStyle>
          <a:p>
            <a:endParaRPr lang="en-US" dirty="0"/>
          </a:p>
        </p:txBody>
      </p:sp>
      <p:sp>
        <p:nvSpPr>
          <p:cNvPr id="20" name="1. On-page tracker">
            <a:extLst>
              <a:ext uri="{FF2B5EF4-FFF2-40B4-BE49-F238E27FC236}">
                <a16:creationId xmlns:a16="http://schemas.microsoft.com/office/drawing/2014/main" id="{ED228E12-C165-4F2F-9F59-84C42DC61649}"/>
              </a:ext>
            </a:extLst>
          </p:cNvPr>
          <p:cNvSpPr txBox="1">
            <a:spLocks/>
          </p:cNvSpPr>
          <p:nvPr userDrawn="1">
            <p:custDataLst>
              <p:tags r:id="rId19"/>
            </p:custDataLst>
          </p:nvPr>
        </p:nvSpPr>
        <p:spPr>
          <a:xfrm>
            <a:off x="9116568" y="89319"/>
            <a:ext cx="2523744" cy="123111"/>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300"/>
              </a:spcBef>
              <a:spcAft>
                <a:spcPts val="300"/>
              </a:spcAft>
              <a:buFont typeface="Segoe UI" panose="020B0502040204020203" pitchFamily="34" charset="0"/>
              <a:buChar char="​"/>
              <a:defRPr sz="8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Chapter › Topic</a:t>
            </a:r>
            <a:endParaRPr lang="en-US" dirty="0"/>
          </a:p>
        </p:txBody>
      </p:sp>
      <p:sp>
        <p:nvSpPr>
          <p:cNvPr id="26" name="3. Subtitle">
            <a:extLst>
              <a:ext uri="{FF2B5EF4-FFF2-40B4-BE49-F238E27FC236}">
                <a16:creationId xmlns:a16="http://schemas.microsoft.com/office/drawing/2014/main" id="{3792264A-CD41-47B5-ABCF-3608B7F8B5D9}"/>
              </a:ext>
            </a:extLst>
          </p:cNvPr>
          <p:cNvSpPr>
            <a:spLocks noGrp="1"/>
          </p:cNvSpPr>
          <p:nvPr>
            <p:ph type="subTitle" idx="1"/>
            <p:custDataLst>
              <p:tags r:id="rId20"/>
            </p:custDataLst>
          </p:nvPr>
        </p:nvSpPr>
        <p:spPr>
          <a:xfrm>
            <a:off x="554736" y="903861"/>
            <a:ext cx="7918704" cy="276999"/>
          </a:xfrm>
        </p:spPr>
        <p:txBody>
          <a:bodyPr/>
          <a:lstStyle/>
          <a:p>
            <a:r>
              <a:rPr lang="en-US" sz="1800" dirty="0"/>
              <a:t>Worksheet</a:t>
            </a:r>
          </a:p>
        </p:txBody>
      </p:sp>
      <p:sp>
        <p:nvSpPr>
          <p:cNvPr id="27" name="2. Slide Title">
            <a:extLst>
              <a:ext uri="{FF2B5EF4-FFF2-40B4-BE49-F238E27FC236}">
                <a16:creationId xmlns:a16="http://schemas.microsoft.com/office/drawing/2014/main" id="{AD46A7FC-ED97-45BE-ABAC-C4999F3111AA}"/>
              </a:ext>
            </a:extLst>
          </p:cNvPr>
          <p:cNvSpPr txBox="1">
            <a:spLocks/>
          </p:cNvSpPr>
          <p:nvPr userDrawn="1">
            <p:custDataLst>
              <p:tags r:id="rId21"/>
            </p:custDataLst>
          </p:nvPr>
        </p:nvSpPr>
        <p:spPr>
          <a:xfrm>
            <a:off x="554736" y="182372"/>
            <a:ext cx="7918704" cy="731520"/>
          </a:xfrm>
          <a:prstGeom prst="rect">
            <a:avLst/>
          </a:prstGeom>
        </p:spPr>
        <p:txBody>
          <a:bodyPr vert="horz" wrap="square" lIns="0" tIns="0" rIns="0" bIns="0" rtlCol="0" anchor="b" anchorCtr="0">
            <a:noAutofit/>
          </a:bodyPr>
          <a:lst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a:lstStyle>
          <a:p>
            <a:r>
              <a:rPr lang="en-US" dirty="0"/>
              <a:t>Description of your problem</a:t>
            </a:r>
          </a:p>
        </p:txBody>
      </p:sp>
      <p:sp>
        <p:nvSpPr>
          <p:cNvPr id="28" name="Rectangle 27">
            <a:extLst>
              <a:ext uri="{FF2B5EF4-FFF2-40B4-BE49-F238E27FC236}">
                <a16:creationId xmlns:a16="http://schemas.microsoft.com/office/drawing/2014/main" id="{AB1B545B-B966-4A95-8DAA-77B732416EFD}"/>
              </a:ext>
            </a:extLst>
          </p:cNvPr>
          <p:cNvSpPr>
            <a:spLocks/>
          </p:cNvSpPr>
          <p:nvPr userDrawn="1"/>
        </p:nvSpPr>
        <p:spPr>
          <a:xfrm>
            <a:off x="554736" y="1379888"/>
            <a:ext cx="7755546" cy="468473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30" name="TextBox 29">
            <a:extLst>
              <a:ext uri="{FF2B5EF4-FFF2-40B4-BE49-F238E27FC236}">
                <a16:creationId xmlns:a16="http://schemas.microsoft.com/office/drawing/2014/main" id="{13A241A6-5058-436B-BB5A-105D75BBEEA5}"/>
              </a:ext>
            </a:extLst>
          </p:cNvPr>
          <p:cNvSpPr txBox="1"/>
          <p:nvPr userDrawn="1">
            <p:custDataLst>
              <p:tags r:id="rId22"/>
            </p:custDataLst>
          </p:nvPr>
        </p:nvSpPr>
        <p:spPr>
          <a:xfrm>
            <a:off x="9092184" y="1687513"/>
            <a:ext cx="2542604" cy="328808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Tips to consider:</a:t>
            </a:r>
          </a:p>
          <a:p>
            <a:pPr marL="288925" lvl="1" indent="-285750">
              <a:spcBef>
                <a:spcPts val="1000"/>
              </a:spcBef>
              <a:buFont typeface="Arial" panose="020B0604020202020204" pitchFamily="34" charset="0"/>
              <a:buChar char="•"/>
            </a:pPr>
            <a:r>
              <a:rPr lang="en-US" dirty="0"/>
              <a:t>Your problem can be of any size, from deciding where to eat lunch, to how to best handle an issue with a colleague</a:t>
            </a:r>
          </a:p>
          <a:p>
            <a:pPr marL="288925" lvl="1" indent="-285750">
              <a:spcBef>
                <a:spcPts val="1000"/>
              </a:spcBef>
              <a:buFont typeface="Arial" panose="020B0604020202020204" pitchFamily="34" charset="0"/>
              <a:buChar char="•"/>
            </a:pPr>
            <a:r>
              <a:rPr lang="en-US" dirty="0"/>
              <a:t>Make sure to describe the problem in detail and think about where you are stuck and what is preventing you from solving the problem</a:t>
            </a:r>
            <a:endParaRPr lang="en-US" dirty="0">
              <a:cs typeface="Times New Roman" panose="02020603050405020304" pitchFamily="18" charset="0"/>
            </a:endParaRPr>
          </a:p>
        </p:txBody>
      </p:sp>
    </p:spTree>
    <p:extLst>
      <p:ext uri="{BB962C8B-B14F-4D97-AF65-F5344CB8AC3E}">
        <p14:creationId xmlns:p14="http://schemas.microsoft.com/office/powerpoint/2010/main" val="505257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5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48"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7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9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1849AF76-D479-4D34-8ACD-61800E9426E6}"/>
              </a:ext>
            </a:extLst>
          </p:cNvPr>
          <p:cNvGraphicFramePr>
            <a:graphicFrameLocks noChangeAspect="1"/>
          </p:cNvGraphicFramePr>
          <p:nvPr userDrawn="1">
            <p:custDataLst>
              <p:tags r:id="rId2"/>
            </p:custDataLst>
            <p:extLst>
              <p:ext uri="{D42A27DB-BD31-4B8C-83A1-F6EECF244321}">
                <p14:modId xmlns:p14="http://schemas.microsoft.com/office/powerpoint/2010/main" val="40656534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199"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9AE0788A-1C46-4D5B-A444-304E6A7B5984}"/>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8CA7457C-427F-4122-B858-1DFA230A8657}"/>
              </a:ext>
            </a:extLst>
          </p:cNvPr>
          <p:cNvSpPr>
            <a:spLocks noGrp="1"/>
          </p:cNvSpPr>
          <p:nvPr>
            <p:ph type="title" idx="4294967295"/>
            <p:custDataLst>
              <p:tags r:id="rId4"/>
            </p:custDataLst>
          </p:nvPr>
        </p:nvSpPr>
        <p:spPr>
          <a:xfrm>
            <a:off x="554736" y="182372"/>
            <a:ext cx="11082528" cy="731520"/>
          </a:xfrm>
        </p:spPr>
        <p:txBody>
          <a:bodyPr/>
          <a:lstStyle/>
          <a:p>
            <a:r>
              <a:rPr lang="en-US" dirty="0"/>
              <a:t>Constraint release</a:t>
            </a:r>
          </a:p>
        </p:txBody>
      </p:sp>
      <p:sp>
        <p:nvSpPr>
          <p:cNvPr id="4" name="3. Subtitle">
            <a:extLst>
              <a:ext uri="{FF2B5EF4-FFF2-40B4-BE49-F238E27FC236}">
                <a16:creationId xmlns:a16="http://schemas.microsoft.com/office/drawing/2014/main" id="{FDF77674-FD45-4508-95B5-C9E6B2CB946E}"/>
              </a:ext>
            </a:extLst>
          </p:cNvPr>
          <p:cNvSpPr>
            <a:spLocks noGrp="1"/>
          </p:cNvSpPr>
          <p:nvPr>
            <p:ph type="subTitle" idx="4294967295"/>
            <p:custDataLst>
              <p:tags r:id="rId5"/>
            </p:custDataLst>
          </p:nvPr>
        </p:nvSpPr>
        <p:spPr>
          <a:xfrm>
            <a:off x="554736" y="903861"/>
            <a:ext cx="11082528" cy="276999"/>
          </a:xfrm>
        </p:spPr>
        <p:txBody>
          <a:bodyPr/>
          <a:lstStyle/>
          <a:p>
            <a:r>
              <a:rPr lang="en-US" sz="1800" dirty="0"/>
              <a:t>Worksheet 2/2</a:t>
            </a:r>
          </a:p>
        </p:txBody>
      </p:sp>
      <p:sp>
        <p:nvSpPr>
          <p:cNvPr id="5" name="Rectangle 4">
            <a:extLst>
              <a:ext uri="{FF2B5EF4-FFF2-40B4-BE49-F238E27FC236}">
                <a16:creationId xmlns:a16="http://schemas.microsoft.com/office/drawing/2014/main" id="{B797CD9A-1613-4FFB-BE53-C781D49F604F}"/>
              </a:ext>
            </a:extLst>
          </p:cNvPr>
          <p:cNvSpPr/>
          <p:nvPr userDrawn="1"/>
        </p:nvSpPr>
        <p:spPr>
          <a:xfrm>
            <a:off x="537592" y="1359516"/>
            <a:ext cx="11085576" cy="1323439"/>
          </a:xfrm>
          <a:prstGeom prst="rect">
            <a:avLst/>
          </a:prstGeom>
        </p:spPr>
        <p:txBody>
          <a:bodyPr wrap="square">
            <a:spAutoFit/>
          </a:bodyPr>
          <a:lstStyle/>
          <a:p>
            <a:pPr lvl="0"/>
            <a:r>
              <a:rPr lang="en-US" sz="1600" dirty="0"/>
              <a:t>Consider the insights the new perspective(s) provide. Consider: how do the insights you’ve gained change the solution space for your problem? What new or different issues do you see? How does this perspective change how you’ve prioritized your issues? How did your hypotheses about a solution shift? Make note of your key findings and shifts in your thinking, and use the shifts in your thinking and new directions you’ve identified to inform your next steps in your problem-solving effort.</a:t>
            </a:r>
          </a:p>
        </p:txBody>
      </p:sp>
      <p:grpSp>
        <p:nvGrpSpPr>
          <p:cNvPr id="6" name="Group 5">
            <a:extLst>
              <a:ext uri="{FF2B5EF4-FFF2-40B4-BE49-F238E27FC236}">
                <a16:creationId xmlns:a16="http://schemas.microsoft.com/office/drawing/2014/main" id="{1912EDC3-29EA-4FE6-A96A-B5E5D2EE8A13}"/>
              </a:ext>
            </a:extLst>
          </p:cNvPr>
          <p:cNvGrpSpPr/>
          <p:nvPr userDrawn="1"/>
        </p:nvGrpSpPr>
        <p:grpSpPr>
          <a:xfrm>
            <a:off x="571879" y="2857501"/>
            <a:ext cx="11085576" cy="3282596"/>
            <a:chOff x="554736" y="2673855"/>
            <a:chExt cx="11085576" cy="1516763"/>
          </a:xfrm>
        </p:grpSpPr>
        <p:sp>
          <p:nvSpPr>
            <p:cNvPr id="7" name="TextBox 6">
              <a:extLst>
                <a:ext uri="{FF2B5EF4-FFF2-40B4-BE49-F238E27FC236}">
                  <a16:creationId xmlns:a16="http://schemas.microsoft.com/office/drawing/2014/main" id="{1CD236ED-2566-4A6B-B838-3ED2172558AE}"/>
                </a:ext>
              </a:extLst>
            </p:cNvPr>
            <p:cNvSpPr txBox="1">
              <a:spLocks/>
            </p:cNvSpPr>
            <p:nvPr/>
          </p:nvSpPr>
          <p:spPr>
            <a:xfrm>
              <a:off x="554736" y="2673855"/>
              <a:ext cx="8732139" cy="12204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Shifts in your thinking/new directions</a:t>
              </a:r>
            </a:p>
          </p:txBody>
        </p:sp>
        <p:sp>
          <p:nvSpPr>
            <p:cNvPr id="9" name="Rectangle 8">
              <a:extLst>
                <a:ext uri="{FF2B5EF4-FFF2-40B4-BE49-F238E27FC236}">
                  <a16:creationId xmlns:a16="http://schemas.microsoft.com/office/drawing/2014/main" id="{9F24C252-ECAF-4ED2-935F-46CDB0A22354}"/>
                </a:ext>
              </a:extLst>
            </p:cNvPr>
            <p:cNvSpPr>
              <a:spLocks/>
            </p:cNvSpPr>
            <p:nvPr/>
          </p:nvSpPr>
          <p:spPr>
            <a:xfrm>
              <a:off x="554736" y="2828337"/>
              <a:ext cx="11085576" cy="136228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grpSp>
    </p:spTree>
    <p:extLst>
      <p:ext uri="{BB962C8B-B14F-4D97-AF65-F5344CB8AC3E}">
        <p14:creationId xmlns:p14="http://schemas.microsoft.com/office/powerpoint/2010/main" val="3763677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2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4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9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1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4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64"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8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7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id="{FB822D95-0E5D-4502-A15F-B16BA150BE37}"/>
              </a:ext>
            </a:extLst>
          </p:cNvPr>
          <p:cNvGraphicFramePr>
            <a:graphicFrameLocks noChangeAspect="1"/>
          </p:cNvGraphicFramePr>
          <p:nvPr userDrawn="1">
            <p:custDataLst>
              <p:tags r:id="rId2"/>
            </p:custDataLst>
            <p:extLst>
              <p:ext uri="{D42A27DB-BD31-4B8C-83A1-F6EECF244321}">
                <p14:modId xmlns:p14="http://schemas.microsoft.com/office/powerpoint/2010/main" val="9527467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23"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4" name="Rectangle 23" hidden="1">
            <a:extLst>
              <a:ext uri="{FF2B5EF4-FFF2-40B4-BE49-F238E27FC236}">
                <a16:creationId xmlns:a16="http://schemas.microsoft.com/office/drawing/2014/main" id="{6B1C36A6-BDEF-4E86-BC1E-E65D439E688D}"/>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4C92426B-5561-4F3D-BE26-F7C6CFC02657}"/>
              </a:ext>
            </a:extLst>
          </p:cNvPr>
          <p:cNvSpPr>
            <a:spLocks noGrp="1"/>
          </p:cNvSpPr>
          <p:nvPr>
            <p:ph type="title" idx="4294967295"/>
            <p:custDataLst>
              <p:tags r:id="rId4"/>
            </p:custDataLst>
          </p:nvPr>
        </p:nvSpPr>
        <p:spPr>
          <a:xfrm>
            <a:off x="554736" y="182372"/>
            <a:ext cx="11082528" cy="731520"/>
          </a:xfrm>
        </p:spPr>
        <p:txBody>
          <a:bodyPr/>
          <a:lstStyle/>
          <a:p>
            <a:r>
              <a:rPr lang="en-US" dirty="0"/>
              <a:t>Constraint release</a:t>
            </a:r>
          </a:p>
        </p:txBody>
      </p:sp>
      <p:sp>
        <p:nvSpPr>
          <p:cNvPr id="5" name="3. Subtitle">
            <a:extLst>
              <a:ext uri="{FF2B5EF4-FFF2-40B4-BE49-F238E27FC236}">
                <a16:creationId xmlns:a16="http://schemas.microsoft.com/office/drawing/2014/main" id="{7D190368-9464-481E-8CBF-FEA14448B2A1}"/>
              </a:ext>
            </a:extLst>
          </p:cNvPr>
          <p:cNvSpPr>
            <a:spLocks noGrp="1"/>
          </p:cNvSpPr>
          <p:nvPr>
            <p:ph type="subTitle" idx="4294967295"/>
            <p:custDataLst>
              <p:tags r:id="rId5"/>
            </p:custDataLst>
          </p:nvPr>
        </p:nvSpPr>
        <p:spPr>
          <a:xfrm>
            <a:off x="554736" y="903861"/>
            <a:ext cx="11082528" cy="276999"/>
          </a:xfrm>
        </p:spPr>
        <p:txBody>
          <a:bodyPr/>
          <a:lstStyle/>
          <a:p>
            <a:r>
              <a:rPr lang="en-US" sz="1800" dirty="0"/>
              <a:t>Worksheet 1/2</a:t>
            </a:r>
          </a:p>
        </p:txBody>
      </p:sp>
      <p:sp>
        <p:nvSpPr>
          <p:cNvPr id="6" name="Rectangle 5">
            <a:extLst>
              <a:ext uri="{FF2B5EF4-FFF2-40B4-BE49-F238E27FC236}">
                <a16:creationId xmlns:a16="http://schemas.microsoft.com/office/drawing/2014/main" id="{25571CC9-2080-4F9D-BF2C-10D890D9F021}"/>
              </a:ext>
            </a:extLst>
          </p:cNvPr>
          <p:cNvSpPr/>
          <p:nvPr userDrawn="1"/>
        </p:nvSpPr>
        <p:spPr>
          <a:xfrm>
            <a:off x="537592" y="1359516"/>
            <a:ext cx="11085576" cy="2292935"/>
          </a:xfrm>
          <a:prstGeom prst="rect">
            <a:avLst/>
          </a:prstGeom>
        </p:spPr>
        <p:txBody>
          <a:bodyPr wrap="square">
            <a:spAutoFit/>
          </a:bodyPr>
          <a:lstStyle/>
          <a:p>
            <a:pPr marL="342900" lvl="0" indent="-342900">
              <a:spcBef>
                <a:spcPts val="300"/>
              </a:spcBef>
              <a:spcAft>
                <a:spcPts val="300"/>
              </a:spcAft>
              <a:buFont typeface="+mj-lt"/>
              <a:buAutoNum type="arabicPeriod"/>
            </a:pPr>
            <a:r>
              <a:rPr lang="en-US" sz="1600" dirty="0"/>
              <a:t>List all your implicit and explicit constraints around the problem. Avoid filtering out ideas that don’t seem significant. </a:t>
            </a:r>
          </a:p>
          <a:p>
            <a:pPr marL="800100" lvl="1" indent="-342900">
              <a:spcBef>
                <a:spcPts val="300"/>
              </a:spcBef>
              <a:spcAft>
                <a:spcPts val="300"/>
              </a:spcAft>
              <a:buFont typeface="Arial" panose="020B0604020202020204" pitchFamily="34" charset="0"/>
              <a:buChar char="•"/>
            </a:pPr>
            <a:r>
              <a:rPr lang="en-US" sz="1600" dirty="0"/>
              <a:t>If you are doing the exercise with colleagues, ask each person to do this individually on a piece of paper so as not to influence one another’s thinking.</a:t>
            </a:r>
          </a:p>
          <a:p>
            <a:pPr marL="800100" lvl="1" indent="-342900">
              <a:spcBef>
                <a:spcPts val="300"/>
              </a:spcBef>
              <a:spcAft>
                <a:spcPts val="300"/>
              </a:spcAft>
              <a:buFont typeface="Arial" panose="020B0604020202020204" pitchFamily="34" charset="0"/>
              <a:buChar char="•"/>
            </a:pPr>
            <a:r>
              <a:rPr lang="en-US" sz="1600" dirty="0"/>
              <a:t>On a flip chart or board, list out constraints. Group like responses by first writing down a constraint, then asking the group whether anyone had a similar constraint that they’ve identified.</a:t>
            </a:r>
          </a:p>
          <a:p>
            <a:pPr marL="342900" lvl="0" indent="-342900">
              <a:spcBef>
                <a:spcPts val="300"/>
              </a:spcBef>
              <a:spcAft>
                <a:spcPts val="300"/>
              </a:spcAft>
              <a:buFont typeface="+mj-lt"/>
              <a:buAutoNum type="arabicPeriod"/>
            </a:pPr>
            <a:r>
              <a:rPr lang="en-US" sz="1600" dirty="0"/>
              <a:t>Then, walk through each constraint, asking: Is this true? Is it still valid? If so, why do we believe this? Even if it is a constraint, can we work around it in a way we haven’t considered? Summarize your key takeaways in the righthand column of the table below as you move through your list. Add rows as needed.</a:t>
            </a:r>
          </a:p>
        </p:txBody>
      </p:sp>
      <p:sp>
        <p:nvSpPr>
          <p:cNvPr id="7" name="TextBox 6">
            <a:extLst>
              <a:ext uri="{FF2B5EF4-FFF2-40B4-BE49-F238E27FC236}">
                <a16:creationId xmlns:a16="http://schemas.microsoft.com/office/drawing/2014/main" id="{3F76F792-EE75-41D1-9F1F-528CBA57364A}"/>
              </a:ext>
            </a:extLst>
          </p:cNvPr>
          <p:cNvSpPr txBox="1">
            <a:spLocks/>
          </p:cNvSpPr>
          <p:nvPr userDrawn="1"/>
        </p:nvSpPr>
        <p:spPr>
          <a:xfrm>
            <a:off x="547688" y="3943686"/>
            <a:ext cx="1701403"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Constraint</a:t>
            </a:r>
          </a:p>
        </p:txBody>
      </p:sp>
      <p:cxnSp>
        <p:nvCxnSpPr>
          <p:cNvPr id="8" name="Straight Connector 7">
            <a:extLst>
              <a:ext uri="{FF2B5EF4-FFF2-40B4-BE49-F238E27FC236}">
                <a16:creationId xmlns:a16="http://schemas.microsoft.com/office/drawing/2014/main" id="{CF407D09-D3C0-4A32-BFF8-68E9D2C270AF}"/>
              </a:ext>
            </a:extLst>
          </p:cNvPr>
          <p:cNvCxnSpPr>
            <a:cxnSpLocks/>
          </p:cNvCxnSpPr>
          <p:nvPr userDrawn="1"/>
        </p:nvCxnSpPr>
        <p:spPr>
          <a:xfrm>
            <a:off x="547688" y="4182415"/>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C94D180-66E7-44B4-A7C8-40742C205A6E}"/>
              </a:ext>
            </a:extLst>
          </p:cNvPr>
          <p:cNvCxnSpPr>
            <a:cxnSpLocks/>
          </p:cNvCxnSpPr>
          <p:nvPr userDrawn="1"/>
        </p:nvCxnSpPr>
        <p:spPr>
          <a:xfrm>
            <a:off x="547688" y="4609478"/>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37E2D7-AF55-4F3B-BD23-60A343D97EFA}"/>
              </a:ext>
            </a:extLst>
          </p:cNvPr>
          <p:cNvCxnSpPr>
            <a:cxnSpLocks/>
          </p:cNvCxnSpPr>
          <p:nvPr userDrawn="1"/>
        </p:nvCxnSpPr>
        <p:spPr>
          <a:xfrm>
            <a:off x="540640" y="5054582"/>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209EB6-CB25-4F69-88A8-94829EF4AF36}"/>
              </a:ext>
            </a:extLst>
          </p:cNvPr>
          <p:cNvCxnSpPr>
            <a:cxnSpLocks/>
          </p:cNvCxnSpPr>
          <p:nvPr userDrawn="1"/>
        </p:nvCxnSpPr>
        <p:spPr>
          <a:xfrm>
            <a:off x="540640" y="5499686"/>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B48CDB-69F2-4C28-8F3D-B898544B9C19}"/>
              </a:ext>
            </a:extLst>
          </p:cNvPr>
          <p:cNvCxnSpPr>
            <a:cxnSpLocks/>
          </p:cNvCxnSpPr>
          <p:nvPr userDrawn="1"/>
        </p:nvCxnSpPr>
        <p:spPr>
          <a:xfrm>
            <a:off x="540640" y="5944790"/>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8BC4470-9699-4DCF-92A0-64C12428D907}"/>
              </a:ext>
            </a:extLst>
          </p:cNvPr>
          <p:cNvSpPr txBox="1">
            <a:spLocks/>
          </p:cNvSpPr>
          <p:nvPr userDrawn="1"/>
        </p:nvSpPr>
        <p:spPr>
          <a:xfrm>
            <a:off x="6313478" y="3943686"/>
            <a:ext cx="4859347"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Key takeaways</a:t>
            </a:r>
            <a:endParaRPr lang="en-US" sz="1400" b="1" dirty="0"/>
          </a:p>
        </p:txBody>
      </p:sp>
    </p:spTree>
    <p:extLst>
      <p:ext uri="{BB962C8B-B14F-4D97-AF65-F5344CB8AC3E}">
        <p14:creationId xmlns:p14="http://schemas.microsoft.com/office/powerpoint/2010/main" val="27994103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36"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90"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8946143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1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214050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071769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7141175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304982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060654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38"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2357346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62"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81319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7D4A2B8-21DE-47F8-B9BC-6983E62C50A7}"/>
              </a:ext>
            </a:extLst>
          </p:cNvPr>
          <p:cNvGraphicFramePr>
            <a:graphicFrameLocks noChangeAspect="1"/>
          </p:cNvGraphicFramePr>
          <p:nvPr userDrawn="1">
            <p:custDataLst>
              <p:tags r:id="rId2"/>
            </p:custDataLst>
            <p:extLst>
              <p:ext uri="{D42A27DB-BD31-4B8C-83A1-F6EECF244321}">
                <p14:modId xmlns:p14="http://schemas.microsoft.com/office/powerpoint/2010/main" val="2005074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247"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83EF895-8B35-4A3A-A888-30D1CE6A70D6}"/>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lide Number">
            <a:extLst>
              <a:ext uri="{FF2B5EF4-FFF2-40B4-BE49-F238E27FC236}">
                <a16:creationId xmlns:a16="http://schemas.microsoft.com/office/drawing/2014/main" id="{71019E04-AADF-40E2-9388-A6EF03FB7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5DB6B09-2EDF-473F-8EBE-94C39D07DE11}"/>
              </a:ext>
            </a:extLst>
          </p:cNvPr>
          <p:cNvSpPr>
            <a:spLocks noGrp="1"/>
          </p:cNvSpPr>
          <p:nvPr>
            <p:ph type="title"/>
            <p:custDataLst>
              <p:tags r:id="rId5"/>
            </p:custDataLst>
          </p:nvPr>
        </p:nvSpPr>
        <p:spPr>
          <a:xfrm>
            <a:off x="554736" y="182372"/>
            <a:ext cx="11082528" cy="731520"/>
          </a:xfrm>
        </p:spPr>
        <p:txBody>
          <a:bodyPr/>
          <a:lstStyle/>
          <a:p>
            <a:r>
              <a:rPr lang="en-US" dirty="0"/>
              <a:t>Constraint release</a:t>
            </a:r>
          </a:p>
        </p:txBody>
      </p:sp>
      <p:sp>
        <p:nvSpPr>
          <p:cNvPr id="5" name="3. Subtitle">
            <a:extLst>
              <a:ext uri="{FF2B5EF4-FFF2-40B4-BE49-F238E27FC236}">
                <a16:creationId xmlns:a16="http://schemas.microsoft.com/office/drawing/2014/main" id="{F56915CD-C340-444B-9C5E-12141E762905}"/>
              </a:ext>
            </a:extLst>
          </p:cNvPr>
          <p:cNvSpPr>
            <a:spLocks noGrp="1"/>
          </p:cNvSpPr>
          <p:nvPr>
            <p:ph type="subTitle" idx="1"/>
            <p:custDataLst>
              <p:tags r:id="rId6"/>
            </p:custDataLst>
          </p:nvPr>
        </p:nvSpPr>
        <p:spPr>
          <a:xfrm>
            <a:off x="554736" y="903861"/>
            <a:ext cx="11082528" cy="276999"/>
          </a:xfrm>
        </p:spPr>
        <p:txBody>
          <a:bodyPr/>
          <a:lstStyle/>
          <a:p>
            <a:r>
              <a:rPr lang="en-US" sz="1800" dirty="0"/>
              <a:t>Overview</a:t>
            </a:r>
          </a:p>
        </p:txBody>
      </p:sp>
      <p:sp>
        <p:nvSpPr>
          <p:cNvPr id="6" name="Rectangle 5">
            <a:extLst>
              <a:ext uri="{FF2B5EF4-FFF2-40B4-BE49-F238E27FC236}">
                <a16:creationId xmlns:a16="http://schemas.microsoft.com/office/drawing/2014/main" id="{0B24EE0D-8D0F-4D18-801F-15F3BC6BCABD}"/>
              </a:ext>
            </a:extLst>
          </p:cNvPr>
          <p:cNvSpPr/>
          <p:nvPr userDrawn="1"/>
        </p:nvSpPr>
        <p:spPr>
          <a:xfrm>
            <a:off x="488060" y="1331951"/>
            <a:ext cx="11152251" cy="4278094"/>
          </a:xfrm>
          <a:prstGeom prst="rect">
            <a:avLst/>
          </a:prstGeom>
        </p:spPr>
        <p:txBody>
          <a:bodyPr wrap="square">
            <a:spAutoFit/>
          </a:bodyPr>
          <a:lstStyle/>
          <a:p>
            <a:r>
              <a:rPr lang="en-US" sz="1600" dirty="0"/>
              <a:t>Constraint release is another creative thinking technique, and it is related to assumption reversal. The purpose of this technique is to help you recognize and release constraints that may be subconsciously inhibiting your thinking. After you’ve written down the constraints, one by one, you release them. Often, just as in assumption reversal, you may find a constraint was not real, was no longer valid, or that, while it exists, there is a way around it.</a:t>
            </a:r>
          </a:p>
          <a:p>
            <a:endParaRPr lang="en-US" sz="1600" dirty="0"/>
          </a:p>
          <a:p>
            <a:r>
              <a:rPr lang="en-US" sz="1600" dirty="0"/>
              <a:t>To summarize Monne Williams’s example of constraint release from the course: imagine a biology experiment. There are a handful of fleas, and they are put into a glass jar. The glass jar sits on a table. All the fleas jump, and, over time, they will all jump out of the jar. Imagine that the researcher takes all the fleas, puts them back into the jar, and puts a lid on the jar.</a:t>
            </a:r>
          </a:p>
          <a:p>
            <a:r>
              <a:rPr lang="en-US" sz="1600" dirty="0"/>
              <a:t>The fleas still jump, but now they hit the lid of the jar. After a while, the maximum height to which they jump will be just below the bottom of the lid. Once this happens, the researcher takes the lid off again. The jar is now completely open, but no fleas will jump out of the jar. Even though the lid is gone, it has become a lasting constraint. </a:t>
            </a:r>
          </a:p>
          <a:p>
            <a:endParaRPr lang="en-US" sz="1600" dirty="0"/>
          </a:p>
          <a:p>
            <a:r>
              <a:rPr lang="en-US" sz="1600" dirty="0"/>
              <a:t>Now imagine trying to solve a problem. At some point in the past, while coming up with ideas, you may have hit your head on a constraint. But that constraint may now be gone—and yet your ideas are still rising only just below the level of the constraint.</a:t>
            </a:r>
          </a:p>
          <a:p>
            <a:endParaRPr lang="en-US" sz="1600" dirty="0"/>
          </a:p>
          <a:p>
            <a:r>
              <a:rPr lang="en-US" sz="1600" dirty="0"/>
              <a:t>The power of constraint release is this: it helps you take the lid off your thinking and allow yourself to jump out of that jar.</a:t>
            </a:r>
          </a:p>
        </p:txBody>
      </p:sp>
    </p:spTree>
    <p:extLst>
      <p:ext uri="{BB962C8B-B14F-4D97-AF65-F5344CB8AC3E}">
        <p14:creationId xmlns:p14="http://schemas.microsoft.com/office/powerpoint/2010/main" val="23213123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3745477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6"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9965366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10"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0191284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3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14474454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5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39184779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82"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5996932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30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6381184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30"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0488723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0339567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15988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F4892C98-B47C-4F17-B6AC-556B70B5AA46}"/>
              </a:ext>
            </a:extLst>
          </p:cNvPr>
          <p:cNvGraphicFramePr>
            <a:graphicFrameLocks noChangeAspect="1"/>
          </p:cNvGraphicFramePr>
          <p:nvPr userDrawn="1">
            <p:custDataLst>
              <p:tags r:id="rId2"/>
            </p:custDataLst>
            <p:extLst>
              <p:ext uri="{D42A27DB-BD31-4B8C-83A1-F6EECF244321}">
                <p14:modId xmlns:p14="http://schemas.microsoft.com/office/powerpoint/2010/main" val="3516480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271"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B1FD93C8-E7E6-405E-A3B9-7CA2B5AF61E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5F8C6195-0D7B-4722-BF15-A076063B50F9}"/>
              </a:ext>
            </a:extLst>
          </p:cNvPr>
          <p:cNvSpPr>
            <a:spLocks noGrp="1"/>
          </p:cNvSpPr>
          <p:nvPr>
            <p:ph type="title"/>
            <p:custDataLst>
              <p:tags r:id="rId4"/>
            </p:custDataLst>
          </p:nvPr>
        </p:nvSpPr>
        <p:spPr>
          <a:xfrm>
            <a:off x="554736" y="182372"/>
            <a:ext cx="11082528" cy="731520"/>
          </a:xfrm>
        </p:spPr>
        <p:txBody>
          <a:bodyPr/>
          <a:lstStyle/>
          <a:p>
            <a:r>
              <a:rPr lang="en-US" dirty="0"/>
              <a:t>Assumption reversal</a:t>
            </a:r>
          </a:p>
        </p:txBody>
      </p:sp>
      <p:sp>
        <p:nvSpPr>
          <p:cNvPr id="4" name="3. Subtitle">
            <a:extLst>
              <a:ext uri="{FF2B5EF4-FFF2-40B4-BE49-F238E27FC236}">
                <a16:creationId xmlns:a16="http://schemas.microsoft.com/office/drawing/2014/main" id="{226A3277-93CD-404D-A1DB-EF6BC82686D8}"/>
              </a:ext>
            </a:extLst>
          </p:cNvPr>
          <p:cNvSpPr>
            <a:spLocks noGrp="1"/>
          </p:cNvSpPr>
          <p:nvPr>
            <p:ph type="subTitle" idx="1"/>
            <p:custDataLst>
              <p:tags r:id="rId5"/>
            </p:custDataLst>
          </p:nvPr>
        </p:nvSpPr>
        <p:spPr>
          <a:xfrm>
            <a:off x="554736" y="903861"/>
            <a:ext cx="11082528" cy="276999"/>
          </a:xfrm>
        </p:spPr>
        <p:txBody>
          <a:bodyPr/>
          <a:lstStyle/>
          <a:p>
            <a:r>
              <a:rPr lang="en-US" dirty="0"/>
              <a:t>Worksheet 2/2</a:t>
            </a:r>
          </a:p>
        </p:txBody>
      </p:sp>
      <p:sp>
        <p:nvSpPr>
          <p:cNvPr id="5" name="Rectangle 4">
            <a:extLst>
              <a:ext uri="{FF2B5EF4-FFF2-40B4-BE49-F238E27FC236}">
                <a16:creationId xmlns:a16="http://schemas.microsoft.com/office/drawing/2014/main" id="{FEA1FFBE-BBA8-4F90-88BD-36404856A23A}"/>
              </a:ext>
            </a:extLst>
          </p:cNvPr>
          <p:cNvSpPr/>
          <p:nvPr userDrawn="1"/>
        </p:nvSpPr>
        <p:spPr>
          <a:xfrm>
            <a:off x="537592" y="1359516"/>
            <a:ext cx="11085576" cy="1323439"/>
          </a:xfrm>
          <a:prstGeom prst="rect">
            <a:avLst/>
          </a:prstGeom>
        </p:spPr>
        <p:txBody>
          <a:bodyPr wrap="square">
            <a:spAutoFit/>
          </a:bodyPr>
          <a:lstStyle/>
          <a:p>
            <a:pPr lvl="0"/>
            <a:r>
              <a:rPr lang="en-US" sz="1600" dirty="0"/>
              <a:t>Consider the insights the new perspective(s) provide. Consider: how do the insights you’ve gained change the solution space for your problem? What new or different issues do you see? How does this perspective change how you’ve prioritized your issues? How did your hypotheses about a solution shift? Make note of your key findings and shifts in your thinking, and use the shifts in your thinking and new directions you’ve identified to inform your next steps in your problem-solving effort.</a:t>
            </a:r>
          </a:p>
        </p:txBody>
      </p:sp>
      <p:grpSp>
        <p:nvGrpSpPr>
          <p:cNvPr id="6" name="Group 5">
            <a:extLst>
              <a:ext uri="{FF2B5EF4-FFF2-40B4-BE49-F238E27FC236}">
                <a16:creationId xmlns:a16="http://schemas.microsoft.com/office/drawing/2014/main" id="{B7512A37-947E-493B-8EC3-C931D7E0CC36}"/>
              </a:ext>
            </a:extLst>
          </p:cNvPr>
          <p:cNvGrpSpPr/>
          <p:nvPr userDrawn="1"/>
        </p:nvGrpSpPr>
        <p:grpSpPr>
          <a:xfrm>
            <a:off x="571879" y="2857501"/>
            <a:ext cx="11085576" cy="3282596"/>
            <a:chOff x="554736" y="2673855"/>
            <a:chExt cx="11085576" cy="1516763"/>
          </a:xfrm>
        </p:grpSpPr>
        <p:sp>
          <p:nvSpPr>
            <p:cNvPr id="7" name="TextBox 6">
              <a:extLst>
                <a:ext uri="{FF2B5EF4-FFF2-40B4-BE49-F238E27FC236}">
                  <a16:creationId xmlns:a16="http://schemas.microsoft.com/office/drawing/2014/main" id="{DAB1DB37-A04A-48B2-AA0D-41FFAC756507}"/>
                </a:ext>
              </a:extLst>
            </p:cNvPr>
            <p:cNvSpPr txBox="1">
              <a:spLocks/>
            </p:cNvSpPr>
            <p:nvPr/>
          </p:nvSpPr>
          <p:spPr>
            <a:xfrm>
              <a:off x="554736" y="2673855"/>
              <a:ext cx="8732139" cy="12204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Shifts in your thinking/new directions</a:t>
              </a:r>
            </a:p>
          </p:txBody>
        </p:sp>
        <p:sp>
          <p:nvSpPr>
            <p:cNvPr id="9" name="Rectangle 8">
              <a:extLst>
                <a:ext uri="{FF2B5EF4-FFF2-40B4-BE49-F238E27FC236}">
                  <a16:creationId xmlns:a16="http://schemas.microsoft.com/office/drawing/2014/main" id="{F550CCB2-CF2A-4E4D-87EF-2B1A36CDFD6B}"/>
                </a:ext>
              </a:extLst>
            </p:cNvPr>
            <p:cNvSpPr>
              <a:spLocks/>
            </p:cNvSpPr>
            <p:nvPr/>
          </p:nvSpPr>
          <p:spPr>
            <a:xfrm>
              <a:off x="554736" y="2828337"/>
              <a:ext cx="11085576" cy="136228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grpSp>
    </p:spTree>
    <p:extLst>
      <p:ext uri="{BB962C8B-B14F-4D97-AF65-F5344CB8AC3E}">
        <p14:creationId xmlns:p14="http://schemas.microsoft.com/office/powerpoint/2010/main" val="27323610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54"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14362968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1"/>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17" name="Partnership">
            <a:extLst>
              <a:ext uri="{FF2B5EF4-FFF2-40B4-BE49-F238E27FC236}">
                <a16:creationId xmlns:a16="http://schemas.microsoft.com/office/drawing/2014/main" id="{EA7A5696-00BF-45E7-A82D-0FAAE08003AE}"/>
              </a:ext>
            </a:extLst>
          </p:cNvPr>
          <p:cNvPicPr>
            <a:picLocks noChangeAspect="1"/>
          </p:cNvPicPr>
          <p:nvPr userDrawn="1">
            <p:custDataLst>
              <p:tags r:id="rId2"/>
            </p:custDataLst>
          </p:nvPr>
        </p:nvPicPr>
        <p:blipFill rotWithShape="1">
          <a:blip r:embed="rId9">
            <a:extLst>
              <a:ext uri="{28A0092B-C50C-407E-A947-70E740481C1C}">
                <a14:useLocalDpi xmlns:a14="http://schemas.microsoft.com/office/drawing/2010/main" val="0"/>
              </a:ext>
            </a:extLst>
          </a:blip>
          <a:srcRect l="35455"/>
          <a:stretch/>
        </p:blipFill>
        <p:spPr bwMode="black">
          <a:xfrm>
            <a:off x="4322618" y="0"/>
            <a:ext cx="7869382" cy="6858000"/>
          </a:xfrm>
          <a:prstGeom prst="rect">
            <a:avLst/>
          </a:prstGeom>
        </p:spPr>
      </p:pic>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3"/>
            </p:custDataLst>
          </p:nvPr>
        </p:nvSpPr>
        <p:spPr>
          <a:xfrm>
            <a:off x="551942" y="4984025"/>
            <a:ext cx="1901952" cy="969264"/>
          </a:xfrm>
          <a:prstGeom prst="rect">
            <a:avLst/>
          </a:prstGeom>
        </p:spPr>
        <p:txBody>
          <a:bodyPr>
            <a:noAutofit/>
          </a:bodyPr>
          <a:lstStyle>
            <a:lvl1pPr algn="ctr">
              <a:defRPr sz="1200">
                <a:solidFill>
                  <a:schemeClr val="tx2"/>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4"/>
            </p:custDataLst>
          </p:nvPr>
        </p:nvSpPr>
        <p:spPr>
          <a:xfrm>
            <a:off x="554736" y="4510168"/>
            <a:ext cx="6016752" cy="215444"/>
          </a:xfrm>
          <a:prstGeom prst="rect">
            <a:avLst/>
          </a:prstGeom>
        </p:spPr>
        <p:txBody>
          <a:bodyPr wrap="square">
            <a:noAutofit/>
          </a:bodyPr>
          <a:lstStyle>
            <a:lvl1pPr>
              <a:buNone/>
              <a:defRPr sz="1400">
                <a:solidFill>
                  <a:schemeClr val="tx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5"/>
            </p:custDataLst>
          </p:nvPr>
        </p:nvSpPr>
        <p:spPr>
          <a:xfrm>
            <a:off x="551942" y="4092559"/>
            <a:ext cx="6016752" cy="307777"/>
          </a:xfrm>
          <a:prstGeom prst="rect">
            <a:avLst/>
          </a:prstGeom>
        </p:spPr>
        <p:txBody>
          <a:bodyPr wrap="square">
            <a:no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6"/>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2"/>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7"/>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2"/>
                </a:solidFill>
                <a:latin typeface="+mn-lt"/>
              </a:rPr>
              <a:t>CONFIDENTIAL AND PROPRIETARY</a:t>
            </a:r>
          </a:p>
          <a:p>
            <a:pPr defTabSz="804863" eaLnBrk="0" hangingPunct="0"/>
            <a:r>
              <a:rPr lang="en-US" sz="800" dirty="0">
                <a:solidFill>
                  <a:schemeClr val="tx2"/>
                </a:solidFill>
                <a:latin typeface="+mn-lt"/>
              </a:rPr>
              <a:t>Any use of this material without specific permission of McKinsey &amp; Company </a:t>
            </a:r>
            <a:br>
              <a:rPr lang="en-US" sz="800" dirty="0">
                <a:solidFill>
                  <a:schemeClr val="tx2"/>
                </a:solidFill>
                <a:latin typeface="+mn-lt"/>
              </a:rPr>
            </a:br>
            <a:r>
              <a:rPr lang="en-US" sz="800" dirty="0">
                <a:solidFill>
                  <a:schemeClr val="tx2"/>
                </a:solidFill>
                <a:latin typeface="+mn-lt"/>
              </a:rPr>
              <a:t>is strictly prohibited</a:t>
            </a:r>
          </a:p>
        </p:txBody>
      </p:sp>
    </p:spTree>
    <p:extLst>
      <p:ext uri="{BB962C8B-B14F-4D97-AF65-F5344CB8AC3E}">
        <p14:creationId xmlns:p14="http://schemas.microsoft.com/office/powerpoint/2010/main" val="10384223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5687103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9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113DFDDF-7DA2-4E92-8555-8B9DB1295FAA}"/>
              </a:ext>
            </a:extLst>
          </p:cNvPr>
          <p:cNvSpPr>
            <a:spLocks noGrp="1"/>
          </p:cNvSpPr>
          <p:nvPr>
            <p:ph type="body" sz="quarter" idx="16"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9118375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sp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5" name="1. On-page tracker">
            <a:extLst>
              <a:ext uri="{FF2B5EF4-FFF2-40B4-BE49-F238E27FC236}">
                <a16:creationId xmlns:a16="http://schemas.microsoft.com/office/drawing/2014/main" id="{060F9BBF-7A9F-4997-816D-34BA12217698}"/>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028047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sp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F0CCD239-5AB1-44D4-B4A0-A0D2C775E2F2}"/>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78719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sp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5870CBDA-319F-478D-A98A-8C924E44D94A}"/>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0562882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0826D15C-DD7B-41C9-B0B7-C732312FB58A}"/>
              </a:ext>
            </a:extLst>
          </p:cNvPr>
          <p:cNvSpPr>
            <a:spLocks noGrp="1"/>
          </p:cNvSpPr>
          <p:nvPr>
            <p:ph type="body" sz="quarter" idx="16" hasCustomPrompt="1"/>
            <p:custDataLst>
              <p:tags r:id="rId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4560922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1339850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2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24DB7D7B-A09F-4A19-A66E-6C1B908ACEDE}"/>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2"/>
            </p:custDataLst>
          </p:nvPr>
        </p:nvSpPr>
        <p:spPr>
          <a:xfrm>
            <a:off x="554736" y="2744369"/>
            <a:ext cx="2514600" cy="769441"/>
          </a:xfrm>
        </p:spPr>
        <p:txBody>
          <a:bodyPr anchor="b">
            <a:sp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3"/>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5880628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18507356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4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506B212A-F103-4479-B4F2-503202CBF12F}"/>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2"/>
            </p:custDataLst>
          </p:nvPr>
        </p:nvSpPr>
        <p:spPr>
          <a:xfrm>
            <a:off x="554736" y="2744369"/>
            <a:ext cx="3465576" cy="769441"/>
          </a:xfrm>
          <a:prstGeom prst="rect">
            <a:avLst/>
          </a:prstGeom>
        </p:spPr>
        <p:txBody>
          <a:bodyPr wrap="square" anchor="b">
            <a:sp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3"/>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7274333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76767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69"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1. On-page tracker">
            <a:extLst>
              <a:ext uri="{FF2B5EF4-FFF2-40B4-BE49-F238E27FC236}">
                <a16:creationId xmlns:a16="http://schemas.microsoft.com/office/drawing/2014/main" id="{B1862427-C153-460B-92AE-3FA75E6B880B}"/>
              </a:ext>
            </a:extLst>
          </p:cNvPr>
          <p:cNvSpPr>
            <a:spLocks noGrp="1"/>
          </p:cNvSpPr>
          <p:nvPr>
            <p:ph type="body" sz="quarter" idx="16" hasCustomPrompt="1"/>
            <p:custDataLst>
              <p:tags r:id="rId1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95344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id="{DF6076A1-F203-4F48-ADCD-897E31B91DBC}"/>
              </a:ext>
            </a:extLst>
          </p:cNvPr>
          <p:cNvGraphicFramePr>
            <a:graphicFrameLocks noChangeAspect="1"/>
          </p:cNvGraphicFramePr>
          <p:nvPr userDrawn="1">
            <p:custDataLst>
              <p:tags r:id="rId2"/>
            </p:custDataLst>
            <p:extLst>
              <p:ext uri="{D42A27DB-BD31-4B8C-83A1-F6EECF244321}">
                <p14:modId xmlns:p14="http://schemas.microsoft.com/office/powerpoint/2010/main" val="1506826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80"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4" name="Rectangle 23" hidden="1">
            <a:extLst>
              <a:ext uri="{FF2B5EF4-FFF2-40B4-BE49-F238E27FC236}">
                <a16:creationId xmlns:a16="http://schemas.microsoft.com/office/drawing/2014/main" id="{15E303AA-4F4F-4688-8E61-340785CC3EB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45CA82BC-1A46-4CCD-BA88-CA566AF74CEF}"/>
              </a:ext>
            </a:extLst>
          </p:cNvPr>
          <p:cNvSpPr>
            <a:spLocks noGrp="1"/>
          </p:cNvSpPr>
          <p:nvPr>
            <p:ph type="title"/>
            <p:custDataLst>
              <p:tags r:id="rId4"/>
            </p:custDataLst>
          </p:nvPr>
        </p:nvSpPr>
        <p:spPr>
          <a:xfrm>
            <a:off x="554736" y="182372"/>
            <a:ext cx="11082528" cy="731520"/>
          </a:xfrm>
        </p:spPr>
        <p:txBody>
          <a:bodyPr/>
          <a:lstStyle/>
          <a:p>
            <a:r>
              <a:rPr lang="en-US" dirty="0"/>
              <a:t>Assumption reversal</a:t>
            </a:r>
          </a:p>
        </p:txBody>
      </p:sp>
      <p:sp>
        <p:nvSpPr>
          <p:cNvPr id="5" name="3. Subtitle">
            <a:extLst>
              <a:ext uri="{FF2B5EF4-FFF2-40B4-BE49-F238E27FC236}">
                <a16:creationId xmlns:a16="http://schemas.microsoft.com/office/drawing/2014/main" id="{0391A956-386D-4D4B-8979-6C229A1F0E6E}"/>
              </a:ext>
            </a:extLst>
          </p:cNvPr>
          <p:cNvSpPr>
            <a:spLocks noGrp="1"/>
          </p:cNvSpPr>
          <p:nvPr>
            <p:ph type="subTitle" idx="1"/>
            <p:custDataLst>
              <p:tags r:id="rId5"/>
            </p:custDataLst>
          </p:nvPr>
        </p:nvSpPr>
        <p:spPr>
          <a:xfrm>
            <a:off x="554736" y="903861"/>
            <a:ext cx="11082528" cy="276999"/>
          </a:xfrm>
        </p:spPr>
        <p:txBody>
          <a:bodyPr/>
          <a:lstStyle/>
          <a:p>
            <a:r>
              <a:rPr lang="en-US" dirty="0"/>
              <a:t>Worksheet 1/2</a:t>
            </a:r>
          </a:p>
        </p:txBody>
      </p:sp>
      <p:sp>
        <p:nvSpPr>
          <p:cNvPr id="6" name="Rectangle 5">
            <a:extLst>
              <a:ext uri="{FF2B5EF4-FFF2-40B4-BE49-F238E27FC236}">
                <a16:creationId xmlns:a16="http://schemas.microsoft.com/office/drawing/2014/main" id="{881AF7F5-2A71-46C1-95EA-E3B1F6E19916}"/>
              </a:ext>
            </a:extLst>
          </p:cNvPr>
          <p:cNvSpPr/>
          <p:nvPr userDrawn="1"/>
        </p:nvSpPr>
        <p:spPr>
          <a:xfrm>
            <a:off x="537592" y="1359516"/>
            <a:ext cx="11085576" cy="2292935"/>
          </a:xfrm>
          <a:prstGeom prst="rect">
            <a:avLst/>
          </a:prstGeom>
        </p:spPr>
        <p:txBody>
          <a:bodyPr wrap="square">
            <a:spAutoFit/>
          </a:bodyPr>
          <a:lstStyle/>
          <a:p>
            <a:pPr marL="342900" marR="0" lvl="0" indent="-342900">
              <a:spcBef>
                <a:spcPts val="300"/>
              </a:spcBef>
              <a:spcAft>
                <a:spcPts val="300"/>
              </a:spcAft>
              <a:buFont typeface="+mj-lt"/>
              <a:buAutoNum type="arabicPeriod"/>
            </a:pPr>
            <a:r>
              <a:rPr lang="en-US" sz="1600" dirty="0">
                <a:latin typeface="Arial" panose="020B0604020202020204" pitchFamily="34" charset="0"/>
                <a:ea typeface="Times New Roman" panose="02020603050405020304" pitchFamily="18" charset="0"/>
                <a:cs typeface="Times New Roman" panose="02020603050405020304" pitchFamily="18" charset="0"/>
              </a:rPr>
              <a:t>List all your implicit and explicit assumptions around the problem. Avoid filtering out ideas that don’t seem significant. (That they don’t seem important could be another assumption.)</a:t>
            </a:r>
          </a:p>
          <a:p>
            <a:pPr marL="800100" marR="0" lvl="1" indent="-342900">
              <a:spcBef>
                <a:spcPts val="300"/>
              </a:spcBef>
              <a:spcAft>
                <a:spcPts val="300"/>
              </a:spcAft>
              <a:buFont typeface="Arial" panose="020B0604020202020204" pitchFamily="34" charset="0"/>
              <a:buChar char="•"/>
            </a:pPr>
            <a:r>
              <a:rPr lang="en-US" sz="1600" dirty="0">
                <a:latin typeface="Arial" panose="020B0604020202020204" pitchFamily="34" charset="0"/>
                <a:ea typeface="Arial" panose="020B0604020202020204" pitchFamily="34" charset="0"/>
                <a:cs typeface="Times New Roman" panose="02020603050405020304" pitchFamily="18" charset="0"/>
              </a:rPr>
              <a:t>If you are doing the exercise with colleagues, ask each person to do this individually on a piece of paper so as not to influence one another’s thinking.</a:t>
            </a:r>
          </a:p>
          <a:p>
            <a:pPr marL="800100" lvl="1" indent="-342900">
              <a:spcBef>
                <a:spcPts val="300"/>
              </a:spcBef>
              <a:spcAft>
                <a:spcPts val="300"/>
              </a:spcAft>
              <a:buFont typeface="Arial" panose="020B0604020202020204" pitchFamily="34" charset="0"/>
              <a:buChar char="•"/>
            </a:pPr>
            <a:r>
              <a:rPr lang="en-US" sz="1600" dirty="0">
                <a:latin typeface="Arial" panose="020B0604020202020204" pitchFamily="34" charset="0"/>
                <a:ea typeface="Arial" panose="020B0604020202020204" pitchFamily="34" charset="0"/>
                <a:cs typeface="Times New Roman" panose="02020603050405020304" pitchFamily="18" charset="0"/>
              </a:rPr>
              <a:t>On a flip chart or board, list out assumptions. </a:t>
            </a:r>
            <a:r>
              <a:rPr lang="en-US" sz="1600" dirty="0"/>
              <a:t>Group like responses by first writing down an assumption, then asking the group whether anyone had a similar assumption that they’ve identified.</a:t>
            </a:r>
          </a:p>
          <a:p>
            <a:pPr marL="342900" indent="-342900">
              <a:spcBef>
                <a:spcPts val="300"/>
              </a:spcBef>
              <a:spcAft>
                <a:spcPts val="300"/>
              </a:spcAft>
              <a:buFont typeface="+mj-lt"/>
              <a:buAutoNum type="arabicPeriod"/>
            </a:pPr>
            <a:r>
              <a:rPr lang="en-US" sz="1600" dirty="0">
                <a:latin typeface="Arial" panose="020B0604020202020204" pitchFamily="34" charset="0"/>
                <a:ea typeface="Times New Roman" panose="02020603050405020304" pitchFamily="18" charset="0"/>
                <a:cs typeface="Times New Roman" panose="02020603050405020304" pitchFamily="18" charset="0"/>
              </a:rPr>
              <a:t>Walk through each assumption, asking: Is this true? Is it still valid? If so, why do we believe this? Summarize your key takeaways in the righthand column of the table below as you move through your list. Add rows as needed</a:t>
            </a:r>
            <a:endParaRPr lang="en-US" sz="2800" dirty="0"/>
          </a:p>
        </p:txBody>
      </p:sp>
      <p:sp>
        <p:nvSpPr>
          <p:cNvPr id="7" name="TextBox 6">
            <a:extLst>
              <a:ext uri="{FF2B5EF4-FFF2-40B4-BE49-F238E27FC236}">
                <a16:creationId xmlns:a16="http://schemas.microsoft.com/office/drawing/2014/main" id="{6D584E37-C20C-4D93-B102-22D910381DA1}"/>
              </a:ext>
            </a:extLst>
          </p:cNvPr>
          <p:cNvSpPr txBox="1">
            <a:spLocks/>
          </p:cNvSpPr>
          <p:nvPr userDrawn="1"/>
        </p:nvSpPr>
        <p:spPr>
          <a:xfrm>
            <a:off x="547688" y="3943686"/>
            <a:ext cx="1701403"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Assumption</a:t>
            </a:r>
          </a:p>
        </p:txBody>
      </p:sp>
      <p:cxnSp>
        <p:nvCxnSpPr>
          <p:cNvPr id="8" name="Straight Connector 7">
            <a:extLst>
              <a:ext uri="{FF2B5EF4-FFF2-40B4-BE49-F238E27FC236}">
                <a16:creationId xmlns:a16="http://schemas.microsoft.com/office/drawing/2014/main" id="{4D12260E-F619-475B-9741-B1FF80813E6B}"/>
              </a:ext>
            </a:extLst>
          </p:cNvPr>
          <p:cNvCxnSpPr>
            <a:cxnSpLocks/>
          </p:cNvCxnSpPr>
          <p:nvPr userDrawn="1"/>
        </p:nvCxnSpPr>
        <p:spPr>
          <a:xfrm>
            <a:off x="547688" y="4182415"/>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87332B-3B6F-4B8D-A41A-F7A8A55085FF}"/>
              </a:ext>
            </a:extLst>
          </p:cNvPr>
          <p:cNvCxnSpPr>
            <a:cxnSpLocks/>
          </p:cNvCxnSpPr>
          <p:nvPr userDrawn="1"/>
        </p:nvCxnSpPr>
        <p:spPr>
          <a:xfrm>
            <a:off x="547688" y="4609478"/>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62BEFE-5CFC-4471-BBC0-4D23F6ACF76C}"/>
              </a:ext>
            </a:extLst>
          </p:cNvPr>
          <p:cNvCxnSpPr>
            <a:cxnSpLocks/>
          </p:cNvCxnSpPr>
          <p:nvPr userDrawn="1"/>
        </p:nvCxnSpPr>
        <p:spPr>
          <a:xfrm>
            <a:off x="540640" y="5054582"/>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A427FF-5271-4F66-8909-2D5D68FF7A42}"/>
              </a:ext>
            </a:extLst>
          </p:cNvPr>
          <p:cNvCxnSpPr>
            <a:cxnSpLocks/>
          </p:cNvCxnSpPr>
          <p:nvPr userDrawn="1"/>
        </p:nvCxnSpPr>
        <p:spPr>
          <a:xfrm>
            <a:off x="540640" y="5499686"/>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0DD1D8-B581-4398-A148-55F907D4FB7E}"/>
              </a:ext>
            </a:extLst>
          </p:cNvPr>
          <p:cNvCxnSpPr>
            <a:cxnSpLocks/>
          </p:cNvCxnSpPr>
          <p:nvPr userDrawn="1"/>
        </p:nvCxnSpPr>
        <p:spPr>
          <a:xfrm>
            <a:off x="540640" y="5944790"/>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80D59A-F702-4FFE-BA1F-8385E812C58D}"/>
              </a:ext>
            </a:extLst>
          </p:cNvPr>
          <p:cNvSpPr txBox="1">
            <a:spLocks/>
          </p:cNvSpPr>
          <p:nvPr userDrawn="1"/>
        </p:nvSpPr>
        <p:spPr>
          <a:xfrm>
            <a:off x="6313478" y="3943686"/>
            <a:ext cx="4859347"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Key takeaways</a:t>
            </a:r>
            <a:endParaRPr lang="en-US" sz="1400" b="1" dirty="0"/>
          </a:p>
        </p:txBody>
      </p:sp>
    </p:spTree>
    <p:extLst>
      <p:ext uri="{BB962C8B-B14F-4D97-AF65-F5344CB8AC3E}">
        <p14:creationId xmlns:p14="http://schemas.microsoft.com/office/powerpoint/2010/main" val="39884120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2193218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93"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1. On-page tracker">
            <a:extLst>
              <a:ext uri="{FF2B5EF4-FFF2-40B4-BE49-F238E27FC236}">
                <a16:creationId xmlns:a16="http://schemas.microsoft.com/office/drawing/2014/main" id="{EAFF7AB7-0AA5-45CA-B768-743633E9C28B}"/>
              </a:ext>
            </a:extLst>
          </p:cNvPr>
          <p:cNvSpPr>
            <a:spLocks noGrp="1"/>
          </p:cNvSpPr>
          <p:nvPr>
            <p:ph type="body" sz="quarter" idx="16" hasCustomPrompt="1"/>
            <p:custDataLst>
              <p:tags r:id="rId14"/>
            </p:custDataLst>
          </p:nvPr>
        </p:nvSpPr>
        <p:spPr>
          <a:xfrm>
            <a:off x="8173370" y="88483"/>
            <a:ext cx="3466941"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5"/>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8156740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C6CB15B-4DA7-44CC-8014-6D323E9C9D22}"/>
              </a:ext>
            </a:extLst>
          </p:cNvPr>
          <p:cNvGraphicFramePr>
            <a:graphicFrameLocks noChangeAspect="1"/>
          </p:cNvGraphicFramePr>
          <p:nvPr userDrawn="1">
            <p:custDataLst>
              <p:tags r:id="rId2"/>
            </p:custDataLst>
            <p:extLst>
              <p:ext uri="{D42A27DB-BD31-4B8C-83A1-F6EECF244321}">
                <p14:modId xmlns:p14="http://schemas.microsoft.com/office/powerpoint/2010/main" val="41685721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17" name="think-cell Slide" r:id="rId11" imgW="395" imgH="394" progId="TCLayout.ActiveDocument.1">
                  <p:embed/>
                </p:oleObj>
              </mc:Choice>
              <mc:Fallback>
                <p:oleObj name="think-cell Slide" r:id="rId11" imgW="395" imgH="394" progId="TCLayout.ActiveDocument.1">
                  <p:embed/>
                  <p:pic>
                    <p:nvPicPr>
                      <p:cNvPr id="2" name="Object 1" hidden="1">
                        <a:extLst>
                          <a:ext uri="{FF2B5EF4-FFF2-40B4-BE49-F238E27FC236}">
                            <a16:creationId xmlns:a16="http://schemas.microsoft.com/office/drawing/2014/main" id="{AC6CB15B-4DA7-44CC-8014-6D323E9C9D2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cxnSp>
        <p:nvCxnSpPr>
          <p:cNvPr id="103" name="BottomLine">
            <a:extLst>
              <a:ext uri="{FF2B5EF4-FFF2-40B4-BE49-F238E27FC236}">
                <a16:creationId xmlns:a16="http://schemas.microsoft.com/office/drawing/2014/main" id="{1A205B6C-F79D-4193-9FCF-230AF1D51716}"/>
              </a:ext>
            </a:extLst>
          </p:cNvPr>
          <p:cNvCxnSpPr/>
          <p:nvPr userDrawn="1">
            <p:custDataLst>
              <p:tags r:id="rId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BFEDCBC-6AE2-415B-B9AB-4D0332F5ABD9}"/>
              </a:ext>
            </a:extLst>
          </p:cNvPr>
          <p:cNvSpPr>
            <a:spLocks noGrp="1"/>
          </p:cNvSpPr>
          <p:nvPr>
            <p:ph type="body" sz="quarter" idx="17"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2. Slide Title">
            <a:extLst>
              <a:ext uri="{FF2B5EF4-FFF2-40B4-BE49-F238E27FC236}">
                <a16:creationId xmlns:a16="http://schemas.microsoft.com/office/drawing/2014/main" id="{F5616074-64D4-4870-B6A0-CBD834923AFB}"/>
              </a:ext>
            </a:extLst>
          </p:cNvPr>
          <p:cNvSpPr>
            <a:spLocks noGrp="1"/>
          </p:cNvSpPr>
          <p:nvPr>
            <p:ph type="title"/>
            <p:custDataLst>
              <p:tags r:id="rId9"/>
            </p:custDataLst>
          </p:nvPr>
        </p:nvSpPr>
        <p:spPr>
          <a:xfrm>
            <a:off x="554736" y="172212"/>
            <a:ext cx="11082528" cy="731520"/>
          </a:xfrm>
        </p:spPr>
        <p:txBody>
          <a:bodyPr>
            <a:noAutofit/>
          </a:bodyPr>
          <a:lstStyle/>
          <a:p>
            <a:r>
              <a:rPr lang="en-US" dirty="0"/>
              <a:t>The Problem Statement Worksheet</a:t>
            </a:r>
          </a:p>
        </p:txBody>
      </p:sp>
      <p:sp>
        <p:nvSpPr>
          <p:cNvPr id="12" name="TextBox 11">
            <a:extLst>
              <a:ext uri="{FF2B5EF4-FFF2-40B4-BE49-F238E27FC236}">
                <a16:creationId xmlns:a16="http://schemas.microsoft.com/office/drawing/2014/main" id="{7D94D322-94BD-4B9B-BE92-C15730675725}"/>
              </a:ext>
            </a:extLst>
          </p:cNvPr>
          <p:cNvSpPr txBox="1">
            <a:spLocks/>
          </p:cNvSpPr>
          <p:nvPr userDrawn="1"/>
        </p:nvSpPr>
        <p:spPr>
          <a:xfrm>
            <a:off x="554736" y="1573612"/>
            <a:ext cx="11082528"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Problem question (The basic question to be resolved)</a:t>
            </a:r>
            <a:endParaRPr lang="en-US" sz="1400" dirty="0"/>
          </a:p>
        </p:txBody>
      </p:sp>
      <p:sp>
        <p:nvSpPr>
          <p:cNvPr id="16" name="TextBox 15">
            <a:extLst>
              <a:ext uri="{FF2B5EF4-FFF2-40B4-BE49-F238E27FC236}">
                <a16:creationId xmlns:a16="http://schemas.microsoft.com/office/drawing/2014/main" id="{96A71E40-42E9-4D14-ABA2-66FCFFB92368}"/>
              </a:ext>
            </a:extLst>
          </p:cNvPr>
          <p:cNvSpPr txBox="1">
            <a:spLocks/>
          </p:cNvSpPr>
          <p:nvPr userDrawn="1"/>
        </p:nvSpPr>
        <p:spPr>
          <a:xfrm>
            <a:off x="554735"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Context</a:t>
            </a:r>
            <a:endParaRPr lang="en-US" sz="1200" b="1" dirty="0"/>
          </a:p>
        </p:txBody>
      </p:sp>
      <p:sp>
        <p:nvSpPr>
          <p:cNvPr id="17" name="TextBox 16">
            <a:extLst>
              <a:ext uri="{FF2B5EF4-FFF2-40B4-BE49-F238E27FC236}">
                <a16:creationId xmlns:a16="http://schemas.microsoft.com/office/drawing/2014/main" id="{767971E0-52D6-4B85-B15B-12A82E87E799}"/>
              </a:ext>
            </a:extLst>
          </p:cNvPr>
          <p:cNvSpPr txBox="1">
            <a:spLocks/>
          </p:cNvSpPr>
          <p:nvPr userDrawn="1"/>
        </p:nvSpPr>
        <p:spPr>
          <a:xfrm>
            <a:off x="4388357"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Constraints within solution space</a:t>
            </a:r>
          </a:p>
        </p:txBody>
      </p:sp>
      <p:sp>
        <p:nvSpPr>
          <p:cNvPr id="18" name="TextBox 17">
            <a:extLst>
              <a:ext uri="{FF2B5EF4-FFF2-40B4-BE49-F238E27FC236}">
                <a16:creationId xmlns:a16="http://schemas.microsoft.com/office/drawing/2014/main" id="{884B8B35-62FF-4200-9D74-77FD017B47BF}"/>
              </a:ext>
            </a:extLst>
          </p:cNvPr>
          <p:cNvSpPr txBox="1">
            <a:spLocks/>
          </p:cNvSpPr>
          <p:nvPr userDrawn="1"/>
        </p:nvSpPr>
        <p:spPr>
          <a:xfrm>
            <a:off x="8221980" y="267370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Criteria for success</a:t>
            </a:r>
          </a:p>
        </p:txBody>
      </p:sp>
      <p:sp>
        <p:nvSpPr>
          <p:cNvPr id="19" name="TextBox 18">
            <a:extLst>
              <a:ext uri="{FF2B5EF4-FFF2-40B4-BE49-F238E27FC236}">
                <a16:creationId xmlns:a16="http://schemas.microsoft.com/office/drawing/2014/main" id="{DD961A37-9509-4178-A4F9-9F1F88F266C2}"/>
              </a:ext>
            </a:extLst>
          </p:cNvPr>
          <p:cNvSpPr txBox="1">
            <a:spLocks/>
          </p:cNvSpPr>
          <p:nvPr userDrawn="1"/>
        </p:nvSpPr>
        <p:spPr>
          <a:xfrm>
            <a:off x="554735"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Stakeholders</a:t>
            </a:r>
            <a:endParaRPr lang="en-US" sz="1200" b="1" dirty="0"/>
          </a:p>
        </p:txBody>
      </p:sp>
      <p:sp>
        <p:nvSpPr>
          <p:cNvPr id="20" name="TextBox 19">
            <a:extLst>
              <a:ext uri="{FF2B5EF4-FFF2-40B4-BE49-F238E27FC236}">
                <a16:creationId xmlns:a16="http://schemas.microsoft.com/office/drawing/2014/main" id="{C4EC57EF-3EE2-478F-A4B1-45496F4263E7}"/>
              </a:ext>
            </a:extLst>
          </p:cNvPr>
          <p:cNvSpPr txBox="1">
            <a:spLocks/>
          </p:cNvSpPr>
          <p:nvPr userDrawn="1"/>
        </p:nvSpPr>
        <p:spPr>
          <a:xfrm>
            <a:off x="4388358"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Scope of solution space</a:t>
            </a:r>
          </a:p>
        </p:txBody>
      </p:sp>
      <p:sp>
        <p:nvSpPr>
          <p:cNvPr id="21" name="TextBox 20">
            <a:extLst>
              <a:ext uri="{FF2B5EF4-FFF2-40B4-BE49-F238E27FC236}">
                <a16:creationId xmlns:a16="http://schemas.microsoft.com/office/drawing/2014/main" id="{7EFAEAE0-E3C7-4C3A-B2EA-DFA486BC4FAD}"/>
              </a:ext>
            </a:extLst>
          </p:cNvPr>
          <p:cNvSpPr txBox="1">
            <a:spLocks/>
          </p:cNvSpPr>
          <p:nvPr userDrawn="1"/>
        </p:nvSpPr>
        <p:spPr>
          <a:xfrm>
            <a:off x="8221980"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Key sources of insight</a:t>
            </a:r>
          </a:p>
        </p:txBody>
      </p:sp>
      <p:sp>
        <p:nvSpPr>
          <p:cNvPr id="22" name="Rectangle 21">
            <a:extLst>
              <a:ext uri="{FF2B5EF4-FFF2-40B4-BE49-F238E27FC236}">
                <a16:creationId xmlns:a16="http://schemas.microsoft.com/office/drawing/2014/main" id="{36911553-632D-434B-B36A-6F27597394A7}"/>
              </a:ext>
            </a:extLst>
          </p:cNvPr>
          <p:cNvSpPr>
            <a:spLocks/>
          </p:cNvSpPr>
          <p:nvPr userDrawn="1"/>
        </p:nvSpPr>
        <p:spPr>
          <a:xfrm>
            <a:off x="554736" y="1914808"/>
            <a:ext cx="11082528" cy="498410"/>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Rectangle 22">
            <a:extLst>
              <a:ext uri="{FF2B5EF4-FFF2-40B4-BE49-F238E27FC236}">
                <a16:creationId xmlns:a16="http://schemas.microsoft.com/office/drawing/2014/main" id="{F912A439-5C1F-4FA9-AAB7-EF6B04DC67EE}"/>
              </a:ext>
            </a:extLst>
          </p:cNvPr>
          <p:cNvSpPr>
            <a:spLocks/>
          </p:cNvSpPr>
          <p:nvPr userDrawn="1"/>
        </p:nvSpPr>
        <p:spPr>
          <a:xfrm>
            <a:off x="554735"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4" name="Rectangle 23">
            <a:extLst>
              <a:ext uri="{FF2B5EF4-FFF2-40B4-BE49-F238E27FC236}">
                <a16:creationId xmlns:a16="http://schemas.microsoft.com/office/drawing/2014/main" id="{A2560244-262D-4283-B55C-447ADA734399}"/>
              </a:ext>
            </a:extLst>
          </p:cNvPr>
          <p:cNvSpPr>
            <a:spLocks/>
          </p:cNvSpPr>
          <p:nvPr userDrawn="1"/>
        </p:nvSpPr>
        <p:spPr>
          <a:xfrm>
            <a:off x="4388358"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5" name="Rectangle 24">
            <a:extLst>
              <a:ext uri="{FF2B5EF4-FFF2-40B4-BE49-F238E27FC236}">
                <a16:creationId xmlns:a16="http://schemas.microsoft.com/office/drawing/2014/main" id="{EA0417CD-BE7D-4612-B813-176698D7363A}"/>
              </a:ext>
            </a:extLst>
          </p:cNvPr>
          <p:cNvSpPr>
            <a:spLocks/>
          </p:cNvSpPr>
          <p:nvPr userDrawn="1"/>
        </p:nvSpPr>
        <p:spPr>
          <a:xfrm>
            <a:off x="8221980"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6" name="Rectangle 25">
            <a:extLst>
              <a:ext uri="{FF2B5EF4-FFF2-40B4-BE49-F238E27FC236}">
                <a16:creationId xmlns:a16="http://schemas.microsoft.com/office/drawing/2014/main" id="{547267FF-973C-431D-B900-DA72BF608CDF}"/>
              </a:ext>
            </a:extLst>
          </p:cNvPr>
          <p:cNvSpPr>
            <a:spLocks/>
          </p:cNvSpPr>
          <p:nvPr userDrawn="1"/>
        </p:nvSpPr>
        <p:spPr>
          <a:xfrm>
            <a:off x="554735"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7" name="Rectangle 26">
            <a:extLst>
              <a:ext uri="{FF2B5EF4-FFF2-40B4-BE49-F238E27FC236}">
                <a16:creationId xmlns:a16="http://schemas.microsoft.com/office/drawing/2014/main" id="{D675C851-E22C-415B-81C9-F85D05A03BCC}"/>
              </a:ext>
            </a:extLst>
          </p:cNvPr>
          <p:cNvSpPr>
            <a:spLocks/>
          </p:cNvSpPr>
          <p:nvPr userDrawn="1"/>
        </p:nvSpPr>
        <p:spPr>
          <a:xfrm>
            <a:off x="4388358"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8" name="Rectangle 27">
            <a:extLst>
              <a:ext uri="{FF2B5EF4-FFF2-40B4-BE49-F238E27FC236}">
                <a16:creationId xmlns:a16="http://schemas.microsoft.com/office/drawing/2014/main" id="{30E90EC6-2CD8-4F98-A698-0C04548548AB}"/>
              </a:ext>
            </a:extLst>
          </p:cNvPr>
          <p:cNvSpPr>
            <a:spLocks/>
          </p:cNvSpPr>
          <p:nvPr userDrawn="1"/>
        </p:nvSpPr>
        <p:spPr>
          <a:xfrm>
            <a:off x="8221980"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9" name="Subtitle 3">
            <a:extLst>
              <a:ext uri="{FF2B5EF4-FFF2-40B4-BE49-F238E27FC236}">
                <a16:creationId xmlns:a16="http://schemas.microsoft.com/office/drawing/2014/main" id="{C572A868-0184-4615-A187-16D3DB366BD6}"/>
              </a:ext>
            </a:extLst>
          </p:cNvPr>
          <p:cNvSpPr>
            <a:spLocks noGrp="1"/>
          </p:cNvSpPr>
          <p:nvPr>
            <p:ph type="subTitle" idx="1"/>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Tree>
    <p:extLst>
      <p:ext uri="{BB962C8B-B14F-4D97-AF65-F5344CB8AC3E}">
        <p14:creationId xmlns:p14="http://schemas.microsoft.com/office/powerpoint/2010/main" val="200169174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242E706C-B652-4B8D-8347-CE6D35DB7BB4}"/>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6946098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1"/>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7" name="Partnership">
            <a:extLst>
              <a:ext uri="{FF2B5EF4-FFF2-40B4-BE49-F238E27FC236}">
                <a16:creationId xmlns:a16="http://schemas.microsoft.com/office/drawing/2014/main" id="{F872C5DF-49A0-4AF8-94E4-83C32A939035}"/>
              </a:ext>
            </a:extLst>
          </p:cNvPr>
          <p:cNvPicPr>
            <a:picLocks noChangeAspect="1"/>
          </p:cNvPicPr>
          <p:nvPr userDrawn="1">
            <p:custDataLst>
              <p:tags r:id="rId2"/>
            </p:custDataLst>
          </p:nvPr>
        </p:nvPicPr>
        <p:blipFill rotWithShape="1">
          <a:blip r:embed="rId5">
            <a:extLst>
              <a:ext uri="{28A0092B-C50C-407E-A947-70E740481C1C}">
                <a14:useLocalDpi xmlns:a14="http://schemas.microsoft.com/office/drawing/2010/main" val="0"/>
              </a:ext>
            </a:extLst>
          </a:blip>
          <a:srcRect l="35455" r="18000"/>
          <a:stretch/>
        </p:blipFill>
        <p:spPr bwMode="black">
          <a:xfrm>
            <a:off x="6517178" y="0"/>
            <a:ext cx="5674822" cy="6858000"/>
          </a:xfrm>
          <a:prstGeom prst="rect">
            <a:avLst/>
          </a:prstGeom>
        </p:spPr>
      </p:pic>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382108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BA32-38B9-4C8B-A7D5-45237C60FD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836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27601D6-AFB3-4B0D-BB0E-E15929DB9FA1}"/>
              </a:ext>
            </a:extLst>
          </p:cNvPr>
          <p:cNvGraphicFramePr>
            <a:graphicFrameLocks noChangeAspect="1"/>
          </p:cNvGraphicFramePr>
          <p:nvPr userDrawn="1">
            <p:custDataLst>
              <p:tags r:id="rId2"/>
            </p:custDataLst>
            <p:extLst>
              <p:ext uri="{D42A27DB-BD31-4B8C-83A1-F6EECF244321}">
                <p14:modId xmlns:p14="http://schemas.microsoft.com/office/powerpoint/2010/main" val="720749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104"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2DF15DD-B526-4400-BB14-B3FF4C9DD59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C7DEAC0F-E4D3-49EA-A635-B2AB32164476}"/>
              </a:ext>
            </a:extLst>
          </p:cNvPr>
          <p:cNvSpPr>
            <a:spLocks noGrp="1"/>
          </p:cNvSpPr>
          <p:nvPr>
            <p:ph type="title"/>
            <p:custDataLst>
              <p:tags r:id="rId4"/>
            </p:custDataLst>
          </p:nvPr>
        </p:nvSpPr>
        <p:spPr>
          <a:xfrm>
            <a:off x="554736" y="182372"/>
            <a:ext cx="11082528" cy="731520"/>
          </a:xfrm>
        </p:spPr>
        <p:txBody>
          <a:bodyPr/>
          <a:lstStyle/>
          <a:p>
            <a:r>
              <a:rPr lang="en-US" dirty="0"/>
              <a:t>Assumption reversal</a:t>
            </a:r>
          </a:p>
        </p:txBody>
      </p:sp>
      <p:sp>
        <p:nvSpPr>
          <p:cNvPr id="4" name="3. Subtitle">
            <a:extLst>
              <a:ext uri="{FF2B5EF4-FFF2-40B4-BE49-F238E27FC236}">
                <a16:creationId xmlns:a16="http://schemas.microsoft.com/office/drawing/2014/main" id="{EAF5FD08-91E4-483E-9760-8C81FBFC5EF4}"/>
              </a:ext>
            </a:extLst>
          </p:cNvPr>
          <p:cNvSpPr>
            <a:spLocks noGrp="1"/>
          </p:cNvSpPr>
          <p:nvPr>
            <p:ph type="subTitle" idx="1"/>
            <p:custDataLst>
              <p:tags r:id="rId5"/>
            </p:custDataLst>
          </p:nvPr>
        </p:nvSpPr>
        <p:spPr>
          <a:xfrm>
            <a:off x="554736" y="903861"/>
            <a:ext cx="11082528" cy="276999"/>
          </a:xfrm>
        </p:spPr>
        <p:txBody>
          <a:bodyPr/>
          <a:lstStyle/>
          <a:p>
            <a:r>
              <a:rPr lang="en-US" sz="1800" dirty="0"/>
              <a:t>Overview</a:t>
            </a:r>
          </a:p>
        </p:txBody>
      </p:sp>
      <p:sp>
        <p:nvSpPr>
          <p:cNvPr id="5" name="Rectangle 4">
            <a:extLst>
              <a:ext uri="{FF2B5EF4-FFF2-40B4-BE49-F238E27FC236}">
                <a16:creationId xmlns:a16="http://schemas.microsoft.com/office/drawing/2014/main" id="{A8490B6F-6028-4923-88A5-C709BC780A4E}"/>
              </a:ext>
            </a:extLst>
          </p:cNvPr>
          <p:cNvSpPr/>
          <p:nvPr userDrawn="1"/>
        </p:nvSpPr>
        <p:spPr>
          <a:xfrm>
            <a:off x="554736" y="1341716"/>
            <a:ext cx="10591800" cy="4401205"/>
          </a:xfrm>
          <a:prstGeom prst="rect">
            <a:avLst/>
          </a:prstGeom>
        </p:spPr>
        <p:txBody>
          <a:bodyPr wrap="square">
            <a:spAutoFit/>
          </a:bodyPr>
          <a:lstStyle/>
          <a:p>
            <a:r>
              <a:rPr lang="en-US" sz="1600" dirty="0"/>
              <a:t>We all make assumptions about the world as it is and about the solution space in which we create our ideas. Those assumptions can constrain or reduce the breadth of our solution space significantly.</a:t>
            </a:r>
          </a:p>
          <a:p>
            <a:endParaRPr lang="en-US" sz="1600" dirty="0"/>
          </a:p>
          <a:p>
            <a:r>
              <a:rPr lang="en-US" sz="1600" dirty="0"/>
              <a:t>Sometimes you’ve been looking at a problem for too long, or you’ve adopted the assumptions of others who previously tried to solve it. Assumption reversal can help you become conscious of, and think beyond, the assumptions you are holding onto. To do this, list out your assumptions and then reverse them, one at a time.</a:t>
            </a:r>
          </a:p>
          <a:p>
            <a:endParaRPr lang="en-US" sz="1600" dirty="0"/>
          </a:p>
          <a:p>
            <a:r>
              <a:rPr lang="en-US" sz="1600" dirty="0"/>
              <a:t>For example, imagine that a park sprays for mosquitos every evening. People know not to go into that park in the evening because they don’t want to be covered in bug spray. After a while, the park stops spraying for mosquitos. But no one re-enters the park during evenings. Even people newly arrived to the neighborhood, who weren’t there for the spraying, don’t walk in the park in the evening. They assume there is a good reason that no one uses the park at that time. Were they to reverse their assumptions, they would realize the danger had passed and they could walk in the park in the evening without trouble. </a:t>
            </a:r>
          </a:p>
          <a:p>
            <a:endParaRPr lang="en-US" sz="1600" dirty="0"/>
          </a:p>
          <a:p>
            <a:r>
              <a:rPr lang="en-US" sz="1600" dirty="0"/>
              <a:t>Assumption reversal can help you question the assumptions you’re operating under during a problem-solving effort. You can ask: Is this an assumption that is still valid about my solution space? This technique can help you see a problem from a fresh perspective.</a:t>
            </a:r>
          </a:p>
        </p:txBody>
      </p:sp>
    </p:spTree>
    <p:extLst>
      <p:ext uri="{BB962C8B-B14F-4D97-AF65-F5344CB8AC3E}">
        <p14:creationId xmlns:p14="http://schemas.microsoft.com/office/powerpoint/2010/main" val="289315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84E06366-240C-4435-BBED-7592D9EDC01E}"/>
              </a:ext>
            </a:extLst>
          </p:cNvPr>
          <p:cNvGraphicFramePr>
            <a:graphicFrameLocks noChangeAspect="1"/>
          </p:cNvGraphicFramePr>
          <p:nvPr userDrawn="1">
            <p:custDataLst>
              <p:tags r:id="rId2"/>
            </p:custDataLst>
            <p:extLst>
              <p:ext uri="{D42A27DB-BD31-4B8C-83A1-F6EECF244321}">
                <p14:modId xmlns:p14="http://schemas.microsoft.com/office/powerpoint/2010/main" val="501149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913"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12F441FD-33A4-4B1A-A65C-1247733D7BE6}"/>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F59C256C-57A4-4FD4-8381-1647BAD4949C}"/>
              </a:ext>
            </a:extLst>
          </p:cNvPr>
          <p:cNvSpPr>
            <a:spLocks noGrp="1"/>
          </p:cNvSpPr>
          <p:nvPr>
            <p:ph type="title"/>
            <p:custDataLst>
              <p:tags r:id="rId4"/>
            </p:custDataLst>
          </p:nvPr>
        </p:nvSpPr>
        <p:spPr>
          <a:xfrm>
            <a:off x="554736" y="182372"/>
            <a:ext cx="11082528" cy="731520"/>
          </a:xfrm>
        </p:spPr>
        <p:txBody>
          <a:bodyPr/>
          <a:lstStyle/>
          <a:p>
            <a:r>
              <a:rPr lang="en-US" dirty="0"/>
              <a:t>Point-of-view analysis</a:t>
            </a:r>
          </a:p>
        </p:txBody>
      </p:sp>
      <p:sp>
        <p:nvSpPr>
          <p:cNvPr id="4" name="1. On-page tracker">
            <a:extLst>
              <a:ext uri="{FF2B5EF4-FFF2-40B4-BE49-F238E27FC236}">
                <a16:creationId xmlns:a16="http://schemas.microsoft.com/office/drawing/2014/main" id="{5D815CDF-00F9-4816-B6FE-14EA1036E26D}"/>
              </a:ext>
            </a:extLst>
          </p:cNvPr>
          <p:cNvSpPr>
            <a:spLocks noGrp="1"/>
          </p:cNvSpPr>
          <p:nvPr>
            <p:ph type="body" sz="quarter" idx="17"/>
            <p:custDataLst>
              <p:tags r:id="rId5"/>
            </p:custDataLst>
          </p:nvPr>
        </p:nvSpPr>
        <p:spPr>
          <a:xfrm>
            <a:off x="7159752" y="78768"/>
            <a:ext cx="4480560" cy="123111"/>
          </a:xfrm>
        </p:spPr>
        <p:txBody>
          <a:bodyPr/>
          <a:lstStyle/>
          <a:p>
            <a:endParaRPr lang="en-US"/>
          </a:p>
        </p:txBody>
      </p:sp>
      <p:sp>
        <p:nvSpPr>
          <p:cNvPr id="5" name="3. Subtitle">
            <a:extLst>
              <a:ext uri="{FF2B5EF4-FFF2-40B4-BE49-F238E27FC236}">
                <a16:creationId xmlns:a16="http://schemas.microsoft.com/office/drawing/2014/main" id="{2E46910A-5F66-423B-ADFC-88774081E916}"/>
              </a:ext>
            </a:extLst>
          </p:cNvPr>
          <p:cNvSpPr>
            <a:spLocks noGrp="1"/>
          </p:cNvSpPr>
          <p:nvPr>
            <p:ph type="subTitle" idx="1"/>
            <p:custDataLst>
              <p:tags r:id="rId6"/>
            </p:custDataLst>
          </p:nvPr>
        </p:nvSpPr>
        <p:spPr>
          <a:xfrm>
            <a:off x="554736" y="903861"/>
            <a:ext cx="11082528" cy="276999"/>
          </a:xfrm>
        </p:spPr>
        <p:txBody>
          <a:bodyPr/>
          <a:lstStyle/>
          <a:p>
            <a:r>
              <a:rPr lang="en-US" sz="1800" dirty="0"/>
              <a:t>Worksheet 2/2</a:t>
            </a:r>
          </a:p>
        </p:txBody>
      </p:sp>
      <p:sp>
        <p:nvSpPr>
          <p:cNvPr id="6" name="Rectangle 5">
            <a:extLst>
              <a:ext uri="{FF2B5EF4-FFF2-40B4-BE49-F238E27FC236}">
                <a16:creationId xmlns:a16="http://schemas.microsoft.com/office/drawing/2014/main" id="{07E1FD9B-1629-49A0-9A88-1C37694BC12A}"/>
              </a:ext>
            </a:extLst>
          </p:cNvPr>
          <p:cNvSpPr/>
          <p:nvPr userDrawn="1"/>
        </p:nvSpPr>
        <p:spPr>
          <a:xfrm>
            <a:off x="476250" y="1435686"/>
            <a:ext cx="11164062" cy="1077218"/>
          </a:xfrm>
          <a:prstGeom prst="rect">
            <a:avLst/>
          </a:prstGeom>
        </p:spPr>
        <p:txBody>
          <a:bodyPr wrap="square">
            <a:spAutoFit/>
          </a:bodyPr>
          <a:lstStyle/>
          <a:p>
            <a:pPr lvl="0"/>
            <a:r>
              <a:rPr lang="en-US" sz="1600" dirty="0"/>
              <a:t>Consider the insights the new perspective(s) provide: How do the insights you’ve gained change the solution space for your problem? What new or different issues do you see? How does this perspective change how you’ve prioritized your issues? How did your hypotheses about a solution shift? Make note of your key findings and shifts in your thinking, and use the insights, findings, and shifts in thinking you’ve gained to inform your next steps in your problem-solving effort</a:t>
            </a:r>
          </a:p>
        </p:txBody>
      </p:sp>
      <p:sp>
        <p:nvSpPr>
          <p:cNvPr id="8" name="TextBox 7">
            <a:extLst>
              <a:ext uri="{FF2B5EF4-FFF2-40B4-BE49-F238E27FC236}">
                <a16:creationId xmlns:a16="http://schemas.microsoft.com/office/drawing/2014/main" id="{FF4D7569-814E-4C0D-95B6-A76474EB08B6}"/>
              </a:ext>
            </a:extLst>
          </p:cNvPr>
          <p:cNvSpPr txBox="1">
            <a:spLocks/>
          </p:cNvSpPr>
          <p:nvPr/>
        </p:nvSpPr>
        <p:spPr>
          <a:xfrm>
            <a:off x="554736" y="2596280"/>
            <a:ext cx="1701403"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Key findings</a:t>
            </a:r>
          </a:p>
        </p:txBody>
      </p:sp>
      <p:sp>
        <p:nvSpPr>
          <p:cNvPr id="10" name="Rectangle 9">
            <a:extLst>
              <a:ext uri="{FF2B5EF4-FFF2-40B4-BE49-F238E27FC236}">
                <a16:creationId xmlns:a16="http://schemas.microsoft.com/office/drawing/2014/main" id="{159E905D-721A-4A43-A94B-6F4FF3540CBA}"/>
              </a:ext>
            </a:extLst>
          </p:cNvPr>
          <p:cNvSpPr>
            <a:spLocks/>
          </p:cNvSpPr>
          <p:nvPr/>
        </p:nvSpPr>
        <p:spPr>
          <a:xfrm>
            <a:off x="551689" y="2982816"/>
            <a:ext cx="11085576" cy="136228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13" name="TextBox 12">
            <a:extLst>
              <a:ext uri="{FF2B5EF4-FFF2-40B4-BE49-F238E27FC236}">
                <a16:creationId xmlns:a16="http://schemas.microsoft.com/office/drawing/2014/main" id="{F58385AD-3768-4F28-90BD-51C1906904DA}"/>
              </a:ext>
            </a:extLst>
          </p:cNvPr>
          <p:cNvSpPr txBox="1">
            <a:spLocks/>
          </p:cNvSpPr>
          <p:nvPr/>
        </p:nvSpPr>
        <p:spPr>
          <a:xfrm>
            <a:off x="554736" y="4483489"/>
            <a:ext cx="8732139" cy="30896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Shifts in your thinking about the problem and potential solution</a:t>
            </a:r>
          </a:p>
        </p:txBody>
      </p:sp>
      <p:sp>
        <p:nvSpPr>
          <p:cNvPr id="15" name="Rectangle 14">
            <a:extLst>
              <a:ext uri="{FF2B5EF4-FFF2-40B4-BE49-F238E27FC236}">
                <a16:creationId xmlns:a16="http://schemas.microsoft.com/office/drawing/2014/main" id="{5D02041B-815A-4966-B29B-49D616E82E28}"/>
              </a:ext>
            </a:extLst>
          </p:cNvPr>
          <p:cNvSpPr>
            <a:spLocks/>
          </p:cNvSpPr>
          <p:nvPr/>
        </p:nvSpPr>
        <p:spPr>
          <a:xfrm>
            <a:off x="551689" y="4792450"/>
            <a:ext cx="11085576" cy="136228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Tree>
    <p:extLst>
      <p:ext uri="{BB962C8B-B14F-4D97-AF65-F5344CB8AC3E}">
        <p14:creationId xmlns:p14="http://schemas.microsoft.com/office/powerpoint/2010/main" val="169673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20" Type="http://schemas.openxmlformats.org/officeDocument/2006/relationships/slideLayout" Target="../slideLayouts/slideLayout20.xml"/><Relationship Id="rId41"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theme" Target="../theme/theme2.xml"/><Relationship Id="rId26" Type="http://schemas.openxmlformats.org/officeDocument/2006/relationships/tags" Target="../tags/tag214.xml"/><Relationship Id="rId39" Type="http://schemas.openxmlformats.org/officeDocument/2006/relationships/tags" Target="../tags/tag227.xml"/><Relationship Id="rId21" Type="http://schemas.openxmlformats.org/officeDocument/2006/relationships/tags" Target="../tags/tag209.xml"/><Relationship Id="rId34" Type="http://schemas.openxmlformats.org/officeDocument/2006/relationships/tags" Target="../tags/tag222.xml"/><Relationship Id="rId42" Type="http://schemas.openxmlformats.org/officeDocument/2006/relationships/tags" Target="../tags/tag230.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tags" Target="../tags/tag208.xml"/><Relationship Id="rId29" Type="http://schemas.openxmlformats.org/officeDocument/2006/relationships/tags" Target="../tags/tag217.xml"/><Relationship Id="rId41" Type="http://schemas.openxmlformats.org/officeDocument/2006/relationships/tags" Target="../tags/tag229.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ags" Target="../tags/tag212.xml"/><Relationship Id="rId32" Type="http://schemas.openxmlformats.org/officeDocument/2006/relationships/tags" Target="../tags/tag220.xml"/><Relationship Id="rId37" Type="http://schemas.openxmlformats.org/officeDocument/2006/relationships/tags" Target="../tags/tag225.xml"/><Relationship Id="rId40" Type="http://schemas.openxmlformats.org/officeDocument/2006/relationships/tags" Target="../tags/tag22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ags" Target="../tags/tag211.xml"/><Relationship Id="rId28" Type="http://schemas.openxmlformats.org/officeDocument/2006/relationships/tags" Target="../tags/tag216.xml"/><Relationship Id="rId36" Type="http://schemas.openxmlformats.org/officeDocument/2006/relationships/tags" Target="../tags/tag224.xml"/><Relationship Id="rId10" Type="http://schemas.openxmlformats.org/officeDocument/2006/relationships/slideLayout" Target="../slideLayouts/slideLayout34.xml"/><Relationship Id="rId19" Type="http://schemas.openxmlformats.org/officeDocument/2006/relationships/vmlDrawing" Target="../drawings/vmlDrawing22.vml"/><Relationship Id="rId31" Type="http://schemas.openxmlformats.org/officeDocument/2006/relationships/tags" Target="../tags/tag219.xml"/><Relationship Id="rId44" Type="http://schemas.openxmlformats.org/officeDocument/2006/relationships/image" Target="../media/image2.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ags" Target="../tags/tag210.xml"/><Relationship Id="rId27" Type="http://schemas.openxmlformats.org/officeDocument/2006/relationships/tags" Target="../tags/tag215.xml"/><Relationship Id="rId30" Type="http://schemas.openxmlformats.org/officeDocument/2006/relationships/tags" Target="../tags/tag218.xml"/><Relationship Id="rId35" Type="http://schemas.openxmlformats.org/officeDocument/2006/relationships/tags" Target="../tags/tag223.xml"/><Relationship Id="rId43" Type="http://schemas.openxmlformats.org/officeDocument/2006/relationships/oleObject" Target="../embeddings/oleObject22.bin"/><Relationship Id="rId8" Type="http://schemas.openxmlformats.org/officeDocument/2006/relationships/slideLayout" Target="../slideLayouts/slideLayout32.xml"/><Relationship Id="rId3" Type="http://schemas.openxmlformats.org/officeDocument/2006/relationships/slideLayout" Target="../slideLayouts/slideLayout27.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ags" Target="../tags/tag213.xml"/><Relationship Id="rId33" Type="http://schemas.openxmlformats.org/officeDocument/2006/relationships/tags" Target="../tags/tag221.xml"/><Relationship Id="rId38" Type="http://schemas.openxmlformats.org/officeDocument/2006/relationships/tags" Target="../tags/tag22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tags" Target="../tags/tag389.xml"/><Relationship Id="rId39" Type="http://schemas.openxmlformats.org/officeDocument/2006/relationships/tags" Target="../tags/tag402.xml"/><Relationship Id="rId21" Type="http://schemas.openxmlformats.org/officeDocument/2006/relationships/vmlDrawing" Target="../drawings/vmlDrawing36.vml"/><Relationship Id="rId34" Type="http://schemas.openxmlformats.org/officeDocument/2006/relationships/tags" Target="../tags/tag397.xml"/><Relationship Id="rId42" Type="http://schemas.openxmlformats.org/officeDocument/2006/relationships/tags" Target="../tags/tag405.xml"/><Relationship Id="rId47" Type="http://schemas.openxmlformats.org/officeDocument/2006/relationships/image" Target="../media/image2.emf"/><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9" Type="http://schemas.openxmlformats.org/officeDocument/2006/relationships/tags" Target="../tags/tag392.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tags" Target="../tags/tag387.xml"/><Relationship Id="rId32" Type="http://schemas.openxmlformats.org/officeDocument/2006/relationships/tags" Target="../tags/tag395.xml"/><Relationship Id="rId37" Type="http://schemas.openxmlformats.org/officeDocument/2006/relationships/tags" Target="../tags/tag400.xml"/><Relationship Id="rId40" Type="http://schemas.openxmlformats.org/officeDocument/2006/relationships/tags" Target="../tags/tag403.xml"/><Relationship Id="rId45" Type="http://schemas.openxmlformats.org/officeDocument/2006/relationships/tags" Target="../tags/tag408.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tags" Target="../tags/tag386.xml"/><Relationship Id="rId28" Type="http://schemas.openxmlformats.org/officeDocument/2006/relationships/tags" Target="../tags/tag391.xml"/><Relationship Id="rId36" Type="http://schemas.openxmlformats.org/officeDocument/2006/relationships/tags" Target="../tags/tag399.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tags" Target="../tags/tag394.xml"/><Relationship Id="rId44" Type="http://schemas.openxmlformats.org/officeDocument/2006/relationships/tags" Target="../tags/tag407.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ags" Target="../tags/tag385.xml"/><Relationship Id="rId27" Type="http://schemas.openxmlformats.org/officeDocument/2006/relationships/tags" Target="../tags/tag390.xml"/><Relationship Id="rId30" Type="http://schemas.openxmlformats.org/officeDocument/2006/relationships/tags" Target="../tags/tag393.xml"/><Relationship Id="rId35" Type="http://schemas.openxmlformats.org/officeDocument/2006/relationships/tags" Target="../tags/tag398.xml"/><Relationship Id="rId43" Type="http://schemas.openxmlformats.org/officeDocument/2006/relationships/tags" Target="../tags/tag406.xml"/><Relationship Id="rId8" Type="http://schemas.openxmlformats.org/officeDocument/2006/relationships/slideLayout" Target="../slideLayouts/slideLayout49.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tags" Target="../tags/tag388.xml"/><Relationship Id="rId33" Type="http://schemas.openxmlformats.org/officeDocument/2006/relationships/tags" Target="../tags/tag396.xml"/><Relationship Id="rId38" Type="http://schemas.openxmlformats.org/officeDocument/2006/relationships/tags" Target="../tags/tag401.xml"/><Relationship Id="rId46" Type="http://schemas.openxmlformats.org/officeDocument/2006/relationships/oleObject" Target="../embeddings/oleObject36.bin"/><Relationship Id="rId20" Type="http://schemas.openxmlformats.org/officeDocument/2006/relationships/theme" Target="../theme/theme3.xml"/><Relationship Id="rId41" Type="http://schemas.openxmlformats.org/officeDocument/2006/relationships/tags" Target="../tags/tag40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3.xml"/><Relationship Id="rId18" Type="http://schemas.openxmlformats.org/officeDocument/2006/relationships/tags" Target="../tags/tag594.xml"/><Relationship Id="rId26" Type="http://schemas.openxmlformats.org/officeDocument/2006/relationships/tags" Target="../tags/tag602.xml"/><Relationship Id="rId39" Type="http://schemas.openxmlformats.org/officeDocument/2006/relationships/tags" Target="../tags/tag615.xml"/><Relationship Id="rId21" Type="http://schemas.openxmlformats.org/officeDocument/2006/relationships/tags" Target="../tags/tag597.xml"/><Relationship Id="rId34" Type="http://schemas.openxmlformats.org/officeDocument/2006/relationships/tags" Target="../tags/tag610.xml"/><Relationship Id="rId42" Type="http://schemas.openxmlformats.org/officeDocument/2006/relationships/image" Target="../media/image1.emf"/><Relationship Id="rId7" Type="http://schemas.openxmlformats.org/officeDocument/2006/relationships/slideLayout" Target="../slideLayouts/slideLayout67.xml"/><Relationship Id="rId2" Type="http://schemas.openxmlformats.org/officeDocument/2006/relationships/slideLayout" Target="../slideLayouts/slideLayout62.xml"/><Relationship Id="rId16" Type="http://schemas.openxmlformats.org/officeDocument/2006/relationships/vmlDrawing" Target="../drawings/vmlDrawing49.vml"/><Relationship Id="rId20" Type="http://schemas.openxmlformats.org/officeDocument/2006/relationships/tags" Target="../tags/tag596.xml"/><Relationship Id="rId29" Type="http://schemas.openxmlformats.org/officeDocument/2006/relationships/tags" Target="../tags/tag605.xml"/><Relationship Id="rId41" Type="http://schemas.openxmlformats.org/officeDocument/2006/relationships/oleObject" Target="../embeddings/oleObject49.bin"/><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tags" Target="../tags/tag600.xml"/><Relationship Id="rId32" Type="http://schemas.openxmlformats.org/officeDocument/2006/relationships/tags" Target="../tags/tag608.xml"/><Relationship Id="rId37" Type="http://schemas.openxmlformats.org/officeDocument/2006/relationships/tags" Target="../tags/tag613.xml"/><Relationship Id="rId40" Type="http://schemas.openxmlformats.org/officeDocument/2006/relationships/tags" Target="../tags/tag616.xml"/><Relationship Id="rId5" Type="http://schemas.openxmlformats.org/officeDocument/2006/relationships/slideLayout" Target="../slideLayouts/slideLayout65.xml"/><Relationship Id="rId15" Type="http://schemas.openxmlformats.org/officeDocument/2006/relationships/theme" Target="../theme/theme4.xml"/><Relationship Id="rId23" Type="http://schemas.openxmlformats.org/officeDocument/2006/relationships/tags" Target="../tags/tag599.xml"/><Relationship Id="rId28" Type="http://schemas.openxmlformats.org/officeDocument/2006/relationships/tags" Target="../tags/tag604.xml"/><Relationship Id="rId36" Type="http://schemas.openxmlformats.org/officeDocument/2006/relationships/tags" Target="../tags/tag612.xml"/><Relationship Id="rId10" Type="http://schemas.openxmlformats.org/officeDocument/2006/relationships/slideLayout" Target="../slideLayouts/slideLayout70.xml"/><Relationship Id="rId19" Type="http://schemas.openxmlformats.org/officeDocument/2006/relationships/tags" Target="../tags/tag595.xml"/><Relationship Id="rId31" Type="http://schemas.openxmlformats.org/officeDocument/2006/relationships/tags" Target="../tags/tag607.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tags" Target="../tags/tag598.xml"/><Relationship Id="rId27" Type="http://schemas.openxmlformats.org/officeDocument/2006/relationships/tags" Target="../tags/tag603.xml"/><Relationship Id="rId30" Type="http://schemas.openxmlformats.org/officeDocument/2006/relationships/tags" Target="../tags/tag606.xml"/><Relationship Id="rId35" Type="http://schemas.openxmlformats.org/officeDocument/2006/relationships/tags" Target="../tags/tag611.xml"/><Relationship Id="rId8" Type="http://schemas.openxmlformats.org/officeDocument/2006/relationships/slideLayout" Target="../slideLayouts/slideLayout68.xml"/><Relationship Id="rId3" Type="http://schemas.openxmlformats.org/officeDocument/2006/relationships/slideLayout" Target="../slideLayouts/slideLayout63.xml"/><Relationship Id="rId12" Type="http://schemas.openxmlformats.org/officeDocument/2006/relationships/slideLayout" Target="../slideLayouts/slideLayout72.xml"/><Relationship Id="rId17" Type="http://schemas.openxmlformats.org/officeDocument/2006/relationships/tags" Target="../tags/tag593.xml"/><Relationship Id="rId25" Type="http://schemas.openxmlformats.org/officeDocument/2006/relationships/tags" Target="../tags/tag601.xml"/><Relationship Id="rId33" Type="http://schemas.openxmlformats.org/officeDocument/2006/relationships/tags" Target="../tags/tag609.xml"/><Relationship Id="rId38" Type="http://schemas.openxmlformats.org/officeDocument/2006/relationships/tags" Target="../tags/tag6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3" name="think-cell Slide" r:id="rId50" imgW="413" imgH="416" progId="TCLayout.ActiveDocument.1">
                  <p:embed/>
                </p:oleObj>
              </mc:Choice>
              <mc:Fallback>
                <p:oleObj name="think-cell Slide" r:id="rId5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5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2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3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3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3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3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3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3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4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3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4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4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3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3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4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4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930" r:id="rId3"/>
    <p:sldLayoutId id="2147483929" r:id="rId4"/>
    <p:sldLayoutId id="2147483928" r:id="rId5"/>
    <p:sldLayoutId id="2147483927" r:id="rId6"/>
    <p:sldLayoutId id="2147483926" r:id="rId7"/>
    <p:sldLayoutId id="2147483925" r:id="rId8"/>
    <p:sldLayoutId id="2147483924" r:id="rId9"/>
    <p:sldLayoutId id="2147483923" r:id="rId10"/>
    <p:sldLayoutId id="2147483922" r:id="rId11"/>
    <p:sldLayoutId id="2147483807" r:id="rId12"/>
    <p:sldLayoutId id="2147483800" r:id="rId13"/>
    <p:sldLayoutId id="2147483659" r:id="rId14"/>
    <p:sldLayoutId id="2147483804" r:id="rId15"/>
    <p:sldLayoutId id="2147483860" r:id="rId16"/>
    <p:sldLayoutId id="2147483856" r:id="rId17"/>
    <p:sldLayoutId id="2147483805" r:id="rId18"/>
    <p:sldLayoutId id="2147483806" r:id="rId19"/>
    <p:sldLayoutId id="2147483882" r:id="rId20"/>
    <p:sldLayoutId id="2147483921" r:id="rId21"/>
    <p:sldLayoutId id="2147483879" r:id="rId22"/>
    <p:sldLayoutId id="2147483706" r:id="rId23"/>
    <p:sldLayoutId id="2147483718" r:id="rId2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24"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66"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69037728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145694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73" name="think-cell Slide" r:id="rId41" imgW="413" imgH="416" progId="TCLayout.ActiveDocument.1">
                  <p:embed/>
                </p:oleObj>
              </mc:Choice>
              <mc:Fallback>
                <p:oleObj name="think-cell Slide" r:id="rId41"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 name="Sticker" hidden="1">
            <a:extLst>
              <a:ext uri="{FF2B5EF4-FFF2-40B4-BE49-F238E27FC236}">
                <a16:creationId xmlns:a16="http://schemas.microsoft.com/office/drawing/2014/main" id="{74F94337-B76B-4D9C-ABE4-A23A4B0D5BF6}"/>
              </a:ext>
            </a:extLst>
          </p:cNvPr>
          <p:cNvSpPr txBox="1"/>
          <p:nvPr userDrawn="1">
            <p:custDataLst>
              <p:tags r:id="rId22"/>
            </p:custDataLst>
          </p:nvPr>
        </p:nvSpPr>
        <p:spPr>
          <a:xfrm>
            <a:off x="558192" y="1289304"/>
            <a:ext cx="429605" cy="156966"/>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8288" rtlCol="0">
            <a:spAutoFit/>
          </a:bodyPr>
          <a:lstStyle/>
          <a:p>
            <a:pPr algn="l">
              <a:spcAft>
                <a:spcPts val="800"/>
              </a:spcAft>
              <a:buClr>
                <a:srgbClr val="051C2C"/>
              </a:buClr>
            </a:pPr>
            <a:r>
              <a:rPr lang="en-US" sz="900" b="1" spc="50" dirty="0">
                <a:ln w="3175">
                  <a:noFill/>
                </a:ln>
                <a:solidFill>
                  <a:schemeClr val="tx2"/>
                </a:solidFill>
              </a:rPr>
              <a:t>Sticker</a:t>
            </a: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3"/>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rm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5"/>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219" name="LegendLines" hidden="1">
            <a:extLst>
              <a:ext uri="{FF2B5EF4-FFF2-40B4-BE49-F238E27FC236}">
                <a16:creationId xmlns:a16="http://schemas.microsoft.com/office/drawing/2014/main" id="{5D45D657-2A77-49B1-ACE9-B03A9DF08728}"/>
              </a:ext>
            </a:extLst>
          </p:cNvPr>
          <p:cNvGrpSpPr/>
          <p:nvPr userDrawn="1"/>
        </p:nvGrpSpPr>
        <p:grpSpPr>
          <a:xfrm>
            <a:off x="10162879" y="3243772"/>
            <a:ext cx="1376755" cy="958286"/>
            <a:chOff x="4265270" y="3739101"/>
            <a:chExt cx="1376755" cy="958286"/>
          </a:xfrm>
        </p:grpSpPr>
        <p:sp>
          <p:nvSpPr>
            <p:cNvPr id="220" name="Legend1">
              <a:extLst>
                <a:ext uri="{FF2B5EF4-FFF2-40B4-BE49-F238E27FC236}">
                  <a16:creationId xmlns:a16="http://schemas.microsoft.com/office/drawing/2014/main" id="{D51319ED-76CE-4C31-B662-4FF32B9F37FC}"/>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1" name="Legend2">
              <a:extLst>
                <a:ext uri="{FF2B5EF4-FFF2-40B4-BE49-F238E27FC236}">
                  <a16:creationId xmlns:a16="http://schemas.microsoft.com/office/drawing/2014/main" id="{F51E183B-D681-4F80-A337-88C1CCF94CFC}"/>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2" name="Legend3">
              <a:extLst>
                <a:ext uri="{FF2B5EF4-FFF2-40B4-BE49-F238E27FC236}">
                  <a16:creationId xmlns:a16="http://schemas.microsoft.com/office/drawing/2014/main" id="{59C926D2-256E-4D82-8673-23888FF6AE9B}"/>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3" name="LineLegend3">
              <a:extLst>
                <a:ext uri="{FF2B5EF4-FFF2-40B4-BE49-F238E27FC236}">
                  <a16:creationId xmlns:a16="http://schemas.microsoft.com/office/drawing/2014/main" id="{8AAA433F-5A0B-4D02-8211-693D467052D1}"/>
                </a:ext>
              </a:extLst>
            </p:cNvPr>
            <p:cNvSpPr>
              <a:spLocks noChangeShapeType="1"/>
            </p:cNvSpPr>
            <p:nvPr/>
          </p:nvSpPr>
          <p:spPr bwMode="gray">
            <a:xfrm>
              <a:off x="426527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4" name="LineLegend2">
              <a:extLst>
                <a:ext uri="{FF2B5EF4-FFF2-40B4-BE49-F238E27FC236}">
                  <a16:creationId xmlns:a16="http://schemas.microsoft.com/office/drawing/2014/main" id="{A71F1A56-7FE6-48BD-A346-3A3F620F3AD8}"/>
                </a:ext>
              </a:extLst>
            </p:cNvPr>
            <p:cNvSpPr>
              <a:spLocks noChangeShapeType="1"/>
            </p:cNvSpPr>
            <p:nvPr/>
          </p:nvSpPr>
          <p:spPr bwMode="gray">
            <a:xfrm>
              <a:off x="426527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5" name="LineLegend1">
              <a:extLst>
                <a:ext uri="{FF2B5EF4-FFF2-40B4-BE49-F238E27FC236}">
                  <a16:creationId xmlns:a16="http://schemas.microsoft.com/office/drawing/2014/main" id="{402117D2-110C-49E7-B7FF-AF0FA1CD5899}"/>
                </a:ext>
              </a:extLst>
            </p:cNvPr>
            <p:cNvSpPr>
              <a:spLocks noChangeShapeType="1"/>
            </p:cNvSpPr>
            <p:nvPr/>
          </p:nvSpPr>
          <p:spPr bwMode="gray">
            <a:xfrm>
              <a:off x="426527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6"/>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9"/>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7"/>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7"/>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8"/>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8"/>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5"/>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6"/>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9"/>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3"/>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4"/>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0"/>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1"/>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2"/>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235081530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18.xml"/><Relationship Id="rId7" Type="http://schemas.openxmlformats.org/officeDocument/2006/relationships/image" Target="../media/image14.emf"/><Relationship Id="rId2" Type="http://schemas.openxmlformats.org/officeDocument/2006/relationships/tags" Target="../tags/tag717.xml"/><Relationship Id="rId1" Type="http://schemas.openxmlformats.org/officeDocument/2006/relationships/vmlDrawing" Target="../drawings/vmlDrawing56.vml"/><Relationship Id="rId6" Type="http://schemas.openxmlformats.org/officeDocument/2006/relationships/oleObject" Target="../embeddings/oleObject56.bin"/><Relationship Id="rId5" Type="http://schemas.openxmlformats.org/officeDocument/2006/relationships/slideLayout" Target="../slideLayouts/slideLayout42.xml"/><Relationship Id="rId4" Type="http://schemas.openxmlformats.org/officeDocument/2006/relationships/tags" Target="../tags/tag719.xml"/></Relationships>
</file>

<file path=ppt/slides/_rels/slide10.xml.rels><?xml version="1.0" encoding="UTF-8" standalone="yes"?>
<Relationships xmlns="http://schemas.openxmlformats.org/package/2006/relationships"><Relationship Id="rId3" Type="http://schemas.openxmlformats.org/officeDocument/2006/relationships/tags" Target="../tags/tag748.xml"/><Relationship Id="rId2" Type="http://schemas.openxmlformats.org/officeDocument/2006/relationships/tags" Target="../tags/tag747.xml"/><Relationship Id="rId1" Type="http://schemas.openxmlformats.org/officeDocument/2006/relationships/vmlDrawing" Target="../drawings/vmlDrawing64.vml"/><Relationship Id="rId6" Type="http://schemas.openxmlformats.org/officeDocument/2006/relationships/image" Target="../media/image4.emf"/><Relationship Id="rId5" Type="http://schemas.openxmlformats.org/officeDocument/2006/relationships/oleObject" Target="../embeddings/oleObject64.bin"/><Relationship Id="rId4"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50.xml"/><Relationship Id="rId7" Type="http://schemas.openxmlformats.org/officeDocument/2006/relationships/oleObject" Target="../embeddings/oleObject65.bin"/><Relationship Id="rId2" Type="http://schemas.openxmlformats.org/officeDocument/2006/relationships/tags" Target="../tags/tag749.xml"/><Relationship Id="rId1" Type="http://schemas.openxmlformats.org/officeDocument/2006/relationships/vmlDrawing" Target="../drawings/vmlDrawing65.vml"/><Relationship Id="rId6" Type="http://schemas.openxmlformats.org/officeDocument/2006/relationships/slideLayout" Target="../slideLayouts/slideLayout4.xml"/><Relationship Id="rId5" Type="http://schemas.openxmlformats.org/officeDocument/2006/relationships/tags" Target="../tags/tag752.xml"/><Relationship Id="rId4" Type="http://schemas.openxmlformats.org/officeDocument/2006/relationships/tags" Target="../tags/tag751.xml"/></Relationships>
</file>

<file path=ppt/slides/_rels/slide1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54.xml"/><Relationship Id="rId7" Type="http://schemas.openxmlformats.org/officeDocument/2006/relationships/oleObject" Target="../embeddings/oleObject66.bin"/><Relationship Id="rId2" Type="http://schemas.openxmlformats.org/officeDocument/2006/relationships/tags" Target="../tags/tag753.xml"/><Relationship Id="rId1" Type="http://schemas.openxmlformats.org/officeDocument/2006/relationships/vmlDrawing" Target="../drawings/vmlDrawing66.vml"/><Relationship Id="rId6" Type="http://schemas.openxmlformats.org/officeDocument/2006/relationships/slideLayout" Target="../slideLayouts/slideLayout3.xml"/><Relationship Id="rId5" Type="http://schemas.openxmlformats.org/officeDocument/2006/relationships/tags" Target="../tags/tag756.xml"/><Relationship Id="rId4" Type="http://schemas.openxmlformats.org/officeDocument/2006/relationships/tags" Target="../tags/tag755.xml"/></Relationships>
</file>

<file path=ppt/slides/_rels/slide2.xml.rels><?xml version="1.0" encoding="UTF-8" standalone="yes"?>
<Relationships xmlns="http://schemas.openxmlformats.org/package/2006/relationships"><Relationship Id="rId3" Type="http://schemas.openxmlformats.org/officeDocument/2006/relationships/tags" Target="../tags/tag721.xml"/><Relationship Id="rId7" Type="http://schemas.openxmlformats.org/officeDocument/2006/relationships/image" Target="../media/image4.emf"/><Relationship Id="rId2" Type="http://schemas.openxmlformats.org/officeDocument/2006/relationships/tags" Target="../tags/tag720.xml"/><Relationship Id="rId1" Type="http://schemas.openxmlformats.org/officeDocument/2006/relationships/vmlDrawing" Target="../drawings/vmlDrawing57.vml"/><Relationship Id="rId6" Type="http://schemas.openxmlformats.org/officeDocument/2006/relationships/oleObject" Target="../embeddings/oleObject57.bin"/><Relationship Id="rId5" Type="http://schemas.openxmlformats.org/officeDocument/2006/relationships/slideLayout" Target="../slideLayouts/slideLayout20.xml"/><Relationship Id="rId4" Type="http://schemas.openxmlformats.org/officeDocument/2006/relationships/tags" Target="../tags/tag7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23.xml"/></Relationships>
</file>

<file path=ppt/slides/_rels/slide4.xml.rels><?xml version="1.0" encoding="UTF-8" standalone="yes"?>
<Relationships xmlns="http://schemas.openxmlformats.org/package/2006/relationships"><Relationship Id="rId3" Type="http://schemas.openxmlformats.org/officeDocument/2006/relationships/tags" Target="../tags/tag725.xml"/><Relationship Id="rId7" Type="http://schemas.openxmlformats.org/officeDocument/2006/relationships/image" Target="../media/image4.emf"/><Relationship Id="rId2" Type="http://schemas.openxmlformats.org/officeDocument/2006/relationships/tags" Target="../tags/tag724.xml"/><Relationship Id="rId1" Type="http://schemas.openxmlformats.org/officeDocument/2006/relationships/vmlDrawing" Target="../drawings/vmlDrawing58.vml"/><Relationship Id="rId6" Type="http://schemas.openxmlformats.org/officeDocument/2006/relationships/oleObject" Target="../embeddings/oleObject58.bin"/><Relationship Id="rId5" Type="http://schemas.openxmlformats.org/officeDocument/2006/relationships/slideLayout" Target="../slideLayouts/slideLayout11.xml"/><Relationship Id="rId4" Type="http://schemas.openxmlformats.org/officeDocument/2006/relationships/tags" Target="../tags/tag726.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28.xml"/><Relationship Id="rId7" Type="http://schemas.openxmlformats.org/officeDocument/2006/relationships/oleObject" Target="../embeddings/oleObject59.bin"/><Relationship Id="rId2" Type="http://schemas.openxmlformats.org/officeDocument/2006/relationships/tags" Target="../tags/tag727.xml"/><Relationship Id="rId1" Type="http://schemas.openxmlformats.org/officeDocument/2006/relationships/vmlDrawing" Target="../drawings/vmlDrawing59.vml"/><Relationship Id="rId6" Type="http://schemas.openxmlformats.org/officeDocument/2006/relationships/slideLayout" Target="../slideLayouts/slideLayout10.xml"/><Relationship Id="rId5" Type="http://schemas.openxmlformats.org/officeDocument/2006/relationships/tags" Target="../tags/tag730.xml"/><Relationship Id="rId4" Type="http://schemas.openxmlformats.org/officeDocument/2006/relationships/tags" Target="../tags/tag729.xml"/></Relationships>
</file>

<file path=ppt/slides/_rels/slide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32.xml"/><Relationship Id="rId7" Type="http://schemas.openxmlformats.org/officeDocument/2006/relationships/oleObject" Target="../embeddings/oleObject60.bin"/><Relationship Id="rId2" Type="http://schemas.openxmlformats.org/officeDocument/2006/relationships/tags" Target="../tags/tag731.xml"/><Relationship Id="rId1" Type="http://schemas.openxmlformats.org/officeDocument/2006/relationships/vmlDrawing" Target="../drawings/vmlDrawing60.vml"/><Relationship Id="rId6" Type="http://schemas.openxmlformats.org/officeDocument/2006/relationships/slideLayout" Target="../slideLayouts/slideLayout9.xml"/><Relationship Id="rId5" Type="http://schemas.openxmlformats.org/officeDocument/2006/relationships/tags" Target="../tags/tag734.xml"/><Relationship Id="rId4" Type="http://schemas.openxmlformats.org/officeDocument/2006/relationships/tags" Target="../tags/tag733.xml"/></Relationships>
</file>

<file path=ppt/slides/_rels/slide7.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36.xml"/><Relationship Id="rId7" Type="http://schemas.openxmlformats.org/officeDocument/2006/relationships/oleObject" Target="../embeddings/oleObject61.bin"/><Relationship Id="rId2" Type="http://schemas.openxmlformats.org/officeDocument/2006/relationships/tags" Target="../tags/tag735.xml"/><Relationship Id="rId1" Type="http://schemas.openxmlformats.org/officeDocument/2006/relationships/vmlDrawing" Target="../drawings/vmlDrawing61.vml"/><Relationship Id="rId6" Type="http://schemas.openxmlformats.org/officeDocument/2006/relationships/slideLayout" Target="../slideLayouts/slideLayout8.xml"/><Relationship Id="rId5" Type="http://schemas.openxmlformats.org/officeDocument/2006/relationships/tags" Target="../tags/tag738.xml"/><Relationship Id="rId4" Type="http://schemas.openxmlformats.org/officeDocument/2006/relationships/tags" Target="../tags/tag737.xml"/></Relationships>
</file>

<file path=ppt/slides/_rels/slide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40.xml"/><Relationship Id="rId7" Type="http://schemas.openxmlformats.org/officeDocument/2006/relationships/oleObject" Target="../embeddings/oleObject62.bin"/><Relationship Id="rId2" Type="http://schemas.openxmlformats.org/officeDocument/2006/relationships/tags" Target="../tags/tag739.xml"/><Relationship Id="rId1" Type="http://schemas.openxmlformats.org/officeDocument/2006/relationships/vmlDrawing" Target="../drawings/vmlDrawing62.vml"/><Relationship Id="rId6" Type="http://schemas.openxmlformats.org/officeDocument/2006/relationships/slideLayout" Target="../slideLayouts/slideLayout7.xml"/><Relationship Id="rId5" Type="http://schemas.openxmlformats.org/officeDocument/2006/relationships/tags" Target="../tags/tag742.xml"/><Relationship Id="rId4" Type="http://schemas.openxmlformats.org/officeDocument/2006/relationships/tags" Target="../tags/tag741.xml"/></Relationships>
</file>

<file path=ppt/slides/_rels/slide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44.xml"/><Relationship Id="rId7" Type="http://schemas.openxmlformats.org/officeDocument/2006/relationships/oleObject" Target="../embeddings/oleObject63.bin"/><Relationship Id="rId2" Type="http://schemas.openxmlformats.org/officeDocument/2006/relationships/tags" Target="../tags/tag743.xml"/><Relationship Id="rId1" Type="http://schemas.openxmlformats.org/officeDocument/2006/relationships/vmlDrawing" Target="../drawings/vmlDrawing63.vml"/><Relationship Id="rId6" Type="http://schemas.openxmlformats.org/officeDocument/2006/relationships/slideLayout" Target="../slideLayouts/slideLayout6.xml"/><Relationship Id="rId5" Type="http://schemas.openxmlformats.org/officeDocument/2006/relationships/tags" Target="../tags/tag746.xml"/><Relationship Id="rId4" Type="http://schemas.openxmlformats.org/officeDocument/2006/relationships/tags" Target="../tags/tag74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4292655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79"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434711" y="4206650"/>
            <a:ext cx="6016752" cy="307777"/>
          </a:xfrm>
        </p:spPr>
        <p:txBody>
          <a:bodyPr>
            <a:noAutofit/>
          </a:bodyPr>
          <a:lstStyle/>
          <a:p>
            <a:r>
              <a:rPr lang="en-US" dirty="0"/>
              <a:t>Problem Solving</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434711" y="2668465"/>
            <a:ext cx="6514729" cy="1354217"/>
          </a:xfrm>
        </p:spPr>
        <p:txBody>
          <a:bodyPr wrap="square">
            <a:spAutoFit/>
          </a:bodyPr>
          <a:lstStyle/>
          <a:p>
            <a:r>
              <a:rPr lang="en-US" dirty="0"/>
              <a:t>Try it now:</a:t>
            </a:r>
            <a:br>
              <a:rPr lang="en-US" dirty="0"/>
            </a:br>
            <a:r>
              <a:rPr lang="en-US" dirty="0"/>
              <a:t>Use creative thinking</a:t>
            </a:r>
          </a:p>
        </p:txBody>
      </p:sp>
      <p:pic>
        <p:nvPicPr>
          <p:cNvPr id="10" name="Picture 9">
            <a:extLst>
              <a:ext uri="{FF2B5EF4-FFF2-40B4-BE49-F238E27FC236}">
                <a16:creationId xmlns:a16="http://schemas.microsoft.com/office/drawing/2014/main" id="{97193408-E161-AF41-A7CA-13B72231A44E}"/>
              </a:ext>
            </a:extLst>
          </p:cNvPr>
          <p:cNvPicPr>
            <a:picLocks noChangeAspect="1"/>
          </p:cNvPicPr>
          <p:nvPr/>
        </p:nvPicPr>
        <p:blipFill>
          <a:blip r:embed="rId8"/>
          <a:stretch>
            <a:fillRect/>
          </a:stretch>
        </p:blipFill>
        <p:spPr>
          <a:xfrm>
            <a:off x="7064683" y="2668465"/>
            <a:ext cx="4692606" cy="3284824"/>
          </a:xfrm>
          <a:prstGeom prst="rect">
            <a:avLst/>
          </a:prstGeom>
        </p:spPr>
      </p:pic>
    </p:spTree>
    <p:extLst>
      <p:ext uri="{BB962C8B-B14F-4D97-AF65-F5344CB8AC3E}">
        <p14:creationId xmlns:p14="http://schemas.microsoft.com/office/powerpoint/2010/main" val="175207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A93BA2A-6992-449E-B27B-916B661B5F83}"/>
              </a:ext>
            </a:extLst>
          </p:cNvPr>
          <p:cNvGraphicFramePr>
            <a:graphicFrameLocks noChangeAspect="1"/>
          </p:cNvGraphicFramePr>
          <p:nvPr>
            <p:custDataLst>
              <p:tags r:id="rId2"/>
            </p:custDataLst>
            <p:extLst>
              <p:ext uri="{D42A27DB-BD31-4B8C-83A1-F6EECF244321}">
                <p14:modId xmlns:p14="http://schemas.microsoft.com/office/powerpoint/2010/main" val="1256350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31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13BFCC3-30BA-4A3B-A600-37C8EC40AED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E6C1AE9-B8AE-4126-A512-291C7DDE22CA}"/>
              </a:ext>
            </a:extLst>
          </p:cNvPr>
          <p:cNvSpPr>
            <a:spLocks noGrp="1"/>
          </p:cNvSpPr>
          <p:nvPr>
            <p:ph type="title"/>
          </p:nvPr>
        </p:nvSpPr>
        <p:spPr/>
        <p:txBody>
          <a:bodyPr/>
          <a:lstStyle/>
          <a:p>
            <a:r>
              <a:rPr lang="en-US" dirty="0"/>
              <a:t>Constraint release</a:t>
            </a:r>
          </a:p>
        </p:txBody>
      </p:sp>
      <p:sp>
        <p:nvSpPr>
          <p:cNvPr id="3" name="Subtitle 2">
            <a:extLst>
              <a:ext uri="{FF2B5EF4-FFF2-40B4-BE49-F238E27FC236}">
                <a16:creationId xmlns:a16="http://schemas.microsoft.com/office/drawing/2014/main" id="{A634A03D-C984-40A3-9905-BEE6DEEF1253}"/>
              </a:ext>
            </a:extLst>
          </p:cNvPr>
          <p:cNvSpPr>
            <a:spLocks noGrp="1"/>
          </p:cNvSpPr>
          <p:nvPr>
            <p:ph type="subTitle" idx="1"/>
          </p:nvPr>
        </p:nvSpPr>
        <p:spPr/>
        <p:txBody>
          <a:bodyPr/>
          <a:lstStyle/>
          <a:p>
            <a:r>
              <a:rPr lang="en-US" sz="1800" dirty="0"/>
              <a:t>Overview</a:t>
            </a:r>
          </a:p>
        </p:txBody>
      </p:sp>
    </p:spTree>
    <p:extLst>
      <p:ext uri="{BB962C8B-B14F-4D97-AF65-F5344CB8AC3E}">
        <p14:creationId xmlns:p14="http://schemas.microsoft.com/office/powerpoint/2010/main" val="191473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B02C8E7D-635C-4A67-B8C4-19FB970ED207}"/>
              </a:ext>
            </a:extLst>
          </p:cNvPr>
          <p:cNvGraphicFramePr>
            <a:graphicFrameLocks noChangeAspect="1"/>
          </p:cNvGraphicFramePr>
          <p:nvPr>
            <p:custDataLst>
              <p:tags r:id="rId2"/>
            </p:custDataLst>
            <p:extLst>
              <p:ext uri="{D42A27DB-BD31-4B8C-83A1-F6EECF244321}">
                <p14:modId xmlns:p14="http://schemas.microsoft.com/office/powerpoint/2010/main" val="4061961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343"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08CD6636-C19D-4AC8-A637-56DA690D7A9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ED6928CA-417D-4032-9FC2-8EF8125AA284}"/>
              </a:ext>
            </a:extLst>
          </p:cNvPr>
          <p:cNvSpPr>
            <a:spLocks noGrp="1"/>
          </p:cNvSpPr>
          <p:nvPr>
            <p:ph type="title" idx="4294967295"/>
            <p:custDataLst>
              <p:tags r:id="rId4"/>
            </p:custDataLst>
          </p:nvPr>
        </p:nvSpPr>
        <p:spPr/>
        <p:txBody>
          <a:bodyPr/>
          <a:lstStyle/>
          <a:p>
            <a:r>
              <a:rPr lang="en-US" dirty="0"/>
              <a:t>Constraint release</a:t>
            </a:r>
          </a:p>
        </p:txBody>
      </p:sp>
      <p:sp>
        <p:nvSpPr>
          <p:cNvPr id="4" name="TextBox 3">
            <a:extLst>
              <a:ext uri="{FF2B5EF4-FFF2-40B4-BE49-F238E27FC236}">
                <a16:creationId xmlns:a16="http://schemas.microsoft.com/office/drawing/2014/main" id="{65FB3C8A-1BB5-4062-BD46-37DE395A8925}"/>
              </a:ext>
            </a:extLst>
          </p:cNvPr>
          <p:cNvSpPr txBox="1"/>
          <p:nvPr/>
        </p:nvSpPr>
        <p:spPr>
          <a:xfrm>
            <a:off x="554736" y="4292600"/>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5" name="TextBox 4">
            <a:extLst>
              <a:ext uri="{FF2B5EF4-FFF2-40B4-BE49-F238E27FC236}">
                <a16:creationId xmlns:a16="http://schemas.microsoft.com/office/drawing/2014/main" id="{34B9432B-8221-49FB-A979-F470C865D1CE}"/>
              </a:ext>
            </a:extLst>
          </p:cNvPr>
          <p:cNvSpPr txBox="1"/>
          <p:nvPr/>
        </p:nvSpPr>
        <p:spPr>
          <a:xfrm>
            <a:off x="554736" y="473510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6" name="TextBox 5">
            <a:extLst>
              <a:ext uri="{FF2B5EF4-FFF2-40B4-BE49-F238E27FC236}">
                <a16:creationId xmlns:a16="http://schemas.microsoft.com/office/drawing/2014/main" id="{D751449E-1CC8-4D60-B425-574B35C75500}"/>
              </a:ext>
            </a:extLst>
          </p:cNvPr>
          <p:cNvSpPr txBox="1"/>
          <p:nvPr/>
        </p:nvSpPr>
        <p:spPr>
          <a:xfrm>
            <a:off x="554736" y="5177608"/>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7" name="TextBox 6">
            <a:extLst>
              <a:ext uri="{FF2B5EF4-FFF2-40B4-BE49-F238E27FC236}">
                <a16:creationId xmlns:a16="http://schemas.microsoft.com/office/drawing/2014/main" id="{97B289A5-90A6-447F-A85B-F0BA29245A8D}"/>
              </a:ext>
            </a:extLst>
          </p:cNvPr>
          <p:cNvSpPr txBox="1"/>
          <p:nvPr/>
        </p:nvSpPr>
        <p:spPr>
          <a:xfrm>
            <a:off x="554736" y="5620112"/>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8" name="TextBox 7">
            <a:extLst>
              <a:ext uri="{FF2B5EF4-FFF2-40B4-BE49-F238E27FC236}">
                <a16:creationId xmlns:a16="http://schemas.microsoft.com/office/drawing/2014/main" id="{75E5C6A5-4CB9-447D-9524-80B9169306F0}"/>
              </a:ext>
            </a:extLst>
          </p:cNvPr>
          <p:cNvSpPr txBox="1"/>
          <p:nvPr/>
        </p:nvSpPr>
        <p:spPr>
          <a:xfrm>
            <a:off x="554736" y="606261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9" name="TextBox 8">
            <a:extLst>
              <a:ext uri="{FF2B5EF4-FFF2-40B4-BE49-F238E27FC236}">
                <a16:creationId xmlns:a16="http://schemas.microsoft.com/office/drawing/2014/main" id="{CB78CD0A-8CF8-4733-BC37-43E415A7AA5F}"/>
              </a:ext>
            </a:extLst>
          </p:cNvPr>
          <p:cNvSpPr txBox="1"/>
          <p:nvPr/>
        </p:nvSpPr>
        <p:spPr>
          <a:xfrm>
            <a:off x="6313478" y="4301967"/>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0" name="TextBox 9">
            <a:extLst>
              <a:ext uri="{FF2B5EF4-FFF2-40B4-BE49-F238E27FC236}">
                <a16:creationId xmlns:a16="http://schemas.microsoft.com/office/drawing/2014/main" id="{D913FC91-DEF3-4F19-B0E0-451412DEB36F}"/>
              </a:ext>
            </a:extLst>
          </p:cNvPr>
          <p:cNvSpPr txBox="1"/>
          <p:nvPr/>
        </p:nvSpPr>
        <p:spPr>
          <a:xfrm>
            <a:off x="6313478" y="474447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1" name="TextBox 10">
            <a:extLst>
              <a:ext uri="{FF2B5EF4-FFF2-40B4-BE49-F238E27FC236}">
                <a16:creationId xmlns:a16="http://schemas.microsoft.com/office/drawing/2014/main" id="{B40CC4AD-50D8-4575-9A0A-E052C0A75C8B}"/>
              </a:ext>
            </a:extLst>
          </p:cNvPr>
          <p:cNvSpPr txBox="1"/>
          <p:nvPr/>
        </p:nvSpPr>
        <p:spPr>
          <a:xfrm>
            <a:off x="6313478" y="5186975"/>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2" name="TextBox 11">
            <a:extLst>
              <a:ext uri="{FF2B5EF4-FFF2-40B4-BE49-F238E27FC236}">
                <a16:creationId xmlns:a16="http://schemas.microsoft.com/office/drawing/2014/main" id="{55D41008-A2C9-46D2-B3DA-880945168A64}"/>
              </a:ext>
            </a:extLst>
          </p:cNvPr>
          <p:cNvSpPr txBox="1"/>
          <p:nvPr/>
        </p:nvSpPr>
        <p:spPr>
          <a:xfrm>
            <a:off x="6313478" y="5629479"/>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3" name="TextBox 12">
            <a:extLst>
              <a:ext uri="{FF2B5EF4-FFF2-40B4-BE49-F238E27FC236}">
                <a16:creationId xmlns:a16="http://schemas.microsoft.com/office/drawing/2014/main" id="{730695E8-3AAE-416B-A207-29CD2DC14C2C}"/>
              </a:ext>
            </a:extLst>
          </p:cNvPr>
          <p:cNvSpPr txBox="1"/>
          <p:nvPr/>
        </p:nvSpPr>
        <p:spPr>
          <a:xfrm>
            <a:off x="6313478" y="607198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6" name="3. Subtitle">
            <a:extLst>
              <a:ext uri="{FF2B5EF4-FFF2-40B4-BE49-F238E27FC236}">
                <a16:creationId xmlns:a16="http://schemas.microsoft.com/office/drawing/2014/main" id="{52F535F0-226E-4BC0-A824-D2D40E1B1A3C}"/>
              </a:ext>
            </a:extLst>
          </p:cNvPr>
          <p:cNvSpPr txBox="1">
            <a:spLocks/>
          </p:cNvSpPr>
          <p:nvPr>
            <p:custDataLst>
              <p:tags r:id="rId5"/>
            </p:custDataLst>
          </p:nvPr>
        </p:nvSpPr>
        <p:spPr>
          <a:xfrm>
            <a:off x="499079" y="856204"/>
            <a:ext cx="11082528" cy="276999"/>
          </a:xfrm>
          <a:prstGeom prst="rect">
            <a:avLst/>
          </a:prstGeom>
        </p:spPr>
        <p:txBody>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sz="1800" dirty="0"/>
              <a:t>Worksheet 1/2</a:t>
            </a:r>
          </a:p>
        </p:txBody>
      </p:sp>
    </p:spTree>
    <p:extLst>
      <p:ext uri="{BB962C8B-B14F-4D97-AF65-F5344CB8AC3E}">
        <p14:creationId xmlns:p14="http://schemas.microsoft.com/office/powerpoint/2010/main" val="350605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2BE8EB0-F924-4F2B-A37C-6B2EDFD69E79}"/>
              </a:ext>
            </a:extLst>
          </p:cNvPr>
          <p:cNvGraphicFramePr>
            <a:graphicFrameLocks noChangeAspect="1"/>
          </p:cNvGraphicFramePr>
          <p:nvPr>
            <p:custDataLst>
              <p:tags r:id="rId2"/>
            </p:custDataLst>
            <p:extLst>
              <p:ext uri="{D42A27DB-BD31-4B8C-83A1-F6EECF244321}">
                <p14:modId xmlns:p14="http://schemas.microsoft.com/office/powerpoint/2010/main" val="135159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67"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7668CE9-40AF-4F77-BC21-8CB57B016AC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427D5C90-A346-4A22-9B65-A5F466A74B2C}"/>
              </a:ext>
            </a:extLst>
          </p:cNvPr>
          <p:cNvSpPr>
            <a:spLocks noGrp="1"/>
          </p:cNvSpPr>
          <p:nvPr>
            <p:ph type="title" idx="4294967295"/>
            <p:custDataLst>
              <p:tags r:id="rId4"/>
            </p:custDataLst>
          </p:nvPr>
        </p:nvSpPr>
        <p:spPr/>
        <p:txBody>
          <a:bodyPr/>
          <a:lstStyle/>
          <a:p>
            <a:r>
              <a:rPr lang="en-US" dirty="0"/>
              <a:t>Constraint release</a:t>
            </a:r>
          </a:p>
        </p:txBody>
      </p:sp>
      <p:sp>
        <p:nvSpPr>
          <p:cNvPr id="4" name="TextBox 3">
            <a:extLst>
              <a:ext uri="{FF2B5EF4-FFF2-40B4-BE49-F238E27FC236}">
                <a16:creationId xmlns:a16="http://schemas.microsoft.com/office/drawing/2014/main" id="{91DBE2A0-3706-4134-AF46-0E2DD531E650}"/>
              </a:ext>
            </a:extLst>
          </p:cNvPr>
          <p:cNvSpPr txBox="1"/>
          <p:nvPr/>
        </p:nvSpPr>
        <p:spPr>
          <a:xfrm>
            <a:off x="681509" y="3289294"/>
            <a:ext cx="10787830" cy="246222"/>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i="1" dirty="0"/>
              <a:t>Enter text here…</a:t>
            </a:r>
          </a:p>
        </p:txBody>
      </p:sp>
      <p:sp>
        <p:nvSpPr>
          <p:cNvPr id="7" name="3. Subtitle">
            <a:extLst>
              <a:ext uri="{FF2B5EF4-FFF2-40B4-BE49-F238E27FC236}">
                <a16:creationId xmlns:a16="http://schemas.microsoft.com/office/drawing/2014/main" id="{1C8E8BB0-6BDB-4D07-8BA1-59A231E1ED88}"/>
              </a:ext>
            </a:extLst>
          </p:cNvPr>
          <p:cNvSpPr txBox="1">
            <a:spLocks/>
          </p:cNvSpPr>
          <p:nvPr>
            <p:custDataLst>
              <p:tags r:id="rId5"/>
            </p:custDataLst>
          </p:nvPr>
        </p:nvSpPr>
        <p:spPr>
          <a:xfrm>
            <a:off x="499078" y="859321"/>
            <a:ext cx="11080673" cy="216037"/>
          </a:xfrm>
          <a:prstGeom prst="rect">
            <a:avLst/>
          </a:prstGeom>
        </p:spPr>
        <p:txBody>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sz="1800" dirty="0"/>
              <a:t>Worksheet 2/2</a:t>
            </a:r>
          </a:p>
        </p:txBody>
      </p:sp>
    </p:spTree>
    <p:extLst>
      <p:ext uri="{BB962C8B-B14F-4D97-AF65-F5344CB8AC3E}">
        <p14:creationId xmlns:p14="http://schemas.microsoft.com/office/powerpoint/2010/main" val="147359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BCDE7FC8-4CC8-4692-8762-594939C3CE37}"/>
              </a:ext>
            </a:extLst>
          </p:cNvPr>
          <p:cNvGraphicFramePr>
            <a:graphicFrameLocks noChangeAspect="1"/>
          </p:cNvGraphicFramePr>
          <p:nvPr>
            <p:custDataLst>
              <p:tags r:id="rId2"/>
            </p:custDataLst>
            <p:extLst>
              <p:ext uri="{D42A27DB-BD31-4B8C-83A1-F6EECF244321}">
                <p14:modId xmlns:p14="http://schemas.microsoft.com/office/powerpoint/2010/main" val="3111071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53"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1" name="3. Subtitle">
            <a:extLst>
              <a:ext uri="{FF2B5EF4-FFF2-40B4-BE49-F238E27FC236}">
                <a16:creationId xmlns:a16="http://schemas.microsoft.com/office/drawing/2014/main" id="{E64C7EFE-FB7B-4B47-A011-4417D1C3D758}"/>
              </a:ext>
            </a:extLst>
          </p:cNvPr>
          <p:cNvSpPr>
            <a:spLocks noGrp="1"/>
          </p:cNvSpPr>
          <p:nvPr>
            <p:ph type="subTitle" idx="1"/>
            <p:custDataLst>
              <p:tags r:id="rId3"/>
            </p:custDataLst>
          </p:nvPr>
        </p:nvSpPr>
        <p:spPr>
          <a:xfrm>
            <a:off x="554736" y="903861"/>
            <a:ext cx="7918704" cy="276999"/>
          </a:xfrm>
        </p:spPr>
        <p:txBody>
          <a:bodyPr/>
          <a:lstStyle/>
          <a:p>
            <a:r>
              <a:rPr lang="en-US" sz="1800" dirty="0"/>
              <a:t>Instructions</a:t>
            </a:r>
          </a:p>
        </p:txBody>
      </p:sp>
      <p:cxnSp>
        <p:nvCxnSpPr>
          <p:cNvPr id="28" name="TopLineLeft">
            <a:extLst>
              <a:ext uri="{FF2B5EF4-FFF2-40B4-BE49-F238E27FC236}">
                <a16:creationId xmlns:a16="http://schemas.microsoft.com/office/drawing/2014/main" id="{65E27AF9-6296-414C-BC7B-8677CDE5F777}"/>
              </a:ext>
            </a:extLst>
          </p:cNvPr>
          <p:cNvCxnSpPr/>
          <p:nvPr>
            <p:custDataLst>
              <p:tags r:id="rId4"/>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42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Subtitle">
            <a:extLst>
              <a:ext uri="{FF2B5EF4-FFF2-40B4-BE49-F238E27FC236}">
                <a16:creationId xmlns:a16="http://schemas.microsoft.com/office/drawing/2014/main" id="{DA51CBFF-DADE-41D9-B122-8D9FF890FF23}"/>
              </a:ext>
            </a:extLst>
          </p:cNvPr>
          <p:cNvSpPr>
            <a:spLocks noGrp="1"/>
          </p:cNvSpPr>
          <p:nvPr>
            <p:ph type="subTitle" idx="4294967295"/>
            <p:custDataLst>
              <p:tags r:id="rId1"/>
            </p:custDataLst>
          </p:nvPr>
        </p:nvSpPr>
        <p:spPr>
          <a:xfrm>
            <a:off x="554736" y="903861"/>
            <a:ext cx="7918704" cy="276999"/>
          </a:xfrm>
        </p:spPr>
        <p:txBody>
          <a:bodyPr/>
          <a:lstStyle/>
          <a:p>
            <a:r>
              <a:rPr lang="en-US" sz="1800" dirty="0"/>
              <a:t>Worksheet</a:t>
            </a:r>
          </a:p>
        </p:txBody>
      </p:sp>
      <p:sp>
        <p:nvSpPr>
          <p:cNvPr id="5" name="TextBox 4">
            <a:extLst>
              <a:ext uri="{FF2B5EF4-FFF2-40B4-BE49-F238E27FC236}">
                <a16:creationId xmlns:a16="http://schemas.microsoft.com/office/drawing/2014/main" id="{4B9E8C4F-813A-4A8D-8DC2-3A73BA99285B}"/>
              </a:ext>
            </a:extLst>
          </p:cNvPr>
          <p:cNvSpPr txBox="1"/>
          <p:nvPr/>
        </p:nvSpPr>
        <p:spPr>
          <a:xfrm>
            <a:off x="689207" y="1512270"/>
            <a:ext cx="4064000" cy="246221"/>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i="1" dirty="0"/>
              <a:t>Enter text here…</a:t>
            </a:r>
          </a:p>
        </p:txBody>
      </p:sp>
    </p:spTree>
    <p:extLst>
      <p:ext uri="{BB962C8B-B14F-4D97-AF65-F5344CB8AC3E}">
        <p14:creationId xmlns:p14="http://schemas.microsoft.com/office/powerpoint/2010/main" val="62290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08BA16C-6D4C-4EDE-8442-E46A16634162}"/>
              </a:ext>
            </a:extLst>
          </p:cNvPr>
          <p:cNvGraphicFramePr>
            <a:graphicFrameLocks noChangeAspect="1"/>
          </p:cNvGraphicFramePr>
          <p:nvPr>
            <p:custDataLst>
              <p:tags r:id="rId2"/>
            </p:custDataLst>
            <p:extLst>
              <p:ext uri="{D42A27DB-BD31-4B8C-83A1-F6EECF244321}">
                <p14:modId xmlns:p14="http://schemas.microsoft.com/office/powerpoint/2010/main" val="21829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9"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2. Slide Title">
            <a:extLst>
              <a:ext uri="{FF2B5EF4-FFF2-40B4-BE49-F238E27FC236}">
                <a16:creationId xmlns:a16="http://schemas.microsoft.com/office/drawing/2014/main" id="{4D3A0344-A650-4E31-9C5A-E157D5C58295}"/>
              </a:ext>
            </a:extLst>
          </p:cNvPr>
          <p:cNvSpPr>
            <a:spLocks noGrp="1"/>
          </p:cNvSpPr>
          <p:nvPr>
            <p:ph type="title"/>
            <p:custDataLst>
              <p:tags r:id="rId3"/>
            </p:custDataLst>
          </p:nvPr>
        </p:nvSpPr>
        <p:spPr>
          <a:xfrm>
            <a:off x="554736" y="182372"/>
            <a:ext cx="11082528" cy="731520"/>
          </a:xfrm>
        </p:spPr>
        <p:txBody>
          <a:bodyPr/>
          <a:lstStyle/>
          <a:p>
            <a:r>
              <a:rPr lang="en-US" dirty="0"/>
              <a:t>Point-of-view analysis</a:t>
            </a:r>
          </a:p>
        </p:txBody>
      </p:sp>
      <p:sp>
        <p:nvSpPr>
          <p:cNvPr id="6" name="3. Subtitle">
            <a:extLst>
              <a:ext uri="{FF2B5EF4-FFF2-40B4-BE49-F238E27FC236}">
                <a16:creationId xmlns:a16="http://schemas.microsoft.com/office/drawing/2014/main" id="{E5771A07-79C6-4B52-AC9B-686428543684}"/>
              </a:ext>
            </a:extLst>
          </p:cNvPr>
          <p:cNvSpPr>
            <a:spLocks noGrp="1"/>
          </p:cNvSpPr>
          <p:nvPr>
            <p:ph type="subTitle" idx="1"/>
            <p:custDataLst>
              <p:tags r:id="rId4"/>
            </p:custDataLst>
          </p:nvPr>
        </p:nvSpPr>
        <p:spPr>
          <a:xfrm>
            <a:off x="554736" y="903861"/>
            <a:ext cx="11082528" cy="276999"/>
          </a:xfrm>
        </p:spPr>
        <p:txBody>
          <a:bodyPr/>
          <a:lstStyle/>
          <a:p>
            <a:r>
              <a:rPr lang="en-US" sz="1800" dirty="0"/>
              <a:t>Overview</a:t>
            </a:r>
          </a:p>
        </p:txBody>
      </p:sp>
    </p:spTree>
    <p:extLst>
      <p:ext uri="{BB962C8B-B14F-4D97-AF65-F5344CB8AC3E}">
        <p14:creationId xmlns:p14="http://schemas.microsoft.com/office/powerpoint/2010/main" val="153697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C37C834-15DF-4767-B761-C4FD91F10390}"/>
              </a:ext>
            </a:extLst>
          </p:cNvPr>
          <p:cNvGraphicFramePr>
            <a:graphicFrameLocks noChangeAspect="1"/>
          </p:cNvGraphicFramePr>
          <p:nvPr>
            <p:custDataLst>
              <p:tags r:id="rId2"/>
            </p:custDataLst>
            <p:extLst>
              <p:ext uri="{D42A27DB-BD31-4B8C-83A1-F6EECF244321}">
                <p14:modId xmlns:p14="http://schemas.microsoft.com/office/powerpoint/2010/main" val="2035763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33"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24E595-A6BD-4344-BB23-A6ED06BDA30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E883275D-02FB-431F-879A-1B774EE01882}"/>
              </a:ext>
            </a:extLst>
          </p:cNvPr>
          <p:cNvSpPr>
            <a:spLocks noGrp="1"/>
          </p:cNvSpPr>
          <p:nvPr>
            <p:ph type="title"/>
            <p:custDataLst>
              <p:tags r:id="rId4"/>
            </p:custDataLst>
          </p:nvPr>
        </p:nvSpPr>
        <p:spPr/>
        <p:txBody>
          <a:bodyPr/>
          <a:lstStyle/>
          <a:p>
            <a:r>
              <a:rPr lang="en-US" dirty="0"/>
              <a:t>Point-of-view analysis</a:t>
            </a:r>
          </a:p>
        </p:txBody>
      </p:sp>
      <p:sp>
        <p:nvSpPr>
          <p:cNvPr id="6" name="TextBox 5">
            <a:extLst>
              <a:ext uri="{FF2B5EF4-FFF2-40B4-BE49-F238E27FC236}">
                <a16:creationId xmlns:a16="http://schemas.microsoft.com/office/drawing/2014/main" id="{D06BAA74-C8C5-4D9B-A9F0-958790D045AB}"/>
              </a:ext>
            </a:extLst>
          </p:cNvPr>
          <p:cNvSpPr txBox="1"/>
          <p:nvPr/>
        </p:nvSpPr>
        <p:spPr>
          <a:xfrm>
            <a:off x="554736" y="4292600"/>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7" name="TextBox 6">
            <a:extLst>
              <a:ext uri="{FF2B5EF4-FFF2-40B4-BE49-F238E27FC236}">
                <a16:creationId xmlns:a16="http://schemas.microsoft.com/office/drawing/2014/main" id="{2438DCBF-295F-42F4-A96F-E1D3E19D01F4}"/>
              </a:ext>
            </a:extLst>
          </p:cNvPr>
          <p:cNvSpPr txBox="1"/>
          <p:nvPr/>
        </p:nvSpPr>
        <p:spPr>
          <a:xfrm>
            <a:off x="554736" y="473510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8" name="TextBox 7">
            <a:extLst>
              <a:ext uri="{FF2B5EF4-FFF2-40B4-BE49-F238E27FC236}">
                <a16:creationId xmlns:a16="http://schemas.microsoft.com/office/drawing/2014/main" id="{DFD98A63-3E8B-43E1-9CFD-11CD29F72298}"/>
              </a:ext>
            </a:extLst>
          </p:cNvPr>
          <p:cNvSpPr txBox="1"/>
          <p:nvPr/>
        </p:nvSpPr>
        <p:spPr>
          <a:xfrm>
            <a:off x="554736" y="5177608"/>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9" name="TextBox 8">
            <a:extLst>
              <a:ext uri="{FF2B5EF4-FFF2-40B4-BE49-F238E27FC236}">
                <a16:creationId xmlns:a16="http://schemas.microsoft.com/office/drawing/2014/main" id="{E1B6EB67-E681-4423-882B-F30FD791A2E2}"/>
              </a:ext>
            </a:extLst>
          </p:cNvPr>
          <p:cNvSpPr txBox="1"/>
          <p:nvPr/>
        </p:nvSpPr>
        <p:spPr>
          <a:xfrm>
            <a:off x="554736" y="5620112"/>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0" name="TextBox 9">
            <a:extLst>
              <a:ext uri="{FF2B5EF4-FFF2-40B4-BE49-F238E27FC236}">
                <a16:creationId xmlns:a16="http://schemas.microsoft.com/office/drawing/2014/main" id="{C4B64880-8685-4AAE-99D6-AC0C369B2D9B}"/>
              </a:ext>
            </a:extLst>
          </p:cNvPr>
          <p:cNvSpPr txBox="1"/>
          <p:nvPr/>
        </p:nvSpPr>
        <p:spPr>
          <a:xfrm>
            <a:off x="554736" y="606261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1" name="TextBox 10">
            <a:extLst>
              <a:ext uri="{FF2B5EF4-FFF2-40B4-BE49-F238E27FC236}">
                <a16:creationId xmlns:a16="http://schemas.microsoft.com/office/drawing/2014/main" id="{8E98D7BB-8066-4C5A-8DC3-E1CB0351CADB}"/>
              </a:ext>
            </a:extLst>
          </p:cNvPr>
          <p:cNvSpPr txBox="1"/>
          <p:nvPr/>
        </p:nvSpPr>
        <p:spPr>
          <a:xfrm>
            <a:off x="6313478" y="4301967"/>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2" name="TextBox 11">
            <a:extLst>
              <a:ext uri="{FF2B5EF4-FFF2-40B4-BE49-F238E27FC236}">
                <a16:creationId xmlns:a16="http://schemas.microsoft.com/office/drawing/2014/main" id="{02B9B76C-1BD4-44B2-B5CA-FF94ED8E8E1F}"/>
              </a:ext>
            </a:extLst>
          </p:cNvPr>
          <p:cNvSpPr txBox="1"/>
          <p:nvPr/>
        </p:nvSpPr>
        <p:spPr>
          <a:xfrm>
            <a:off x="6313478" y="474447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3" name="TextBox 12">
            <a:extLst>
              <a:ext uri="{FF2B5EF4-FFF2-40B4-BE49-F238E27FC236}">
                <a16:creationId xmlns:a16="http://schemas.microsoft.com/office/drawing/2014/main" id="{4C27E724-535D-4C31-83B7-D4664FE2C461}"/>
              </a:ext>
            </a:extLst>
          </p:cNvPr>
          <p:cNvSpPr txBox="1"/>
          <p:nvPr/>
        </p:nvSpPr>
        <p:spPr>
          <a:xfrm>
            <a:off x="6313478" y="5186975"/>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4" name="TextBox 13">
            <a:extLst>
              <a:ext uri="{FF2B5EF4-FFF2-40B4-BE49-F238E27FC236}">
                <a16:creationId xmlns:a16="http://schemas.microsoft.com/office/drawing/2014/main" id="{5EC8BAA6-CDB2-4BF9-9C6C-984D709DD7B6}"/>
              </a:ext>
            </a:extLst>
          </p:cNvPr>
          <p:cNvSpPr txBox="1"/>
          <p:nvPr/>
        </p:nvSpPr>
        <p:spPr>
          <a:xfrm>
            <a:off x="6313478" y="5629479"/>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5" name="TextBox 14">
            <a:extLst>
              <a:ext uri="{FF2B5EF4-FFF2-40B4-BE49-F238E27FC236}">
                <a16:creationId xmlns:a16="http://schemas.microsoft.com/office/drawing/2014/main" id="{616B4665-B685-4AAB-8C71-D3773DDEAB08}"/>
              </a:ext>
            </a:extLst>
          </p:cNvPr>
          <p:cNvSpPr txBox="1"/>
          <p:nvPr/>
        </p:nvSpPr>
        <p:spPr>
          <a:xfrm>
            <a:off x="6313478" y="607198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6" name="3. Subtitle">
            <a:extLst>
              <a:ext uri="{FF2B5EF4-FFF2-40B4-BE49-F238E27FC236}">
                <a16:creationId xmlns:a16="http://schemas.microsoft.com/office/drawing/2014/main" id="{45139446-0534-4639-8B9C-3F0452FAFEC5}"/>
              </a:ext>
            </a:extLst>
          </p:cNvPr>
          <p:cNvSpPr>
            <a:spLocks noGrp="1"/>
          </p:cNvSpPr>
          <p:nvPr>
            <p:ph type="subTitle" idx="1"/>
            <p:custDataLst>
              <p:tags r:id="rId5"/>
            </p:custDataLst>
          </p:nvPr>
        </p:nvSpPr>
        <p:spPr>
          <a:xfrm>
            <a:off x="554736" y="903861"/>
            <a:ext cx="11082528" cy="276999"/>
          </a:xfrm>
        </p:spPr>
        <p:txBody>
          <a:bodyPr/>
          <a:lstStyle/>
          <a:p>
            <a:r>
              <a:rPr lang="en-US" sz="1800" dirty="0"/>
              <a:t>Worksheet 1/2</a:t>
            </a:r>
          </a:p>
        </p:txBody>
      </p:sp>
    </p:spTree>
    <p:extLst>
      <p:ext uri="{BB962C8B-B14F-4D97-AF65-F5344CB8AC3E}">
        <p14:creationId xmlns:p14="http://schemas.microsoft.com/office/powerpoint/2010/main" val="141366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27DB5AE0-FACA-4258-936B-00AD95BCFB0B}"/>
              </a:ext>
            </a:extLst>
          </p:cNvPr>
          <p:cNvGraphicFramePr>
            <a:graphicFrameLocks noChangeAspect="1"/>
          </p:cNvGraphicFramePr>
          <p:nvPr>
            <p:custDataLst>
              <p:tags r:id="rId2"/>
            </p:custDataLst>
            <p:extLst>
              <p:ext uri="{D42A27DB-BD31-4B8C-83A1-F6EECF244321}">
                <p14:modId xmlns:p14="http://schemas.microsoft.com/office/powerpoint/2010/main" val="1336758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057"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7575D6EC-E66A-48FE-841F-7D8B083FBA9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A20DAE80-7831-48AA-BB0E-AF07AAC0D7B2}"/>
              </a:ext>
            </a:extLst>
          </p:cNvPr>
          <p:cNvSpPr>
            <a:spLocks noGrp="1"/>
          </p:cNvSpPr>
          <p:nvPr>
            <p:ph type="title"/>
            <p:custDataLst>
              <p:tags r:id="rId4"/>
            </p:custDataLst>
          </p:nvPr>
        </p:nvSpPr>
        <p:spPr/>
        <p:txBody>
          <a:bodyPr/>
          <a:lstStyle/>
          <a:p>
            <a:r>
              <a:rPr lang="en-US" dirty="0"/>
              <a:t>Point-of-view analysis</a:t>
            </a:r>
          </a:p>
        </p:txBody>
      </p:sp>
      <p:sp>
        <p:nvSpPr>
          <p:cNvPr id="4" name="3. Subtitle">
            <a:extLst>
              <a:ext uri="{FF2B5EF4-FFF2-40B4-BE49-F238E27FC236}">
                <a16:creationId xmlns:a16="http://schemas.microsoft.com/office/drawing/2014/main" id="{1BB22CFE-0B4D-460A-B838-7E9D06E9C741}"/>
              </a:ext>
            </a:extLst>
          </p:cNvPr>
          <p:cNvSpPr>
            <a:spLocks noGrp="1"/>
          </p:cNvSpPr>
          <p:nvPr>
            <p:ph type="subTitle" idx="1"/>
            <p:custDataLst>
              <p:tags r:id="rId5"/>
            </p:custDataLst>
          </p:nvPr>
        </p:nvSpPr>
        <p:spPr/>
        <p:txBody>
          <a:bodyPr/>
          <a:lstStyle/>
          <a:p>
            <a:r>
              <a:rPr lang="en-US" sz="1800" dirty="0"/>
              <a:t>Worksheet 2/2</a:t>
            </a:r>
          </a:p>
        </p:txBody>
      </p:sp>
      <p:sp>
        <p:nvSpPr>
          <p:cNvPr id="5" name="TextBox 4">
            <a:extLst>
              <a:ext uri="{FF2B5EF4-FFF2-40B4-BE49-F238E27FC236}">
                <a16:creationId xmlns:a16="http://schemas.microsoft.com/office/drawing/2014/main" id="{812ADA55-180E-448E-89E9-871139C7BDF5}"/>
              </a:ext>
            </a:extLst>
          </p:cNvPr>
          <p:cNvSpPr txBox="1"/>
          <p:nvPr/>
        </p:nvSpPr>
        <p:spPr>
          <a:xfrm>
            <a:off x="664367" y="3061840"/>
            <a:ext cx="10787830" cy="18305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6" name="TextBox 5">
            <a:extLst>
              <a:ext uri="{FF2B5EF4-FFF2-40B4-BE49-F238E27FC236}">
                <a16:creationId xmlns:a16="http://schemas.microsoft.com/office/drawing/2014/main" id="{AC3E3A9D-81FC-4812-B075-7EF97D581B4E}"/>
              </a:ext>
            </a:extLst>
          </p:cNvPr>
          <p:cNvSpPr txBox="1"/>
          <p:nvPr/>
        </p:nvSpPr>
        <p:spPr>
          <a:xfrm>
            <a:off x="664367" y="4871474"/>
            <a:ext cx="10787830" cy="18305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Tree>
    <p:extLst>
      <p:ext uri="{BB962C8B-B14F-4D97-AF65-F5344CB8AC3E}">
        <p14:creationId xmlns:p14="http://schemas.microsoft.com/office/powerpoint/2010/main" val="6672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EDE3039-C834-44EE-960F-96992E188C74}"/>
              </a:ext>
            </a:extLst>
          </p:cNvPr>
          <p:cNvGraphicFramePr>
            <a:graphicFrameLocks noChangeAspect="1"/>
          </p:cNvGraphicFramePr>
          <p:nvPr>
            <p:custDataLst>
              <p:tags r:id="rId2"/>
            </p:custDataLst>
            <p:extLst>
              <p:ext uri="{D42A27DB-BD31-4B8C-83A1-F6EECF244321}">
                <p14:modId xmlns:p14="http://schemas.microsoft.com/office/powerpoint/2010/main" val="3534726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28"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B5FA601-9C19-4818-BF44-3DD7A0D3797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5CC0A8D3-8388-40AA-84CC-991337302ACB}"/>
              </a:ext>
            </a:extLst>
          </p:cNvPr>
          <p:cNvSpPr>
            <a:spLocks noGrp="1"/>
          </p:cNvSpPr>
          <p:nvPr>
            <p:ph type="title"/>
            <p:custDataLst>
              <p:tags r:id="rId4"/>
            </p:custDataLst>
          </p:nvPr>
        </p:nvSpPr>
        <p:spPr/>
        <p:txBody>
          <a:bodyPr/>
          <a:lstStyle/>
          <a:p>
            <a:r>
              <a:rPr lang="en-US" dirty="0"/>
              <a:t>Assumption reversal</a:t>
            </a:r>
          </a:p>
        </p:txBody>
      </p:sp>
      <p:sp>
        <p:nvSpPr>
          <p:cNvPr id="3" name="3. Subtitle">
            <a:extLst>
              <a:ext uri="{FF2B5EF4-FFF2-40B4-BE49-F238E27FC236}">
                <a16:creationId xmlns:a16="http://schemas.microsoft.com/office/drawing/2014/main" id="{B3019689-AD6A-40A6-B4D2-580779F6152C}"/>
              </a:ext>
            </a:extLst>
          </p:cNvPr>
          <p:cNvSpPr>
            <a:spLocks noGrp="1"/>
          </p:cNvSpPr>
          <p:nvPr>
            <p:ph type="subTitle" idx="1"/>
            <p:custDataLst>
              <p:tags r:id="rId5"/>
            </p:custDataLst>
          </p:nvPr>
        </p:nvSpPr>
        <p:spPr/>
        <p:txBody>
          <a:bodyPr/>
          <a:lstStyle/>
          <a:p>
            <a:r>
              <a:rPr lang="en-US" sz="1800" dirty="0"/>
              <a:t>Overview</a:t>
            </a:r>
          </a:p>
        </p:txBody>
      </p:sp>
    </p:spTree>
    <p:extLst>
      <p:ext uri="{BB962C8B-B14F-4D97-AF65-F5344CB8AC3E}">
        <p14:creationId xmlns:p14="http://schemas.microsoft.com/office/powerpoint/2010/main" val="366875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6E0A2FFF-7A22-4070-8E4C-C0D4B91527D1}"/>
              </a:ext>
            </a:extLst>
          </p:cNvPr>
          <p:cNvGraphicFramePr>
            <a:graphicFrameLocks noChangeAspect="1"/>
          </p:cNvGraphicFramePr>
          <p:nvPr>
            <p:custDataLst>
              <p:tags r:id="rId2"/>
            </p:custDataLst>
            <p:extLst>
              <p:ext uri="{D42A27DB-BD31-4B8C-83A1-F6EECF244321}">
                <p14:modId xmlns:p14="http://schemas.microsoft.com/office/powerpoint/2010/main" val="90046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152"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5" name="Rectangle 14" hidden="1">
            <a:extLst>
              <a:ext uri="{FF2B5EF4-FFF2-40B4-BE49-F238E27FC236}">
                <a16:creationId xmlns:a16="http://schemas.microsoft.com/office/drawing/2014/main" id="{BF66FB64-90B2-4612-97AF-4C3794F00FE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44DA3B57-3C3C-4B5B-B4D6-241FB6914F51}"/>
              </a:ext>
            </a:extLst>
          </p:cNvPr>
          <p:cNvSpPr>
            <a:spLocks noGrp="1"/>
          </p:cNvSpPr>
          <p:nvPr>
            <p:ph type="title"/>
            <p:custDataLst>
              <p:tags r:id="rId4"/>
            </p:custDataLst>
          </p:nvPr>
        </p:nvSpPr>
        <p:spPr/>
        <p:txBody>
          <a:bodyPr/>
          <a:lstStyle/>
          <a:p>
            <a:r>
              <a:rPr lang="en-US" dirty="0"/>
              <a:t>Assumption reversal</a:t>
            </a:r>
          </a:p>
        </p:txBody>
      </p:sp>
      <p:sp>
        <p:nvSpPr>
          <p:cNvPr id="3" name="3. Subtitle">
            <a:extLst>
              <a:ext uri="{FF2B5EF4-FFF2-40B4-BE49-F238E27FC236}">
                <a16:creationId xmlns:a16="http://schemas.microsoft.com/office/drawing/2014/main" id="{13BB0D7C-13A9-48A0-AC91-A2BD7DBEA80C}"/>
              </a:ext>
            </a:extLst>
          </p:cNvPr>
          <p:cNvSpPr>
            <a:spLocks noGrp="1"/>
          </p:cNvSpPr>
          <p:nvPr>
            <p:ph type="subTitle" idx="1"/>
            <p:custDataLst>
              <p:tags r:id="rId5"/>
            </p:custDataLst>
          </p:nvPr>
        </p:nvSpPr>
        <p:spPr/>
        <p:txBody>
          <a:bodyPr/>
          <a:lstStyle/>
          <a:p>
            <a:r>
              <a:rPr lang="en-US" sz="1800" dirty="0"/>
              <a:t>Worksheet 1/2</a:t>
            </a:r>
          </a:p>
        </p:txBody>
      </p:sp>
      <p:sp>
        <p:nvSpPr>
          <p:cNvPr id="4" name="TextBox 3">
            <a:extLst>
              <a:ext uri="{FF2B5EF4-FFF2-40B4-BE49-F238E27FC236}">
                <a16:creationId xmlns:a16="http://schemas.microsoft.com/office/drawing/2014/main" id="{FB2DF0FD-68C8-4104-9FC6-EBD5F80D2E91}"/>
              </a:ext>
            </a:extLst>
          </p:cNvPr>
          <p:cNvSpPr txBox="1"/>
          <p:nvPr/>
        </p:nvSpPr>
        <p:spPr>
          <a:xfrm>
            <a:off x="554736" y="4292600"/>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5" name="TextBox 4">
            <a:extLst>
              <a:ext uri="{FF2B5EF4-FFF2-40B4-BE49-F238E27FC236}">
                <a16:creationId xmlns:a16="http://schemas.microsoft.com/office/drawing/2014/main" id="{18E42912-A8EA-4368-8FBE-BBD7509B5E10}"/>
              </a:ext>
            </a:extLst>
          </p:cNvPr>
          <p:cNvSpPr txBox="1"/>
          <p:nvPr/>
        </p:nvSpPr>
        <p:spPr>
          <a:xfrm>
            <a:off x="554736" y="473510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6" name="TextBox 5">
            <a:extLst>
              <a:ext uri="{FF2B5EF4-FFF2-40B4-BE49-F238E27FC236}">
                <a16:creationId xmlns:a16="http://schemas.microsoft.com/office/drawing/2014/main" id="{5B12E30A-BF80-4980-865A-387E5C172C39}"/>
              </a:ext>
            </a:extLst>
          </p:cNvPr>
          <p:cNvSpPr txBox="1"/>
          <p:nvPr/>
        </p:nvSpPr>
        <p:spPr>
          <a:xfrm>
            <a:off x="554736" y="5177608"/>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7" name="TextBox 6">
            <a:extLst>
              <a:ext uri="{FF2B5EF4-FFF2-40B4-BE49-F238E27FC236}">
                <a16:creationId xmlns:a16="http://schemas.microsoft.com/office/drawing/2014/main" id="{0B472A84-01D5-4327-802C-FA3A48D9E317}"/>
              </a:ext>
            </a:extLst>
          </p:cNvPr>
          <p:cNvSpPr txBox="1"/>
          <p:nvPr/>
        </p:nvSpPr>
        <p:spPr>
          <a:xfrm>
            <a:off x="554736" y="5620112"/>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8" name="TextBox 7">
            <a:extLst>
              <a:ext uri="{FF2B5EF4-FFF2-40B4-BE49-F238E27FC236}">
                <a16:creationId xmlns:a16="http://schemas.microsoft.com/office/drawing/2014/main" id="{39FE5054-2AE5-4D3D-BF9A-3254403FBAF2}"/>
              </a:ext>
            </a:extLst>
          </p:cNvPr>
          <p:cNvSpPr txBox="1"/>
          <p:nvPr/>
        </p:nvSpPr>
        <p:spPr>
          <a:xfrm>
            <a:off x="554736" y="606261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9" name="TextBox 8">
            <a:extLst>
              <a:ext uri="{FF2B5EF4-FFF2-40B4-BE49-F238E27FC236}">
                <a16:creationId xmlns:a16="http://schemas.microsoft.com/office/drawing/2014/main" id="{249546F6-0158-416F-B9DA-B92889DA3543}"/>
              </a:ext>
            </a:extLst>
          </p:cNvPr>
          <p:cNvSpPr txBox="1"/>
          <p:nvPr/>
        </p:nvSpPr>
        <p:spPr>
          <a:xfrm>
            <a:off x="6313478" y="4301967"/>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0" name="TextBox 9">
            <a:extLst>
              <a:ext uri="{FF2B5EF4-FFF2-40B4-BE49-F238E27FC236}">
                <a16:creationId xmlns:a16="http://schemas.microsoft.com/office/drawing/2014/main" id="{8162CA9A-9688-4608-BDB7-C30C89053587}"/>
              </a:ext>
            </a:extLst>
          </p:cNvPr>
          <p:cNvSpPr txBox="1"/>
          <p:nvPr/>
        </p:nvSpPr>
        <p:spPr>
          <a:xfrm>
            <a:off x="6313478" y="474447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1" name="TextBox 10">
            <a:extLst>
              <a:ext uri="{FF2B5EF4-FFF2-40B4-BE49-F238E27FC236}">
                <a16:creationId xmlns:a16="http://schemas.microsoft.com/office/drawing/2014/main" id="{B0F2AC46-3270-4B39-A9C0-190EABA7A724}"/>
              </a:ext>
            </a:extLst>
          </p:cNvPr>
          <p:cNvSpPr txBox="1"/>
          <p:nvPr/>
        </p:nvSpPr>
        <p:spPr>
          <a:xfrm>
            <a:off x="6313478" y="5186975"/>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2" name="TextBox 11">
            <a:extLst>
              <a:ext uri="{FF2B5EF4-FFF2-40B4-BE49-F238E27FC236}">
                <a16:creationId xmlns:a16="http://schemas.microsoft.com/office/drawing/2014/main" id="{4B0FA7CE-9FF3-4C11-9CCE-54E7FFD04ACD}"/>
              </a:ext>
            </a:extLst>
          </p:cNvPr>
          <p:cNvSpPr txBox="1"/>
          <p:nvPr/>
        </p:nvSpPr>
        <p:spPr>
          <a:xfrm>
            <a:off x="6313478" y="5629479"/>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3" name="TextBox 12">
            <a:extLst>
              <a:ext uri="{FF2B5EF4-FFF2-40B4-BE49-F238E27FC236}">
                <a16:creationId xmlns:a16="http://schemas.microsoft.com/office/drawing/2014/main" id="{68FF2738-B808-4C7B-92FF-82BA78007F5D}"/>
              </a:ext>
            </a:extLst>
          </p:cNvPr>
          <p:cNvSpPr txBox="1"/>
          <p:nvPr/>
        </p:nvSpPr>
        <p:spPr>
          <a:xfrm>
            <a:off x="6313478" y="607198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Tree>
    <p:extLst>
      <p:ext uri="{BB962C8B-B14F-4D97-AF65-F5344CB8AC3E}">
        <p14:creationId xmlns:p14="http://schemas.microsoft.com/office/powerpoint/2010/main" val="97212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D80C24F-7EE2-4325-AC4B-07DBC969C492}"/>
              </a:ext>
            </a:extLst>
          </p:cNvPr>
          <p:cNvGraphicFramePr>
            <a:graphicFrameLocks noChangeAspect="1"/>
          </p:cNvGraphicFramePr>
          <p:nvPr>
            <p:custDataLst>
              <p:tags r:id="rId2"/>
            </p:custDataLst>
            <p:extLst>
              <p:ext uri="{D42A27DB-BD31-4B8C-83A1-F6EECF244321}">
                <p14:modId xmlns:p14="http://schemas.microsoft.com/office/powerpoint/2010/main" val="1437875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295"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B47F242-1B22-4A37-9049-C786212B100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94937F7-680F-4B28-9E6F-3C8032CB81EA}"/>
              </a:ext>
            </a:extLst>
          </p:cNvPr>
          <p:cNvSpPr>
            <a:spLocks noGrp="1"/>
          </p:cNvSpPr>
          <p:nvPr>
            <p:ph type="title"/>
            <p:custDataLst>
              <p:tags r:id="rId4"/>
            </p:custDataLst>
          </p:nvPr>
        </p:nvSpPr>
        <p:spPr/>
        <p:txBody>
          <a:bodyPr/>
          <a:lstStyle/>
          <a:p>
            <a:r>
              <a:rPr lang="en-US" dirty="0"/>
              <a:t>Assumption reversal</a:t>
            </a:r>
          </a:p>
        </p:txBody>
      </p:sp>
      <p:sp>
        <p:nvSpPr>
          <p:cNvPr id="3" name="3. Subtitle">
            <a:extLst>
              <a:ext uri="{FF2B5EF4-FFF2-40B4-BE49-F238E27FC236}">
                <a16:creationId xmlns:a16="http://schemas.microsoft.com/office/drawing/2014/main" id="{8D9E3293-93C0-4AE4-9DFE-F62E86F8BE9B}"/>
              </a:ext>
            </a:extLst>
          </p:cNvPr>
          <p:cNvSpPr>
            <a:spLocks noGrp="1"/>
          </p:cNvSpPr>
          <p:nvPr>
            <p:ph type="subTitle" idx="1"/>
            <p:custDataLst>
              <p:tags r:id="rId5"/>
            </p:custDataLst>
          </p:nvPr>
        </p:nvSpPr>
        <p:spPr/>
        <p:txBody>
          <a:bodyPr/>
          <a:lstStyle/>
          <a:p>
            <a:r>
              <a:rPr lang="en-US" sz="1800" dirty="0"/>
              <a:t>Worksheet 2/2</a:t>
            </a:r>
          </a:p>
        </p:txBody>
      </p:sp>
      <p:sp>
        <p:nvSpPr>
          <p:cNvPr id="4" name="TextBox 3">
            <a:extLst>
              <a:ext uri="{FF2B5EF4-FFF2-40B4-BE49-F238E27FC236}">
                <a16:creationId xmlns:a16="http://schemas.microsoft.com/office/drawing/2014/main" id="{DEA67D79-FDB9-495F-A316-9ABC1F66693C}"/>
              </a:ext>
            </a:extLst>
          </p:cNvPr>
          <p:cNvSpPr txBox="1"/>
          <p:nvPr/>
        </p:nvSpPr>
        <p:spPr>
          <a:xfrm>
            <a:off x="681509" y="3289294"/>
            <a:ext cx="10787830" cy="246222"/>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i="1" dirty="0"/>
              <a:t>Enter text here…</a:t>
            </a:r>
          </a:p>
        </p:txBody>
      </p:sp>
    </p:spTree>
    <p:extLst>
      <p:ext uri="{BB962C8B-B14F-4D97-AF65-F5344CB8AC3E}">
        <p14:creationId xmlns:p14="http://schemas.microsoft.com/office/powerpoint/2010/main" val="3251542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6.xml><?xml version="1.0" encoding="utf-8"?>
<p:tagLst xmlns:a="http://schemas.openxmlformats.org/drawingml/2006/main" xmlns:r="http://schemas.openxmlformats.org/officeDocument/2006/relationships" xmlns:p="http://schemas.openxmlformats.org/presentationml/2006/main">
  <p:tag name="SHAPENAME" val="5. Source"/>
</p:tagLst>
</file>

<file path=ppt/tags/tag1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1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1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2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2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2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131.xml><?xml version="1.0" encoding="utf-8"?>
<p:tagLst xmlns:a="http://schemas.openxmlformats.org/drawingml/2006/main" xmlns:r="http://schemas.openxmlformats.org/officeDocument/2006/relationships" xmlns:p="http://schemas.openxmlformats.org/presentationml/2006/main">
  <p:tag name="SHAPENAME" val="5. Source"/>
</p:tagLst>
</file>

<file path=ppt/tags/tag13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3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3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4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4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44.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45.xml><?xml version="1.0" encoding="utf-8"?>
<p:tagLst xmlns:a="http://schemas.openxmlformats.org/drawingml/2006/main" xmlns:r="http://schemas.openxmlformats.org/officeDocument/2006/relationships" xmlns:p="http://schemas.openxmlformats.org/presentationml/2006/main">
  <p:tag name="SHAPENAME" val="5. Source"/>
</p:tagLst>
</file>

<file path=ppt/tags/tag14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4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5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5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5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58.xml><?xml version="1.0" encoding="utf-8"?>
<p:tagLst xmlns:a="http://schemas.openxmlformats.org/drawingml/2006/main" xmlns:r="http://schemas.openxmlformats.org/officeDocument/2006/relationships" xmlns:p="http://schemas.openxmlformats.org/presentationml/2006/main">
  <p:tag name="SHAPENAME" val="5. Source"/>
</p:tagLst>
</file>

<file path=ppt/tags/tag15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6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6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6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6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NAME" val="CustomIcon"/>
</p:tagLst>
</file>

<file path=ppt/tags/tag171.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72.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7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7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8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3.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9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95.xml><?xml version="1.0" encoding="utf-8"?>
<p:tagLst xmlns:a="http://schemas.openxmlformats.org/drawingml/2006/main" xmlns:r="http://schemas.openxmlformats.org/officeDocument/2006/relationships" xmlns:p="http://schemas.openxmlformats.org/presentationml/2006/main">
  <p:tag name="SHAPENAME" val="TopLine"/>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3.xml><?xml version="1.0" encoding="utf-8"?>
<p:tagLst xmlns:a="http://schemas.openxmlformats.org/drawingml/2006/main" xmlns:r="http://schemas.openxmlformats.org/officeDocument/2006/relationships" xmlns:p="http://schemas.openxmlformats.org/presentationml/2006/main">
  <p:tag name="SHAPENAME" val="5. Source"/>
</p:tagLst>
</file>

<file path=ppt/tags/tag2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SHAPENAME" val="LogoImage"/>
</p:tagLst>
</file>

<file path=ppt/tags/tag207.xml><?xml version="1.0" encoding="utf-8"?>
<p:tagLst xmlns:a="http://schemas.openxmlformats.org/drawingml/2006/main" xmlns:r="http://schemas.openxmlformats.org/officeDocument/2006/relationships" xmlns:p="http://schemas.openxmlformats.org/presentationml/2006/main">
  <p:tag name="SHAPENAME" val="5. Sourc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
</p:tagLst>
</file>

<file path=ppt/tags/tag212.xml><?xml version="1.0" encoding="utf-8"?>
<p:tagLst xmlns:a="http://schemas.openxmlformats.org/drawingml/2006/main" xmlns:r="http://schemas.openxmlformats.org/officeDocument/2006/relationships" xmlns:p="http://schemas.openxmlformats.org/presentationml/2006/main">
  <p:tag name="SHAPENAME" val="TopLine"/>
</p:tagLst>
</file>

<file path=ppt/tags/tag21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4.xml><?xml version="1.0" encoding="utf-8"?>
<p:tagLst xmlns:a="http://schemas.openxmlformats.org/drawingml/2006/main" xmlns:r="http://schemas.openxmlformats.org/officeDocument/2006/relationships" xmlns:p="http://schemas.openxmlformats.org/presentationml/2006/main">
  <p:tag name="SHAPENAME" val="Grid"/>
</p:tagLst>
</file>

<file path=ppt/tags/tag215.xml><?xml version="1.0" encoding="utf-8"?>
<p:tagLst xmlns:a="http://schemas.openxmlformats.org/drawingml/2006/main" xmlns:r="http://schemas.openxmlformats.org/officeDocument/2006/relationships" xmlns:p="http://schemas.openxmlformats.org/presentationml/2006/main">
  <p:tag name="SHAPENAME" val="4. Footnote"/>
</p:tagLst>
</file>

<file path=ppt/tags/tag216.xml><?xml version="1.0" encoding="utf-8"?>
<p:tagLst xmlns:a="http://schemas.openxmlformats.org/drawingml/2006/main" xmlns:r="http://schemas.openxmlformats.org/officeDocument/2006/relationships" xmlns:p="http://schemas.openxmlformats.org/presentationml/2006/main">
  <p:tag name="NAME" val="Moon"/>
</p:tagLst>
</file>

<file path=ppt/tags/tag217.xml><?xml version="1.0" encoding="utf-8"?>
<p:tagLst xmlns:a="http://schemas.openxmlformats.org/drawingml/2006/main" xmlns:r="http://schemas.openxmlformats.org/officeDocument/2006/relationships" xmlns:p="http://schemas.openxmlformats.org/presentationml/2006/main">
  <p:tag name="NAME" val="Moon"/>
</p:tagLst>
</file>

<file path=ppt/tags/tag218.xml><?xml version="1.0" encoding="utf-8"?>
<p:tagLst xmlns:a="http://schemas.openxmlformats.org/drawingml/2006/main" xmlns:r="http://schemas.openxmlformats.org/officeDocument/2006/relationships" xmlns:p="http://schemas.openxmlformats.org/presentationml/2006/main">
  <p:tag name="NAME" val="Moon"/>
</p:tagLst>
</file>

<file path=ppt/tags/tag219.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NAME" val="Moon"/>
</p:tagLst>
</file>

<file path=ppt/tags/tag221.xml><?xml version="1.0" encoding="utf-8"?>
<p:tagLst xmlns:a="http://schemas.openxmlformats.org/drawingml/2006/main" xmlns:r="http://schemas.openxmlformats.org/officeDocument/2006/relationships" xmlns:p="http://schemas.openxmlformats.org/presentationml/2006/main">
  <p:tag name="ANGLE" val="5"/>
</p:tagLst>
</file>

<file path=ppt/tags/tag222.xml><?xml version="1.0" encoding="utf-8"?>
<p:tagLst xmlns:a="http://schemas.openxmlformats.org/drawingml/2006/main" xmlns:r="http://schemas.openxmlformats.org/officeDocument/2006/relationships" xmlns:p="http://schemas.openxmlformats.org/presentationml/2006/main">
  <p:tag name="ANGLE" val="5"/>
</p:tagLst>
</file>

<file path=ppt/tags/tag223.xml><?xml version="1.0" encoding="utf-8"?>
<p:tagLst xmlns:a="http://schemas.openxmlformats.org/drawingml/2006/main" xmlns:r="http://schemas.openxmlformats.org/officeDocument/2006/relationships" xmlns:p="http://schemas.openxmlformats.org/presentationml/2006/main">
  <p:tag name="ANGLE" val="4"/>
</p:tagLst>
</file>

<file path=ppt/tags/tag224.xml><?xml version="1.0" encoding="utf-8"?>
<p:tagLst xmlns:a="http://schemas.openxmlformats.org/drawingml/2006/main" xmlns:r="http://schemas.openxmlformats.org/officeDocument/2006/relationships" xmlns:p="http://schemas.openxmlformats.org/presentationml/2006/main">
  <p:tag name="ANGLE" val="4"/>
</p:tagLst>
</file>

<file path=ppt/tags/tag225.xml><?xml version="1.0" encoding="utf-8"?>
<p:tagLst xmlns:a="http://schemas.openxmlformats.org/drawingml/2006/main" xmlns:r="http://schemas.openxmlformats.org/officeDocument/2006/relationships" xmlns:p="http://schemas.openxmlformats.org/presentationml/2006/main">
  <p:tag name="ANGLE" val="3"/>
</p:tagLst>
</file>

<file path=ppt/tags/tag226.xml><?xml version="1.0" encoding="utf-8"?>
<p:tagLst xmlns:a="http://schemas.openxmlformats.org/drawingml/2006/main" xmlns:r="http://schemas.openxmlformats.org/officeDocument/2006/relationships" xmlns:p="http://schemas.openxmlformats.org/presentationml/2006/main">
  <p:tag name="ANGLE" val="3"/>
</p:tagLst>
</file>

<file path=ppt/tags/tag227.xml><?xml version="1.0" encoding="utf-8"?>
<p:tagLst xmlns:a="http://schemas.openxmlformats.org/drawingml/2006/main" xmlns:r="http://schemas.openxmlformats.org/officeDocument/2006/relationships" xmlns:p="http://schemas.openxmlformats.org/presentationml/2006/main">
  <p:tag name="ANGLE" val="2"/>
</p:tagLst>
</file>

<file path=ppt/tags/tag228.xml><?xml version="1.0" encoding="utf-8"?>
<p:tagLst xmlns:a="http://schemas.openxmlformats.org/drawingml/2006/main" xmlns:r="http://schemas.openxmlformats.org/officeDocument/2006/relationships" xmlns:p="http://schemas.openxmlformats.org/presentationml/2006/main">
  <p:tag name="ANGLE" val="2"/>
</p:tagLst>
</file>

<file path=ppt/tags/tag229.xml><?xml version="1.0" encoding="utf-8"?>
<p:tagLst xmlns:a="http://schemas.openxmlformats.org/drawingml/2006/main" xmlns:r="http://schemas.openxmlformats.org/officeDocument/2006/relationships" xmlns:p="http://schemas.openxmlformats.org/presentationml/2006/main">
  <p:tag name="ANGLE" val="1"/>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ANGLE" val="1"/>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233.xml><?xml version="1.0" encoding="utf-8"?>
<p:tagLst xmlns:a="http://schemas.openxmlformats.org/drawingml/2006/main" xmlns:r="http://schemas.openxmlformats.org/officeDocument/2006/relationships" xmlns:p="http://schemas.openxmlformats.org/presentationml/2006/main">
  <p:tag name="SHAPENAME" val="LogoImage"/>
</p:tagLst>
</file>

<file path=ppt/tags/tag234.xml><?xml version="1.0" encoding="utf-8"?>
<p:tagLst xmlns:a="http://schemas.openxmlformats.org/drawingml/2006/main" xmlns:r="http://schemas.openxmlformats.org/officeDocument/2006/relationships" xmlns:p="http://schemas.openxmlformats.org/presentationml/2006/main">
  <p:tag name="SHAPENAME" val="ClientLogo"/>
</p:tagLst>
</file>

<file path=ppt/tags/tag23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36.xml><?xml version="1.0" encoding="utf-8"?>
<p:tagLst xmlns:a="http://schemas.openxmlformats.org/drawingml/2006/main" xmlns:r="http://schemas.openxmlformats.org/officeDocument/2006/relationships" xmlns:p="http://schemas.openxmlformats.org/presentationml/2006/main">
  <p:tag name="SHAPENAME" val="Subtitle"/>
</p:tagLst>
</file>

<file path=ppt/tags/tag237.xml><?xml version="1.0" encoding="utf-8"?>
<p:tagLst xmlns:a="http://schemas.openxmlformats.org/drawingml/2006/main" xmlns:r="http://schemas.openxmlformats.org/officeDocument/2006/relationships" xmlns:p="http://schemas.openxmlformats.org/presentationml/2006/main">
  <p:tag name="SHAPENAME" val="Title"/>
</p:tagLst>
</file>

<file path=ppt/tags/tag23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2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2.xml><?xml version="1.0" encoding="utf-8"?>
<p:tagLst xmlns:a="http://schemas.openxmlformats.org/drawingml/2006/main" xmlns:r="http://schemas.openxmlformats.org/officeDocument/2006/relationships" xmlns:p="http://schemas.openxmlformats.org/presentationml/2006/main">
  <p:tag name="SHAPENAME" val="5. Source"/>
</p:tagLst>
</file>

<file path=ppt/tags/tag2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5. Source"/>
</p:tagLst>
</file>

<file path=ppt/tags/tag2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2.xml><?xml version="1.0" encoding="utf-8"?>
<p:tagLst xmlns:a="http://schemas.openxmlformats.org/drawingml/2006/main" xmlns:r="http://schemas.openxmlformats.org/officeDocument/2006/relationships" xmlns:p="http://schemas.openxmlformats.org/presentationml/2006/main">
  <p:tag name="SHAPENAME" val="5. Source"/>
</p:tagLst>
</file>

<file path=ppt/tags/tag2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2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5. Source"/>
</p:tagLst>
</file>

<file path=ppt/tags/tag25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2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6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5. Source"/>
</p:tagLst>
</file>

<file path=ppt/tags/tag2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8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5. Source"/>
</p:tagLst>
</file>

<file path=ppt/tags/tag2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2.xml><?xml version="1.0" encoding="utf-8"?>
<p:tagLst xmlns:a="http://schemas.openxmlformats.org/drawingml/2006/main" xmlns:r="http://schemas.openxmlformats.org/officeDocument/2006/relationships" xmlns:p="http://schemas.openxmlformats.org/presentationml/2006/main">
  <p:tag name="SHAPENAME" val="5. Source"/>
</p:tagLst>
</file>

<file path=ppt/tags/tag30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4.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15.xml><?xml version="1.0" encoding="utf-8"?>
<p:tagLst xmlns:a="http://schemas.openxmlformats.org/drawingml/2006/main" xmlns:r="http://schemas.openxmlformats.org/officeDocument/2006/relationships" xmlns:p="http://schemas.openxmlformats.org/presentationml/2006/main">
  <p:tag name="SHAPENAME" val="5. Source"/>
</p:tagLst>
</file>

<file path=ppt/tags/tag31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7.xml><?xml version="1.0" encoding="utf-8"?>
<p:tagLst xmlns:a="http://schemas.openxmlformats.org/drawingml/2006/main" xmlns:r="http://schemas.openxmlformats.org/officeDocument/2006/relationships" xmlns:p="http://schemas.openxmlformats.org/presentationml/2006/main">
  <p:tag name="SHAPENAME" val="3. Subtitle"/>
</p:tagLst>
</file>

<file path=ppt/tags/tag3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32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32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2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28.xml><?xml version="1.0" encoding="utf-8"?>
<p:tagLst xmlns:a="http://schemas.openxmlformats.org/drawingml/2006/main" xmlns:r="http://schemas.openxmlformats.org/officeDocument/2006/relationships" xmlns:p="http://schemas.openxmlformats.org/presentationml/2006/main">
  <p:tag name="SHAPENAME" val="5. Source"/>
</p:tagLst>
</file>

<file path=ppt/tags/tag32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SHAPENAME" val="3. Subtitle"/>
</p:tagLst>
</file>

<file path=ppt/tags/tag33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33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3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41.xml><?xml version="1.0" encoding="utf-8"?>
<p:tagLst xmlns:a="http://schemas.openxmlformats.org/drawingml/2006/main" xmlns:r="http://schemas.openxmlformats.org/officeDocument/2006/relationships" xmlns:p="http://schemas.openxmlformats.org/presentationml/2006/main">
  <p:tag name="SHAPENAME" val="5. Source"/>
</p:tagLst>
</file>

<file path=ppt/tags/tag3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4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4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4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5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5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5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5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54.xml><?xml version="1.0" encoding="utf-8"?>
<p:tagLst xmlns:a="http://schemas.openxmlformats.org/drawingml/2006/main" xmlns:r="http://schemas.openxmlformats.org/officeDocument/2006/relationships" xmlns:p="http://schemas.openxmlformats.org/presentationml/2006/main">
  <p:tag name="SHAPENAME" val="5. Source"/>
</p:tagLst>
</file>

<file path=ppt/tags/tag3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6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6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6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6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6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67.xml><?xml version="1.0" encoding="utf-8"?>
<p:tagLst xmlns:a="http://schemas.openxmlformats.org/drawingml/2006/main" xmlns:r="http://schemas.openxmlformats.org/officeDocument/2006/relationships" xmlns:p="http://schemas.openxmlformats.org/presentationml/2006/main">
  <p:tag name="SHAPENAME" val="5. Source"/>
</p:tagLst>
</file>

<file path=ppt/tags/tag3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QY1nRB5oeHRFC3FcxxwCQw"/>
</p:tagLst>
</file>

<file path=ppt/tags/tag37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1.xml><?xml version="1.0" encoding="utf-8"?>
<p:tagLst xmlns:a="http://schemas.openxmlformats.org/drawingml/2006/main" xmlns:r="http://schemas.openxmlformats.org/officeDocument/2006/relationships" xmlns:p="http://schemas.openxmlformats.org/presentationml/2006/main">
  <p:tag name="SHAPENAME" val="BottomLine"/>
</p:tagLst>
</file>

<file path=ppt/tags/tag372.xml><?xml version="1.0" encoding="utf-8"?>
<p:tagLst xmlns:a="http://schemas.openxmlformats.org/drawingml/2006/main" xmlns:r="http://schemas.openxmlformats.org/officeDocument/2006/relationships" xmlns:p="http://schemas.openxmlformats.org/presentationml/2006/main">
  <p:tag name="SHAPENAME" val="TopLine"/>
</p:tagLst>
</file>

<file path=ppt/tags/tag3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6.xml><?xml version="1.0" encoding="utf-8"?>
<p:tagLst xmlns:a="http://schemas.openxmlformats.org/drawingml/2006/main" xmlns:r="http://schemas.openxmlformats.org/officeDocument/2006/relationships" xmlns:p="http://schemas.openxmlformats.org/presentationml/2006/main">
  <p:tag name="SHAPENAME" val="5. Source"/>
</p:tagLst>
</file>

<file path=ppt/tags/tag37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0.xml><?xml version="1.0" encoding="utf-8"?>
<p:tagLst xmlns:a="http://schemas.openxmlformats.org/drawingml/2006/main" xmlns:r="http://schemas.openxmlformats.org/officeDocument/2006/relationships" xmlns:p="http://schemas.openxmlformats.org/presentationml/2006/main">
  <p:tag name="SHAPENAME" val="5. Source"/>
</p:tagLst>
</file>

<file path=ppt/tags/tag3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3.xml><?xml version="1.0" encoding="utf-8"?>
<p:tagLst xmlns:a="http://schemas.openxmlformats.org/drawingml/2006/main" xmlns:r="http://schemas.openxmlformats.org/officeDocument/2006/relationships" xmlns:p="http://schemas.openxmlformats.org/presentationml/2006/main">
  <p:tag name="SHAPENAME" val="LogoImage"/>
</p:tagLst>
</file>

<file path=ppt/tags/tag384.xml><?xml version="1.0" encoding="utf-8"?>
<p:tagLst xmlns:a="http://schemas.openxmlformats.org/drawingml/2006/main" xmlns:r="http://schemas.openxmlformats.org/officeDocument/2006/relationships" xmlns:p="http://schemas.openxmlformats.org/presentationml/2006/main">
  <p:tag name="SHAPENAME" val="5. Source"/>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38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88.xml><?xml version="1.0" encoding="utf-8"?>
<p:tagLst xmlns:a="http://schemas.openxmlformats.org/drawingml/2006/main" xmlns:r="http://schemas.openxmlformats.org/officeDocument/2006/relationships" xmlns:p="http://schemas.openxmlformats.org/presentationml/2006/main">
  <p:tag name="SHAPENAME" val="BottomLine"/>
</p:tagLst>
</file>

<file path=ppt/tags/tag389.xml><?xml version="1.0" encoding="utf-8"?>
<p:tagLst xmlns:a="http://schemas.openxmlformats.org/drawingml/2006/main" xmlns:r="http://schemas.openxmlformats.org/officeDocument/2006/relationships" xmlns:p="http://schemas.openxmlformats.org/presentationml/2006/main">
  <p:tag name="SHAPENAME" val="TopLin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1.xml><?xml version="1.0" encoding="utf-8"?>
<p:tagLst xmlns:a="http://schemas.openxmlformats.org/drawingml/2006/main" xmlns:r="http://schemas.openxmlformats.org/officeDocument/2006/relationships" xmlns:p="http://schemas.openxmlformats.org/presentationml/2006/main">
  <p:tag name="SHAPENAME" val="Grid"/>
</p:tagLst>
</file>

<file path=ppt/tags/tag392.xml><?xml version="1.0" encoding="utf-8"?>
<p:tagLst xmlns:a="http://schemas.openxmlformats.org/drawingml/2006/main" xmlns:r="http://schemas.openxmlformats.org/officeDocument/2006/relationships" xmlns:p="http://schemas.openxmlformats.org/presentationml/2006/main">
  <p:tag name="SHAPENAME" val="4. Footnote"/>
</p:tagLst>
</file>

<file path=ppt/tags/tag393.xml><?xml version="1.0" encoding="utf-8"?>
<p:tagLst xmlns:a="http://schemas.openxmlformats.org/drawingml/2006/main" xmlns:r="http://schemas.openxmlformats.org/officeDocument/2006/relationships" xmlns:p="http://schemas.openxmlformats.org/presentationml/2006/main">
  <p:tag name="SHAPENAME" val="5. Source"/>
</p:tagLst>
</file>

<file path=ppt/tags/tag394.xml><?xml version="1.0" encoding="utf-8"?>
<p:tagLst xmlns:a="http://schemas.openxmlformats.org/drawingml/2006/main" xmlns:r="http://schemas.openxmlformats.org/officeDocument/2006/relationships" xmlns:p="http://schemas.openxmlformats.org/presentationml/2006/main">
  <p:tag name="NAME" val="Moon"/>
</p:tagLst>
</file>

<file path=ppt/tags/tag395.xml><?xml version="1.0" encoding="utf-8"?>
<p:tagLst xmlns:a="http://schemas.openxmlformats.org/drawingml/2006/main" xmlns:r="http://schemas.openxmlformats.org/officeDocument/2006/relationships" xmlns:p="http://schemas.openxmlformats.org/presentationml/2006/main">
  <p:tag name="NAME" val="Moon"/>
</p:tagLst>
</file>

<file path=ppt/tags/tag396.xml><?xml version="1.0" encoding="utf-8"?>
<p:tagLst xmlns:a="http://schemas.openxmlformats.org/drawingml/2006/main" xmlns:r="http://schemas.openxmlformats.org/officeDocument/2006/relationships" xmlns:p="http://schemas.openxmlformats.org/presentationml/2006/main">
  <p:tag name="NAME" val="Moon"/>
</p:tagLst>
</file>

<file path=ppt/tags/tag397.xml><?xml version="1.0" encoding="utf-8"?>
<p:tagLst xmlns:a="http://schemas.openxmlformats.org/drawingml/2006/main" xmlns:r="http://schemas.openxmlformats.org/officeDocument/2006/relationships" xmlns:p="http://schemas.openxmlformats.org/presentationml/2006/main">
  <p:tag name="NAME" val="Moon"/>
</p:tagLst>
</file>

<file path=ppt/tags/tag398.xml><?xml version="1.0" encoding="utf-8"?>
<p:tagLst xmlns:a="http://schemas.openxmlformats.org/drawingml/2006/main" xmlns:r="http://schemas.openxmlformats.org/officeDocument/2006/relationships" xmlns:p="http://schemas.openxmlformats.org/presentationml/2006/main">
  <p:tag name="NAME" val="Moon"/>
</p:tagLst>
</file>

<file path=ppt/tags/tag399.xml><?xml version="1.0" encoding="utf-8"?>
<p:tagLst xmlns:a="http://schemas.openxmlformats.org/drawingml/2006/main" xmlns:r="http://schemas.openxmlformats.org/officeDocument/2006/relationships" xmlns:p="http://schemas.openxmlformats.org/presentationml/2006/main">
  <p:tag name="ANGLE" val="5"/>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0.xml><?xml version="1.0" encoding="utf-8"?>
<p:tagLst xmlns:a="http://schemas.openxmlformats.org/drawingml/2006/main" xmlns:r="http://schemas.openxmlformats.org/officeDocument/2006/relationships" xmlns:p="http://schemas.openxmlformats.org/presentationml/2006/main">
  <p:tag name="ANGLE" val="5"/>
</p:tagLst>
</file>

<file path=ppt/tags/tag401.xml><?xml version="1.0" encoding="utf-8"?>
<p:tagLst xmlns:a="http://schemas.openxmlformats.org/drawingml/2006/main" xmlns:r="http://schemas.openxmlformats.org/officeDocument/2006/relationships" xmlns:p="http://schemas.openxmlformats.org/presentationml/2006/main">
  <p:tag name="ANGLE" val="4"/>
</p:tagLst>
</file>

<file path=ppt/tags/tag402.xml><?xml version="1.0" encoding="utf-8"?>
<p:tagLst xmlns:a="http://schemas.openxmlformats.org/drawingml/2006/main" xmlns:r="http://schemas.openxmlformats.org/officeDocument/2006/relationships" xmlns:p="http://schemas.openxmlformats.org/presentationml/2006/main">
  <p:tag name="ANGLE" val="4"/>
</p:tagLst>
</file>

<file path=ppt/tags/tag403.xml><?xml version="1.0" encoding="utf-8"?>
<p:tagLst xmlns:a="http://schemas.openxmlformats.org/drawingml/2006/main" xmlns:r="http://schemas.openxmlformats.org/officeDocument/2006/relationships" xmlns:p="http://schemas.openxmlformats.org/presentationml/2006/main">
  <p:tag name="ANGLE" val="3"/>
</p:tagLst>
</file>

<file path=ppt/tags/tag404.xml><?xml version="1.0" encoding="utf-8"?>
<p:tagLst xmlns:a="http://schemas.openxmlformats.org/drawingml/2006/main" xmlns:r="http://schemas.openxmlformats.org/officeDocument/2006/relationships" xmlns:p="http://schemas.openxmlformats.org/presentationml/2006/main">
  <p:tag name="ANGLE" val="3"/>
</p:tagLst>
</file>

<file path=ppt/tags/tag405.xml><?xml version="1.0" encoding="utf-8"?>
<p:tagLst xmlns:a="http://schemas.openxmlformats.org/drawingml/2006/main" xmlns:r="http://schemas.openxmlformats.org/officeDocument/2006/relationships" xmlns:p="http://schemas.openxmlformats.org/presentationml/2006/main">
  <p:tag name="ANGLE" val="2"/>
</p:tagLst>
</file>

<file path=ppt/tags/tag406.xml><?xml version="1.0" encoding="utf-8"?>
<p:tagLst xmlns:a="http://schemas.openxmlformats.org/drawingml/2006/main" xmlns:r="http://schemas.openxmlformats.org/officeDocument/2006/relationships" xmlns:p="http://schemas.openxmlformats.org/presentationml/2006/main">
  <p:tag name="ANGLE" val="2"/>
</p:tagLst>
</file>

<file path=ppt/tags/tag407.xml><?xml version="1.0" encoding="utf-8"?>
<p:tagLst xmlns:a="http://schemas.openxmlformats.org/drawingml/2006/main" xmlns:r="http://schemas.openxmlformats.org/officeDocument/2006/relationships" xmlns:p="http://schemas.openxmlformats.org/presentationml/2006/main">
  <p:tag name="ANGLE" val="1"/>
</p:tagLst>
</file>

<file path=ppt/tags/tag408.xml><?xml version="1.0" encoding="utf-8"?>
<p:tagLst xmlns:a="http://schemas.openxmlformats.org/drawingml/2006/main" xmlns:r="http://schemas.openxmlformats.org/officeDocument/2006/relationships" xmlns:p="http://schemas.openxmlformats.org/presentationml/2006/main">
  <p:tag name="ANGLE" val="1"/>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QpQcmbQS29T6ko.btTb5Wg"/>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411.xml><?xml version="1.0" encoding="utf-8"?>
<p:tagLst xmlns:a="http://schemas.openxmlformats.org/drawingml/2006/main" xmlns:r="http://schemas.openxmlformats.org/officeDocument/2006/relationships" xmlns:p="http://schemas.openxmlformats.org/presentationml/2006/main">
  <p:tag name="SHAPENAME" val="ClientLogo"/>
</p:tagLst>
</file>

<file path=ppt/tags/tag41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413.xml><?xml version="1.0" encoding="utf-8"?>
<p:tagLst xmlns:a="http://schemas.openxmlformats.org/drawingml/2006/main" xmlns:r="http://schemas.openxmlformats.org/officeDocument/2006/relationships" xmlns:p="http://schemas.openxmlformats.org/presentationml/2006/main">
  <p:tag name="SHAPENAME" val="Subtitle"/>
</p:tagLst>
</file>

<file path=ppt/tags/tag414.xml><?xml version="1.0" encoding="utf-8"?>
<p:tagLst xmlns:a="http://schemas.openxmlformats.org/drawingml/2006/main" xmlns:r="http://schemas.openxmlformats.org/officeDocument/2006/relationships" xmlns:p="http://schemas.openxmlformats.org/presentationml/2006/main">
  <p:tag name="SHAPENAME" val="Title"/>
</p:tagLst>
</file>

<file path=ppt/tags/tag415.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41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1.xml><?xml version="1.0" encoding="utf-8"?>
<p:tagLst xmlns:a="http://schemas.openxmlformats.org/drawingml/2006/main" xmlns:r="http://schemas.openxmlformats.org/officeDocument/2006/relationships" xmlns:p="http://schemas.openxmlformats.org/presentationml/2006/main">
  <p:tag name="SHAPENAME" val="5. Source"/>
</p:tagLst>
</file>

<file path=ppt/tags/tag42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5.xml><?xml version="1.0" encoding="utf-8"?>
<p:tagLst xmlns:a="http://schemas.openxmlformats.org/drawingml/2006/main" xmlns:r="http://schemas.openxmlformats.org/officeDocument/2006/relationships" xmlns:p="http://schemas.openxmlformats.org/presentationml/2006/main">
  <p:tag name="SHAPENAME" val="5. Source"/>
</p:tagLst>
</file>

<file path=ppt/tags/tag4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9.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3. Subtitle"/>
</p:tagLst>
</file>

<file path=ppt/tags/tag4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3.xml><?xml version="1.0" encoding="utf-8"?>
<p:tagLst xmlns:a="http://schemas.openxmlformats.org/drawingml/2006/main" xmlns:r="http://schemas.openxmlformats.org/officeDocument/2006/relationships" xmlns:p="http://schemas.openxmlformats.org/presentationml/2006/main">
  <p:tag name="SHAPENAME" val="5. Source"/>
</p:tagLst>
</file>

<file path=ppt/tags/tag4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4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8.xml><?xml version="1.0" encoding="utf-8"?>
<p:tagLst xmlns:a="http://schemas.openxmlformats.org/drawingml/2006/main" xmlns:r="http://schemas.openxmlformats.org/officeDocument/2006/relationships" xmlns:p="http://schemas.openxmlformats.org/presentationml/2006/main">
  <p:tag name="SHAPENAME" val="5. Source"/>
</p:tagLst>
</file>

<file path=ppt/tags/tag4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4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4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4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49.xml><?xml version="1.0" encoding="utf-8"?>
<p:tagLst xmlns:a="http://schemas.openxmlformats.org/drawingml/2006/main" xmlns:r="http://schemas.openxmlformats.org/officeDocument/2006/relationships" xmlns:p="http://schemas.openxmlformats.org/presentationml/2006/main">
  <p:tag name="SHAPENAME" val="5. Sourc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8JN9ND2RBPObv6R1fZAPww"/>
</p:tagLst>
</file>

<file path=ppt/tags/tag4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1.xml><?xml version="1.0" encoding="utf-8"?>
<p:tagLst xmlns:a="http://schemas.openxmlformats.org/drawingml/2006/main" xmlns:r="http://schemas.openxmlformats.org/officeDocument/2006/relationships" xmlns:p="http://schemas.openxmlformats.org/presentationml/2006/main">
  <p:tag name="SHAPENAME" val="5. Source"/>
</p:tagLst>
</file>

<file path=ppt/tags/tag45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5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6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6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6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64.xml><?xml version="1.0" encoding="utf-8"?>
<p:tagLst xmlns:a="http://schemas.openxmlformats.org/drawingml/2006/main" xmlns:r="http://schemas.openxmlformats.org/officeDocument/2006/relationships" xmlns:p="http://schemas.openxmlformats.org/presentationml/2006/main">
  <p:tag name="SHAPENAME" val="5. Source"/>
</p:tagLst>
</file>

<file path=ppt/tags/tag4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6.xml><?xml version="1.0" encoding="utf-8"?>
<p:tagLst xmlns:a="http://schemas.openxmlformats.org/drawingml/2006/main" xmlns:r="http://schemas.openxmlformats.org/officeDocument/2006/relationships" xmlns:p="http://schemas.openxmlformats.org/presentationml/2006/main">
  <p:tag name="SHAPENAME" val="5. Source"/>
</p:tagLst>
</file>

<file path=ppt/tags/tag46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6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7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7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7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7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7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7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8.xml><?xml version="1.0" encoding="utf-8"?>
<p:tagLst xmlns:a="http://schemas.openxmlformats.org/drawingml/2006/main" xmlns:r="http://schemas.openxmlformats.org/officeDocument/2006/relationships" xmlns:p="http://schemas.openxmlformats.org/presentationml/2006/main">
  <p:tag name="SHAPENAME" val="5. Source"/>
</p:tagLst>
</file>

<file path=ppt/tags/tag4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80.xml><?xml version="1.0" encoding="utf-8"?>
<p:tagLst xmlns:a="http://schemas.openxmlformats.org/drawingml/2006/main" xmlns:r="http://schemas.openxmlformats.org/officeDocument/2006/relationships" xmlns:p="http://schemas.openxmlformats.org/presentationml/2006/main">
  <p:tag name="SHAPENAME" val="5. Source"/>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4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8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8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8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8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91.xml><?xml version="1.0" encoding="utf-8"?>
<p:tagLst xmlns:a="http://schemas.openxmlformats.org/drawingml/2006/main" xmlns:r="http://schemas.openxmlformats.org/officeDocument/2006/relationships" xmlns:p="http://schemas.openxmlformats.org/presentationml/2006/main">
  <p:tag name="SHAPENAME" val="3. Subtitle"/>
</p:tagLst>
</file>

<file path=ppt/tags/tag492.xml><?xml version="1.0" encoding="utf-8"?>
<p:tagLst xmlns:a="http://schemas.openxmlformats.org/drawingml/2006/main" xmlns:r="http://schemas.openxmlformats.org/officeDocument/2006/relationships" xmlns:p="http://schemas.openxmlformats.org/presentationml/2006/main">
  <p:tag name="SHAPENAME" val="5. Source"/>
</p:tagLst>
</file>

<file path=ppt/tags/tag4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4.xml><?xml version="1.0" encoding="utf-8"?>
<p:tagLst xmlns:a="http://schemas.openxmlformats.org/drawingml/2006/main" xmlns:r="http://schemas.openxmlformats.org/officeDocument/2006/relationships" xmlns:p="http://schemas.openxmlformats.org/presentationml/2006/main">
  <p:tag name="SHAPENAME" val="5. Source"/>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49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9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9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X6SJDpqhfV2MSxWuK78kag"/>
</p:tagLst>
</file>

<file path=ppt/tags/tag5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0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0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0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5.xml><?xml version="1.0" encoding="utf-8"?>
<p:tagLst xmlns:a="http://schemas.openxmlformats.org/drawingml/2006/main" xmlns:r="http://schemas.openxmlformats.org/officeDocument/2006/relationships" xmlns:p="http://schemas.openxmlformats.org/presentationml/2006/main">
  <p:tag name="SHAPENAME" val="3. Subtitle"/>
</p:tagLst>
</file>

<file path=ppt/tags/tag506.xml><?xml version="1.0" encoding="utf-8"?>
<p:tagLst xmlns:a="http://schemas.openxmlformats.org/drawingml/2006/main" xmlns:r="http://schemas.openxmlformats.org/officeDocument/2006/relationships" xmlns:p="http://schemas.openxmlformats.org/presentationml/2006/main">
  <p:tag name="SHAPENAME" val="5. Source"/>
</p:tagLst>
</file>

<file path=ppt/tags/tag5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08.xml><?xml version="1.0" encoding="utf-8"?>
<p:tagLst xmlns:a="http://schemas.openxmlformats.org/drawingml/2006/main" xmlns:r="http://schemas.openxmlformats.org/officeDocument/2006/relationships" xmlns:p="http://schemas.openxmlformats.org/presentationml/2006/main">
  <p:tag name="SHAPENAME" val="5. Source"/>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51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1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1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15.xml><?xml version="1.0" encoding="utf-8"?>
<p:tagLst xmlns:a="http://schemas.openxmlformats.org/drawingml/2006/main" xmlns:r="http://schemas.openxmlformats.org/officeDocument/2006/relationships" xmlns:p="http://schemas.openxmlformats.org/presentationml/2006/main">
  <p:tag name="SHAPENAME" val="5. Source"/>
</p:tagLst>
</file>

<file path=ppt/tags/tag51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1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18.xml><?xml version="1.0" encoding="utf-8"?>
<p:tagLst xmlns:a="http://schemas.openxmlformats.org/drawingml/2006/main" xmlns:r="http://schemas.openxmlformats.org/officeDocument/2006/relationships" xmlns:p="http://schemas.openxmlformats.org/presentationml/2006/main">
  <p:tag name="SHAPENAME" val="5. Source"/>
</p:tagLst>
</file>

<file path=ppt/tags/tag51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2.xml><?xml version="1.0" encoding="utf-8"?>
<p:tagLst xmlns:a="http://schemas.openxmlformats.org/drawingml/2006/main" xmlns:r="http://schemas.openxmlformats.org/officeDocument/2006/relationships" xmlns:p="http://schemas.openxmlformats.org/presentationml/2006/main">
  <p:tag name="SHAPENAME" val="3. Subtitle"/>
</p:tagLst>
</file>

<file path=ppt/tags/tag5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5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2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52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2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0.xml><?xml version="1.0" encoding="utf-8"?>
<p:tagLst xmlns:a="http://schemas.openxmlformats.org/drawingml/2006/main" xmlns:r="http://schemas.openxmlformats.org/officeDocument/2006/relationships" xmlns:p="http://schemas.openxmlformats.org/presentationml/2006/main">
  <p:tag name="SHAPENAME" val="5. Source"/>
</p:tagLst>
</file>

<file path=ppt/tags/tag53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2.xml><?xml version="1.0" encoding="utf-8"?>
<p:tagLst xmlns:a="http://schemas.openxmlformats.org/drawingml/2006/main" xmlns:r="http://schemas.openxmlformats.org/officeDocument/2006/relationships" xmlns:p="http://schemas.openxmlformats.org/presentationml/2006/main">
  <p:tag name="SHAPENAME" val="5. Source"/>
</p:tagLst>
</file>

<file path=ppt/tags/tag5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5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3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vmHgOsizH6681EvI_FtgmQ"/>
</p:tagLst>
</file>

<file path=ppt/tags/tag5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4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4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5.xml><?xml version="1.0" encoding="utf-8"?>
<p:tagLst xmlns:a="http://schemas.openxmlformats.org/drawingml/2006/main" xmlns:r="http://schemas.openxmlformats.org/officeDocument/2006/relationships" xmlns:p="http://schemas.openxmlformats.org/presentationml/2006/main">
  <p:tag name="SHAPENAME" val="5. Source"/>
</p:tagLst>
</file>

<file path=ppt/tags/tag54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7.xml><?xml version="1.0" encoding="utf-8"?>
<p:tagLst xmlns:a="http://schemas.openxmlformats.org/drawingml/2006/main" xmlns:r="http://schemas.openxmlformats.org/officeDocument/2006/relationships" xmlns:p="http://schemas.openxmlformats.org/presentationml/2006/main">
  <p:tag name="SHAPENAME" val="5. Source"/>
</p:tagLst>
</file>

<file path=ppt/tags/tag54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4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5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5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5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5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8.xml><?xml version="1.0" encoding="utf-8"?>
<p:tagLst xmlns:a="http://schemas.openxmlformats.org/drawingml/2006/main" xmlns:r="http://schemas.openxmlformats.org/officeDocument/2006/relationships" xmlns:p="http://schemas.openxmlformats.org/presentationml/2006/main">
  <p:tag name="SHAPENAME" val="5. Source"/>
</p:tagLst>
</file>

<file path=ppt/tags/tag55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6.xml><?xml version="1.0" encoding="utf-8"?>
<p:tagLst xmlns:a="http://schemas.openxmlformats.org/drawingml/2006/main" xmlns:r="http://schemas.openxmlformats.org/officeDocument/2006/relationships" xmlns:p="http://schemas.openxmlformats.org/presentationml/2006/main">
  <p:tag name="SHAPENAME" val="3. Subtitle"/>
</p:tagLst>
</file>

<file path=ppt/tags/tag560.xml><?xml version="1.0" encoding="utf-8"?>
<p:tagLst xmlns:a="http://schemas.openxmlformats.org/drawingml/2006/main" xmlns:r="http://schemas.openxmlformats.org/officeDocument/2006/relationships" xmlns:p="http://schemas.openxmlformats.org/presentationml/2006/main">
  <p:tag name="SHAPENAME" val="5. Source"/>
</p:tagLst>
</file>

<file path=ppt/tags/tag56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56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6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6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6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9.xml><?xml version="1.0" encoding="utf-8"?>
<p:tagLst xmlns:a="http://schemas.openxmlformats.org/drawingml/2006/main" xmlns:r="http://schemas.openxmlformats.org/officeDocument/2006/relationships" xmlns:p="http://schemas.openxmlformats.org/presentationml/2006/main">
  <p:tag name="SHAPENAME" val="3. Subtitl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0.xml><?xml version="1.0" encoding="utf-8"?>
<p:tagLst xmlns:a="http://schemas.openxmlformats.org/drawingml/2006/main" xmlns:r="http://schemas.openxmlformats.org/officeDocument/2006/relationships" xmlns:p="http://schemas.openxmlformats.org/presentationml/2006/main">
  <p:tag name="SHAPENAME" val="5. Source"/>
</p:tagLst>
</file>

<file path=ppt/tags/tag5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74.xml><?xml version="1.0" encoding="utf-8"?>
<p:tagLst xmlns:a="http://schemas.openxmlformats.org/drawingml/2006/main" xmlns:r="http://schemas.openxmlformats.org/officeDocument/2006/relationships" xmlns:p="http://schemas.openxmlformats.org/presentationml/2006/main">
  <p:tag name="SHAPENAME" val="5. Source"/>
</p:tagLst>
</file>

<file path=ppt/tags/tag57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76.xml><?xml version="1.0" encoding="utf-8"?>
<p:tagLst xmlns:a="http://schemas.openxmlformats.org/drawingml/2006/main" xmlns:r="http://schemas.openxmlformats.org/officeDocument/2006/relationships" xmlns:p="http://schemas.openxmlformats.org/presentationml/2006/main">
  <p:tag name="SHAPENAME" val="TopLine"/>
</p:tagLst>
</file>

<file path=ppt/tags/tag5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8qAn3nBe90yfvkyKYsOKwA"/>
</p:tagLst>
</file>

<file path=ppt/tags/tag580.xml><?xml version="1.0" encoding="utf-8"?>
<p:tagLst xmlns:a="http://schemas.openxmlformats.org/drawingml/2006/main" xmlns:r="http://schemas.openxmlformats.org/officeDocument/2006/relationships" xmlns:p="http://schemas.openxmlformats.org/presentationml/2006/main">
  <p:tag name="SHAPENAME" val="5. Source"/>
</p:tagLst>
</file>

<file path=ppt/tags/tag5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2.xml><?xml version="1.0" encoding="utf-8"?>
<p:tagLst xmlns:a="http://schemas.openxmlformats.org/drawingml/2006/main" xmlns:r="http://schemas.openxmlformats.org/officeDocument/2006/relationships" xmlns:p="http://schemas.openxmlformats.org/presentationml/2006/main">
  <p:tag name="SHAPENAME" val="5. Source"/>
</p:tagLst>
</file>

<file path=ppt/tags/tag58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8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5.xml><?xml version="1.0" encoding="utf-8"?>
<p:tagLst xmlns:a="http://schemas.openxmlformats.org/drawingml/2006/main" xmlns:r="http://schemas.openxmlformats.org/officeDocument/2006/relationships" xmlns:p="http://schemas.openxmlformats.org/presentationml/2006/main">
  <p:tag name="SHAPENAME" val="5. Source"/>
</p:tagLst>
</file>

<file path=ppt/tags/tag5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7.xml><?xml version="1.0" encoding="utf-8"?>
<p:tagLst xmlns:a="http://schemas.openxmlformats.org/drawingml/2006/main" xmlns:r="http://schemas.openxmlformats.org/officeDocument/2006/relationships" xmlns:p="http://schemas.openxmlformats.org/presentationml/2006/main">
  <p:tag name="SHAPENAME" val="5. Source"/>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5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0.xml><?xml version="1.0" encoding="utf-8"?>
<p:tagLst xmlns:a="http://schemas.openxmlformats.org/drawingml/2006/main" xmlns:r="http://schemas.openxmlformats.org/officeDocument/2006/relationships" xmlns:p="http://schemas.openxmlformats.org/presentationml/2006/main">
  <p:tag name="SHAPENAME" val="5. Source"/>
</p:tagLst>
</file>

<file path=ppt/tags/tag591.xml><?xml version="1.0" encoding="utf-8"?>
<p:tagLst xmlns:a="http://schemas.openxmlformats.org/drawingml/2006/main" xmlns:r="http://schemas.openxmlformats.org/officeDocument/2006/relationships" xmlns:p="http://schemas.openxmlformats.org/presentationml/2006/main">
  <p:tag name="SHAPENAME" val="BottomLine"/>
</p:tagLst>
</file>

<file path=ppt/tags/tag592.xml><?xml version="1.0" encoding="utf-8"?>
<p:tagLst xmlns:a="http://schemas.openxmlformats.org/drawingml/2006/main" xmlns:r="http://schemas.openxmlformats.org/officeDocument/2006/relationships" xmlns:p="http://schemas.openxmlformats.org/presentationml/2006/main">
  <p:tag name="SHAPENAME" val="TopLine"/>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5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96.xml><?xml version="1.0" encoding="utf-8"?>
<p:tagLst xmlns:a="http://schemas.openxmlformats.org/drawingml/2006/main" xmlns:r="http://schemas.openxmlformats.org/officeDocument/2006/relationships" xmlns:p="http://schemas.openxmlformats.org/presentationml/2006/main">
  <p:tag name="SHAPENAME" val="BottomLine"/>
</p:tagLst>
</file>

<file path=ppt/tags/tag597.xml><?xml version="1.0" encoding="utf-8"?>
<p:tagLst xmlns:a="http://schemas.openxmlformats.org/drawingml/2006/main" xmlns:r="http://schemas.openxmlformats.org/officeDocument/2006/relationships" xmlns:p="http://schemas.openxmlformats.org/presentationml/2006/main">
  <p:tag name="SHAPENAME" val="TopLine"/>
</p:tagLst>
</file>

<file path=ppt/tags/tag598.xml><?xml version="1.0" encoding="utf-8"?>
<p:tagLst xmlns:a="http://schemas.openxmlformats.org/drawingml/2006/main" xmlns:r="http://schemas.openxmlformats.org/officeDocument/2006/relationships" xmlns:p="http://schemas.openxmlformats.org/presentationml/2006/main">
  <p:tag name="SHAPENAME" val="Sticker"/>
</p:tagLst>
</file>

<file path=ppt/tags/tag599.xml><?xml version="1.0" encoding="utf-8"?>
<p:tagLst xmlns:a="http://schemas.openxmlformats.org/drawingml/2006/main" xmlns:r="http://schemas.openxmlformats.org/officeDocument/2006/relationships" xmlns:p="http://schemas.openxmlformats.org/presentationml/2006/main">
  <p:tag name="SHAPENAME" val="4. Footnot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3. Subtitle"/>
</p:tagLst>
</file>

<file path=ppt/tags/tag6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01.xml><?xml version="1.0" encoding="utf-8"?>
<p:tagLst xmlns:a="http://schemas.openxmlformats.org/drawingml/2006/main" xmlns:r="http://schemas.openxmlformats.org/officeDocument/2006/relationships" xmlns:p="http://schemas.openxmlformats.org/presentationml/2006/main">
  <p:tag name="SHAPENAME" val="Grid"/>
</p:tagLst>
</file>

<file path=ppt/tags/tag602.xml><?xml version="1.0" encoding="utf-8"?>
<p:tagLst xmlns:a="http://schemas.openxmlformats.org/drawingml/2006/main" xmlns:r="http://schemas.openxmlformats.org/officeDocument/2006/relationships" xmlns:p="http://schemas.openxmlformats.org/presentationml/2006/main">
  <p:tag name="NAME" val="Moon"/>
</p:tagLst>
</file>

<file path=ppt/tags/tag603.xml><?xml version="1.0" encoding="utf-8"?>
<p:tagLst xmlns:a="http://schemas.openxmlformats.org/drawingml/2006/main" xmlns:r="http://schemas.openxmlformats.org/officeDocument/2006/relationships" xmlns:p="http://schemas.openxmlformats.org/presentationml/2006/main">
  <p:tag name="NAME" val="Moon"/>
</p:tagLst>
</file>

<file path=ppt/tags/tag604.xml><?xml version="1.0" encoding="utf-8"?>
<p:tagLst xmlns:a="http://schemas.openxmlformats.org/drawingml/2006/main" xmlns:r="http://schemas.openxmlformats.org/officeDocument/2006/relationships" xmlns:p="http://schemas.openxmlformats.org/presentationml/2006/main">
  <p:tag name="NAME" val="Moon"/>
</p:tagLst>
</file>

<file path=ppt/tags/tag605.xml><?xml version="1.0" encoding="utf-8"?>
<p:tagLst xmlns:a="http://schemas.openxmlformats.org/drawingml/2006/main" xmlns:r="http://schemas.openxmlformats.org/officeDocument/2006/relationships" xmlns:p="http://schemas.openxmlformats.org/presentationml/2006/main">
  <p:tag name="NAME" val="Moon"/>
</p:tagLst>
</file>

<file path=ppt/tags/tag606.xml><?xml version="1.0" encoding="utf-8"?>
<p:tagLst xmlns:a="http://schemas.openxmlformats.org/drawingml/2006/main" xmlns:r="http://schemas.openxmlformats.org/officeDocument/2006/relationships" xmlns:p="http://schemas.openxmlformats.org/presentationml/2006/main">
  <p:tag name="NAME" val="Moon"/>
</p:tagLst>
</file>

<file path=ppt/tags/tag607.xml><?xml version="1.0" encoding="utf-8"?>
<p:tagLst xmlns:a="http://schemas.openxmlformats.org/drawingml/2006/main" xmlns:r="http://schemas.openxmlformats.org/officeDocument/2006/relationships" xmlns:p="http://schemas.openxmlformats.org/presentationml/2006/main">
  <p:tag name="ANGLE" val="5"/>
</p:tagLst>
</file>

<file path=ppt/tags/tag608.xml><?xml version="1.0" encoding="utf-8"?>
<p:tagLst xmlns:a="http://schemas.openxmlformats.org/drawingml/2006/main" xmlns:r="http://schemas.openxmlformats.org/officeDocument/2006/relationships" xmlns:p="http://schemas.openxmlformats.org/presentationml/2006/main">
  <p:tag name="ANGLE" val="5"/>
</p:tagLst>
</file>

<file path=ppt/tags/tag609.xml><?xml version="1.0" encoding="utf-8"?>
<p:tagLst xmlns:a="http://schemas.openxmlformats.org/drawingml/2006/main" xmlns:r="http://schemas.openxmlformats.org/officeDocument/2006/relationships" xmlns:p="http://schemas.openxmlformats.org/presentationml/2006/main">
  <p:tag name="ANGLE" val="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0.xml><?xml version="1.0" encoding="utf-8"?>
<p:tagLst xmlns:a="http://schemas.openxmlformats.org/drawingml/2006/main" xmlns:r="http://schemas.openxmlformats.org/officeDocument/2006/relationships" xmlns:p="http://schemas.openxmlformats.org/presentationml/2006/main">
  <p:tag name="ANGLE" val="4"/>
</p:tagLst>
</file>

<file path=ppt/tags/tag611.xml><?xml version="1.0" encoding="utf-8"?>
<p:tagLst xmlns:a="http://schemas.openxmlformats.org/drawingml/2006/main" xmlns:r="http://schemas.openxmlformats.org/officeDocument/2006/relationships" xmlns:p="http://schemas.openxmlformats.org/presentationml/2006/main">
  <p:tag name="ANGLE" val="3"/>
</p:tagLst>
</file>

<file path=ppt/tags/tag612.xml><?xml version="1.0" encoding="utf-8"?>
<p:tagLst xmlns:a="http://schemas.openxmlformats.org/drawingml/2006/main" xmlns:r="http://schemas.openxmlformats.org/officeDocument/2006/relationships" xmlns:p="http://schemas.openxmlformats.org/presentationml/2006/main">
  <p:tag name="ANGLE" val="3"/>
</p:tagLst>
</file>

<file path=ppt/tags/tag613.xml><?xml version="1.0" encoding="utf-8"?>
<p:tagLst xmlns:a="http://schemas.openxmlformats.org/drawingml/2006/main" xmlns:r="http://schemas.openxmlformats.org/officeDocument/2006/relationships" xmlns:p="http://schemas.openxmlformats.org/presentationml/2006/main">
  <p:tag name="ANGLE" val="2"/>
</p:tagLst>
</file>

<file path=ppt/tags/tag614.xml><?xml version="1.0" encoding="utf-8"?>
<p:tagLst xmlns:a="http://schemas.openxmlformats.org/drawingml/2006/main" xmlns:r="http://schemas.openxmlformats.org/officeDocument/2006/relationships" xmlns:p="http://schemas.openxmlformats.org/presentationml/2006/main">
  <p:tag name="ANGLE" val="2"/>
</p:tagLst>
</file>

<file path=ppt/tags/tag615.xml><?xml version="1.0" encoding="utf-8"?>
<p:tagLst xmlns:a="http://schemas.openxmlformats.org/drawingml/2006/main" xmlns:r="http://schemas.openxmlformats.org/officeDocument/2006/relationships" xmlns:p="http://schemas.openxmlformats.org/presentationml/2006/main">
  <p:tag name="ANGLE" val="1"/>
</p:tagLst>
</file>

<file path=ppt/tags/tag616.xml><?xml version="1.0" encoding="utf-8"?>
<p:tagLst xmlns:a="http://schemas.openxmlformats.org/drawingml/2006/main" xmlns:r="http://schemas.openxmlformats.org/officeDocument/2006/relationships" xmlns:p="http://schemas.openxmlformats.org/presentationml/2006/main">
  <p:tag name="ANGLE" val="1"/>
</p:tagLst>
</file>

<file path=ppt/tags/tag617.xml><?xml version="1.0" encoding="utf-8"?>
<p:tagLst xmlns:a="http://schemas.openxmlformats.org/drawingml/2006/main" xmlns:r="http://schemas.openxmlformats.org/officeDocument/2006/relationships" xmlns:p="http://schemas.openxmlformats.org/presentationml/2006/main">
  <p:tag name="SHAPENAME" val="LogoImage"/>
</p:tagLst>
</file>

<file path=ppt/tags/tag618.xml><?xml version="1.0" encoding="utf-8"?>
<p:tagLst xmlns:a="http://schemas.openxmlformats.org/drawingml/2006/main" xmlns:r="http://schemas.openxmlformats.org/officeDocument/2006/relationships" xmlns:p="http://schemas.openxmlformats.org/presentationml/2006/main">
  <p:tag name="SHAPENAME" val="Partnership"/>
</p:tagLst>
</file>

<file path=ppt/tags/tag619.xml><?xml version="1.0" encoding="utf-8"?>
<p:tagLst xmlns:a="http://schemas.openxmlformats.org/drawingml/2006/main" xmlns:r="http://schemas.openxmlformats.org/officeDocument/2006/relationships" xmlns:p="http://schemas.openxmlformats.org/presentationml/2006/main">
  <p:tag name="SHAPENAME" val="ClientLogo"/>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LRKaGEgtXLxjxgZ_FRO83Q"/>
</p:tagLst>
</file>

<file path=ppt/tags/tag62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621.xml><?xml version="1.0" encoding="utf-8"?>
<p:tagLst xmlns:a="http://schemas.openxmlformats.org/drawingml/2006/main" xmlns:r="http://schemas.openxmlformats.org/officeDocument/2006/relationships" xmlns:p="http://schemas.openxmlformats.org/presentationml/2006/main">
  <p:tag name="SHAPENAME" val="Subtitle"/>
</p:tagLst>
</file>

<file path=ppt/tags/tag622.xml><?xml version="1.0" encoding="utf-8"?>
<p:tagLst xmlns:a="http://schemas.openxmlformats.org/drawingml/2006/main" xmlns:r="http://schemas.openxmlformats.org/officeDocument/2006/relationships" xmlns:p="http://schemas.openxmlformats.org/presentationml/2006/main">
  <p:tag name="SHAPENAME" val="Title"/>
</p:tagLst>
</file>

<file path=ppt/tags/tag623.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6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0.xml><?xml version="1.0" encoding="utf-8"?>
<p:tagLst xmlns:a="http://schemas.openxmlformats.org/drawingml/2006/main" xmlns:r="http://schemas.openxmlformats.org/officeDocument/2006/relationships" xmlns:p="http://schemas.openxmlformats.org/presentationml/2006/main">
  <p:tag name="SHAPENAME" val="5. Source"/>
</p:tagLst>
</file>

<file path=ppt/tags/tag63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34.xml><?xml version="1.0" encoding="utf-8"?>
<p:tagLst xmlns:a="http://schemas.openxmlformats.org/drawingml/2006/main" xmlns:r="http://schemas.openxmlformats.org/officeDocument/2006/relationships" xmlns:p="http://schemas.openxmlformats.org/presentationml/2006/main">
  <p:tag name="SHAPENAME" val="5. Source"/>
</p:tagLst>
</file>

<file path=ppt/tags/tag6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38.xml><?xml version="1.0" encoding="utf-8"?>
<p:tagLst xmlns:a="http://schemas.openxmlformats.org/drawingml/2006/main" xmlns:r="http://schemas.openxmlformats.org/officeDocument/2006/relationships" xmlns:p="http://schemas.openxmlformats.org/presentationml/2006/main">
  <p:tag name="SHAPENAME" val="5. Source"/>
</p:tagLst>
</file>

<file path=ppt/tags/tag6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4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42.xml><?xml version="1.0" encoding="utf-8"?>
<p:tagLst xmlns:a="http://schemas.openxmlformats.org/drawingml/2006/main" xmlns:r="http://schemas.openxmlformats.org/officeDocument/2006/relationships" xmlns:p="http://schemas.openxmlformats.org/presentationml/2006/main">
  <p:tag name="SHAPENAME" val="5. Source"/>
</p:tagLst>
</file>

<file path=ppt/tags/tag6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44.xml><?xml version="1.0" encoding="utf-8"?>
<p:tagLst xmlns:a="http://schemas.openxmlformats.org/drawingml/2006/main" xmlns:r="http://schemas.openxmlformats.org/officeDocument/2006/relationships" xmlns:p="http://schemas.openxmlformats.org/presentationml/2006/main">
  <p:tag name="SHAPENAME" val="3. Subtitle"/>
</p:tagLst>
</file>

<file path=ppt/tags/tag6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4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47.xml><?xml version="1.0" encoding="utf-8"?>
<p:tagLst xmlns:a="http://schemas.openxmlformats.org/drawingml/2006/main" xmlns:r="http://schemas.openxmlformats.org/officeDocument/2006/relationships" xmlns:p="http://schemas.openxmlformats.org/presentationml/2006/main">
  <p:tag name="SHAPENAME" val="5. Source"/>
</p:tagLst>
</file>

<file path=ppt/tags/tag6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9.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5.xml><?xml version="1.0" encoding="utf-8"?>
<p:tagLst xmlns:a="http://schemas.openxmlformats.org/drawingml/2006/main" xmlns:r="http://schemas.openxmlformats.org/officeDocument/2006/relationships" xmlns:p="http://schemas.openxmlformats.org/presentationml/2006/main">
  <p:tag name="SHAPENAME" val="3. Subtitle"/>
</p:tagLst>
</file>

<file path=ppt/tags/tag65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5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5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5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5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59.xml><?xml version="1.0" encoding="utf-8"?>
<p:tagLst xmlns:a="http://schemas.openxmlformats.org/drawingml/2006/main" xmlns:r="http://schemas.openxmlformats.org/officeDocument/2006/relationships" xmlns:p="http://schemas.openxmlformats.org/presentationml/2006/main">
  <p:tag name="SHAPENAME" val="3. Subtitl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0.xml><?xml version="1.0" encoding="utf-8"?>
<p:tagLst xmlns:a="http://schemas.openxmlformats.org/drawingml/2006/main" xmlns:r="http://schemas.openxmlformats.org/officeDocument/2006/relationships" xmlns:p="http://schemas.openxmlformats.org/presentationml/2006/main">
  <p:tag name="SHAPENAME" val="5. Source"/>
</p:tagLst>
</file>

<file path=ppt/tags/tag6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2.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6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0Agxpwmg6QegkbLZArLVOA"/>
</p:tagLst>
</file>

<file path=ppt/tags/tag67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73.xml><?xml version="1.0" encoding="utf-8"?>
<p:tagLst xmlns:a="http://schemas.openxmlformats.org/drawingml/2006/main" xmlns:r="http://schemas.openxmlformats.org/officeDocument/2006/relationships" xmlns:p="http://schemas.openxmlformats.org/presentationml/2006/main">
  <p:tag name="SHAPENAME" val="5. Source"/>
</p:tagLst>
</file>

<file path=ppt/tags/tag6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5.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6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83.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6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85.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87.xml><?xml version="1.0" encoding="utf-8"?>
<p:tagLst xmlns:a="http://schemas.openxmlformats.org/drawingml/2006/main" xmlns:r="http://schemas.openxmlformats.org/officeDocument/2006/relationships" xmlns:p="http://schemas.openxmlformats.org/presentationml/2006/main">
  <p:tag name="SHAPENAME" val="5. Source"/>
</p:tagLst>
</file>

<file path=ppt/tags/tag6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9.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69.xml><?xml version="1.0" encoding="utf-8"?>
<p:tagLst xmlns:a="http://schemas.openxmlformats.org/drawingml/2006/main" xmlns:r="http://schemas.openxmlformats.org/officeDocument/2006/relationships" xmlns:p="http://schemas.openxmlformats.org/presentationml/2006/main">
  <p:tag name="SHAPENAME" val="3. Subtitle"/>
</p:tagLst>
</file>

<file path=ppt/tags/tag6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9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9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9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9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98.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699.xml><?xml version="1.0" encoding="utf-8"?>
<p:tagLst xmlns:a="http://schemas.openxmlformats.org/drawingml/2006/main" xmlns:r="http://schemas.openxmlformats.org/officeDocument/2006/relationships" xmlns:p="http://schemas.openxmlformats.org/presentationml/2006/main">
  <p:tag name="SHAPENAME" val="3. Subtitle"/>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01.xml><?xml version="1.0" encoding="utf-8"?>
<p:tagLst xmlns:a="http://schemas.openxmlformats.org/drawingml/2006/main" xmlns:r="http://schemas.openxmlformats.org/officeDocument/2006/relationships" xmlns:p="http://schemas.openxmlformats.org/presentationml/2006/main">
  <p:tag name="SHAPENAME" val="5. Source"/>
</p:tagLst>
</file>

<file path=ppt/tags/tag7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3.xml><?xml version="1.0" encoding="utf-8"?>
<p:tagLst xmlns:a="http://schemas.openxmlformats.org/drawingml/2006/main" xmlns:r="http://schemas.openxmlformats.org/officeDocument/2006/relationships" xmlns:p="http://schemas.openxmlformats.org/presentationml/2006/main">
  <p:tag name="SHAPENAME" val="BottomLine"/>
</p:tagLst>
</file>

<file path=ppt/tags/tag704.xml><?xml version="1.0" encoding="utf-8"?>
<p:tagLst xmlns:a="http://schemas.openxmlformats.org/drawingml/2006/main" xmlns:r="http://schemas.openxmlformats.org/officeDocument/2006/relationships" xmlns:p="http://schemas.openxmlformats.org/presentationml/2006/main">
  <p:tag name="SHAPENAME" val="TopLine"/>
</p:tagLst>
</file>

<file path=ppt/tags/tag70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0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08.xml><?xml version="1.0" encoding="utf-8"?>
<p:tagLst xmlns:a="http://schemas.openxmlformats.org/drawingml/2006/main" xmlns:r="http://schemas.openxmlformats.org/officeDocument/2006/relationships" xmlns:p="http://schemas.openxmlformats.org/presentationml/2006/main">
  <p:tag name="SHAPENAME" val="5. Source"/>
</p:tagLst>
</file>

<file path=ppt/tags/tag7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tS6KjpbMgXrw45GFe4JH8Q"/>
</p:tagLst>
</file>

<file path=ppt/tags/tag71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13.xml><?xml version="1.0" encoding="utf-8"?>
<p:tagLst xmlns:a="http://schemas.openxmlformats.org/drawingml/2006/main" xmlns:r="http://schemas.openxmlformats.org/officeDocument/2006/relationships" xmlns:p="http://schemas.openxmlformats.org/presentationml/2006/main">
  <p:tag name="SHAPENAME" val="5. Source"/>
</p:tagLst>
</file>

<file path=ppt/tags/tag714.xml><?xml version="1.0" encoding="utf-8"?>
<p:tagLst xmlns:a="http://schemas.openxmlformats.org/drawingml/2006/main" xmlns:r="http://schemas.openxmlformats.org/officeDocument/2006/relationships" xmlns:p="http://schemas.openxmlformats.org/presentationml/2006/main">
  <p:tag name="SHAPENAME" val="LogoImage"/>
</p:tagLst>
</file>

<file path=ppt/tags/tag715.xml><?xml version="1.0" encoding="utf-8"?>
<p:tagLst xmlns:a="http://schemas.openxmlformats.org/drawingml/2006/main" xmlns:r="http://schemas.openxmlformats.org/officeDocument/2006/relationships" xmlns:p="http://schemas.openxmlformats.org/presentationml/2006/main">
  <p:tag name="SHAPENAME" val="Partnership"/>
</p:tagLst>
</file>

<file path=ppt/tags/tag716.xml><?xml version="1.0" encoding="utf-8"?>
<p:tagLst xmlns:a="http://schemas.openxmlformats.org/drawingml/2006/main" xmlns:r="http://schemas.openxmlformats.org/officeDocument/2006/relationships" xmlns:p="http://schemas.openxmlformats.org/presentationml/2006/main">
  <p:tag name="SHAPENAME" val="5. Source"/>
</p:tagLst>
</file>

<file path=ppt/tags/tag7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8.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719.xml><?xml version="1.0" encoding="utf-8"?>
<p:tagLst xmlns:a="http://schemas.openxmlformats.org/drawingml/2006/main" xmlns:r="http://schemas.openxmlformats.org/officeDocument/2006/relationships" xmlns:p="http://schemas.openxmlformats.org/presentationml/2006/main">
  <p:tag name="SHAPENAME" val="Subtitle"/>
</p:tagLst>
</file>

<file path=ppt/tags/tag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23.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26.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8.xml><?xml version="1.0" encoding="utf-8"?>
<p:tagLst xmlns:a="http://schemas.openxmlformats.org/drawingml/2006/main" xmlns:r="http://schemas.openxmlformats.org/officeDocument/2006/relationships" xmlns:p="http://schemas.openxmlformats.org/presentationml/2006/main">
  <p:tag name="THINKCELLSHAPEDONOTDELETE" val="tgZm9V9mi3hOI7z_t7AaGiA"/>
</p:tagLst>
</file>

<file path=ppt/tags/tag72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3.xml><?xml version="1.0" encoding="utf-8"?>
<p:tagLst xmlns:a="http://schemas.openxmlformats.org/drawingml/2006/main" xmlns:r="http://schemas.openxmlformats.org/officeDocument/2006/relationships" xmlns:p="http://schemas.openxmlformats.org/presentationml/2006/main">
  <p:tag name="SHAPENAME" val="3. Subtitle"/>
</p:tagLst>
</file>

<file path=ppt/tags/tag73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2.xml><?xml version="1.0" encoding="utf-8"?>
<p:tagLst xmlns:a="http://schemas.openxmlformats.org/drawingml/2006/main" xmlns:r="http://schemas.openxmlformats.org/officeDocument/2006/relationships" xmlns:p="http://schemas.openxmlformats.org/presentationml/2006/main">
  <p:tag name="THINKCELLSHAPEDONOTDELETE" val="tIOHX2XTZ431hSfYQ5eUVaw"/>
</p:tagLst>
</file>

<file path=ppt/tags/tag7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34.xml><?xml version="1.0" encoding="utf-8"?>
<p:tagLst xmlns:a="http://schemas.openxmlformats.org/drawingml/2006/main" xmlns:r="http://schemas.openxmlformats.org/officeDocument/2006/relationships" xmlns:p="http://schemas.openxmlformats.org/presentationml/2006/main">
  <p:tag name="SHAPENAME" val="3. Subtitle"/>
</p:tagLst>
</file>

<file path=ppt/tags/tag7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6.xml><?xml version="1.0" encoding="utf-8"?>
<p:tagLst xmlns:a="http://schemas.openxmlformats.org/drawingml/2006/main" xmlns:r="http://schemas.openxmlformats.org/officeDocument/2006/relationships" xmlns:p="http://schemas.openxmlformats.org/presentationml/2006/main">
  <p:tag name="THINKCELLSHAPEDONOTDELETE" val="tupJNcVZXL3pIKvROPbIfmA"/>
</p:tagLst>
</file>

<file path=ppt/tags/tag7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0.xml><?xml version="1.0" encoding="utf-8"?>
<p:tagLst xmlns:a="http://schemas.openxmlformats.org/drawingml/2006/main" xmlns:r="http://schemas.openxmlformats.org/officeDocument/2006/relationships" xmlns:p="http://schemas.openxmlformats.org/presentationml/2006/main">
  <p:tag name="THINKCELLSHAPEDONOTDELETE" val="tQhm0gJ00Sp3dKu.5idNYAg"/>
</p:tagLst>
</file>

<file path=ppt/tags/tag7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2.xml><?xml version="1.0" encoding="utf-8"?>
<p:tagLst xmlns:a="http://schemas.openxmlformats.org/drawingml/2006/main" xmlns:r="http://schemas.openxmlformats.org/officeDocument/2006/relationships" xmlns:p="http://schemas.openxmlformats.org/presentationml/2006/main">
  <p:tag name="SHAPENAME" val="3. Subtitle"/>
</p:tagLst>
</file>

<file path=ppt/tags/tag7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4.xml><?xml version="1.0" encoding="utf-8"?>
<p:tagLst xmlns:a="http://schemas.openxmlformats.org/drawingml/2006/main" xmlns:r="http://schemas.openxmlformats.org/officeDocument/2006/relationships" xmlns:p="http://schemas.openxmlformats.org/presentationml/2006/main">
  <p:tag name="THINKCELLSHAPEDONOTDELETE" val="twSi4UCVnDrZ6celB9TxbPA"/>
</p:tagLst>
</file>

<file path=ppt/tags/tag7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6.xml><?xml version="1.0" encoding="utf-8"?>
<p:tagLst xmlns:a="http://schemas.openxmlformats.org/drawingml/2006/main" xmlns:r="http://schemas.openxmlformats.org/officeDocument/2006/relationships" xmlns:p="http://schemas.openxmlformats.org/presentationml/2006/main">
  <p:tag name="SHAPENAME" val="3. Subtitle"/>
</p:tagLst>
</file>

<file path=ppt/tags/tag7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8.xml><?xml version="1.0" encoding="utf-8"?>
<p:tagLst xmlns:a="http://schemas.openxmlformats.org/drawingml/2006/main" xmlns:r="http://schemas.openxmlformats.org/officeDocument/2006/relationships" xmlns:p="http://schemas.openxmlformats.org/presentationml/2006/main">
  <p:tag name="THINKCELLSHAPEDONOTDELETE" val="t7r8reknfwDfy68ADrNxFBg"/>
</p:tagLst>
</file>

<file path=ppt/tags/tag7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0.xml><?xml version="1.0" encoding="utf-8"?>
<p:tagLst xmlns:a="http://schemas.openxmlformats.org/drawingml/2006/main" xmlns:r="http://schemas.openxmlformats.org/officeDocument/2006/relationships" xmlns:p="http://schemas.openxmlformats.org/presentationml/2006/main">
  <p:tag name="THINKCELLSHAPEDONOTDELETE" val="thXAcxhM3kRxdVX5FWuSSSA"/>
</p:tagLst>
</file>

<file path=ppt/tags/tag75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52.xml><?xml version="1.0" encoding="utf-8"?>
<p:tagLst xmlns:a="http://schemas.openxmlformats.org/drawingml/2006/main" xmlns:r="http://schemas.openxmlformats.org/officeDocument/2006/relationships" xmlns:p="http://schemas.openxmlformats.org/presentationml/2006/main">
  <p:tag name="SHAPENAME" val="3. Subtitle"/>
</p:tagLst>
</file>

<file path=ppt/tags/tag7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4.xml><?xml version="1.0" encoding="utf-8"?>
<p:tagLst xmlns:a="http://schemas.openxmlformats.org/drawingml/2006/main" xmlns:r="http://schemas.openxmlformats.org/officeDocument/2006/relationships" xmlns:p="http://schemas.openxmlformats.org/presentationml/2006/main">
  <p:tag name="THINKCELLSHAPEDONOTDELETE" val="tWltkSh0YDq2bZLFWdj4N7A"/>
</p:tagLst>
</file>

<file path=ppt/tags/tag7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56.xml><?xml version="1.0" encoding="utf-8"?>
<p:tagLst xmlns:a="http://schemas.openxmlformats.org/drawingml/2006/main" xmlns:r="http://schemas.openxmlformats.org/officeDocument/2006/relationships" xmlns:p="http://schemas.openxmlformats.org/presentationml/2006/main">
  <p:tag name="SHAPENAME" val="3. Subtitle"/>
</p:tagLst>
</file>

<file path=ppt/tags/tag76.xml><?xml version="1.0" encoding="utf-8"?>
<p:tagLst xmlns:a="http://schemas.openxmlformats.org/drawingml/2006/main" xmlns:r="http://schemas.openxmlformats.org/officeDocument/2006/relationships" xmlns:p="http://schemas.openxmlformats.org/presentationml/2006/main">
  <p:tag name="SHAPENAME" val="5. Source"/>
</p:tagLst>
</file>

<file path=ppt/tags/tag7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5. Source"/>
</p:tagLst>
</file>

<file path=ppt/tags/tag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6.xml><?xml version="1.0" encoding="utf-8"?>
<p:tagLst xmlns:a="http://schemas.openxmlformats.org/drawingml/2006/main" xmlns:r="http://schemas.openxmlformats.org/officeDocument/2006/relationships" xmlns:p="http://schemas.openxmlformats.org/presentationml/2006/main">
  <p:tag name="SHAPENAME" val="5. Source"/>
</p:tagLst>
</file>

<file path=ppt/tags/tag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1.xml><?xml version="1.0" encoding="utf-8"?>
<p:tagLst xmlns:a="http://schemas.openxmlformats.org/drawingml/2006/main" xmlns:r="http://schemas.openxmlformats.org/officeDocument/2006/relationships" xmlns:p="http://schemas.openxmlformats.org/presentationml/2006/main">
  <p:tag name="SHAPENAME" val="3. Subtitle"/>
</p:tagLst>
</file>

<file path=ppt/tags/tag9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3.xml><?xml version="1.0" encoding="utf-8"?>
<p:tagLst xmlns:a="http://schemas.openxmlformats.org/drawingml/2006/main" xmlns:r="http://schemas.openxmlformats.org/officeDocument/2006/relationships" xmlns:p="http://schemas.openxmlformats.org/presentationml/2006/main">
  <p:tag name="SHAPENAME" val="5. Source"/>
</p:tagLst>
</file>

<file path=ppt/tags/tag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9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9.xml><?xml version="1.0" encoding="utf-8"?>
<p:tagLst xmlns:a="http://schemas.openxmlformats.org/drawingml/2006/main" xmlns:r="http://schemas.openxmlformats.org/officeDocument/2006/relationships" xmlns:p="http://schemas.openxmlformats.org/presentationml/2006/main">
  <p:tag name="SHAPENAME" val="Slide Number"/>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4.xml><?xml version="1.0" encoding="utf-8"?>
<a:theme xmlns:a="http://schemas.openxmlformats.org/drawingml/2006/main" name="1_White">
  <a:themeElements>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rgbClr val="000000"/>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extraClrScheme>
  </a:extraClrSchemeLst>
  <a:custClrLst>
    <a:custClr name="White">
      <a:srgbClr val="FFFFFF"/>
    </a:custClr>
    <a:custClr name="Black">
      <a:srgbClr val="000000"/>
    </a:custClr>
    <a:custClr name="Electric Blue">
      <a:srgbClr val="1F40E6"/>
    </a:custClr>
    <a:custClr name="Deep Blue">
      <a:srgbClr val="051C2C"/>
    </a:custClr>
    <a:custClr name="Cyan">
      <a:srgbClr val="00A9F4"/>
    </a:custClr>
    <a:custClr name="Null">
      <a:srgbClr val="FFFFFF"/>
    </a:custClr>
    <a:custClr name="Null">
      <a:srgbClr val="FFFFFF"/>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Lst>
  <a:extLst>
    <a:ext uri="{05A4C25C-085E-4340-85A3-A5531E510DB2}">
      <thm15:themeFamily xmlns:thm15="http://schemas.microsoft.com/office/thememl/2012/main" name="OneFirm-English (United States)-Wide" id="{6BC50491-F7DF-4C1A-A3DD-5C3C8A418CE7}" vid="{C3DB6D75-13A5-4C0F-8942-87494439BA8D}"/>
    </a:ext>
  </a:extLst>
</a:theme>
</file>

<file path=ppt/theme/theme5.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OneFirm-English (United States)-Wide</Template>
  <TotalTime>237</TotalTime>
  <Words>185</Words>
  <Application>Microsoft Office PowerPoint</Application>
  <PresentationFormat>Widescreen</PresentationFormat>
  <Paragraphs>57</Paragraphs>
  <Slides>12</Slides>
  <Notes>0</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22" baseType="lpstr">
      <vt:lpstr>Arial</vt:lpstr>
      <vt:lpstr>Arial (Body)</vt:lpstr>
      <vt:lpstr>Georgia</vt:lpstr>
      <vt:lpstr>Segoe UI</vt:lpstr>
      <vt:lpstr>Wingdings</vt:lpstr>
      <vt:lpstr>White</vt:lpstr>
      <vt:lpstr>Contrast</vt:lpstr>
      <vt:lpstr>1_Contrast</vt:lpstr>
      <vt:lpstr>1_White</vt:lpstr>
      <vt:lpstr>think-cell Slide</vt:lpstr>
      <vt:lpstr>Try it now: Use creative thinking</vt:lpstr>
      <vt:lpstr>PowerPoint Presentation</vt:lpstr>
      <vt:lpstr>PowerPoint Presentation</vt:lpstr>
      <vt:lpstr>Point-of-view analysis</vt:lpstr>
      <vt:lpstr>Point-of-view analysis</vt:lpstr>
      <vt:lpstr>Point-of-view analysis</vt:lpstr>
      <vt:lpstr>Assumption reversal</vt:lpstr>
      <vt:lpstr>Assumption reversal</vt:lpstr>
      <vt:lpstr>Assumption reversal</vt:lpstr>
      <vt:lpstr>Constraint release</vt:lpstr>
      <vt:lpstr>Constraint release</vt:lpstr>
      <vt:lpstr>Constraint release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the Problem Statement Worksheet: Try it now</dc:title>
  <dc:subject/>
  <dc:creator>Steve Mooney</dc:creator>
  <cp:keywords/>
  <dc:description/>
  <cp:lastModifiedBy>Samina Sami</cp:lastModifiedBy>
  <cp:revision>26</cp:revision>
  <cp:lastPrinted>2018-10-30T20:37:12Z</cp:lastPrinted>
  <dcterms:created xsi:type="dcterms:W3CDTF">2021-01-15T12:51:54Z</dcterms:created>
  <dcterms:modified xsi:type="dcterms:W3CDTF">2021-01-28T06:23:20Z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