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64" r:id="rId2"/>
    <p:sldMasterId id="2147483882" r:id="rId3"/>
  </p:sldMasterIdLst>
  <p:notesMasterIdLst>
    <p:notesMasterId r:id="rId6"/>
  </p:notesMasterIdLst>
  <p:handoutMasterIdLst>
    <p:handoutMasterId r:id="rId7"/>
  </p:handoutMasterIdLst>
  <p:sldIdLst>
    <p:sldId id="3781" r:id="rId4"/>
    <p:sldId id="7691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1C2C"/>
    <a:srgbClr val="7F7F7F"/>
    <a:srgbClr val="AFC3FF"/>
    <a:srgbClr val="0D3171"/>
    <a:srgbClr val="E6E6E6"/>
    <a:srgbClr val="4D4D4D"/>
    <a:srgbClr val="00A9F4"/>
    <a:srgbClr val="1F40E6"/>
    <a:srgbClr val="848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21" autoAdjust="0"/>
  </p:normalViewPr>
  <p:slideViewPr>
    <p:cSldViewPr snapToGrid="0" snapToObjects="1">
      <p:cViewPr varScale="1">
        <p:scale>
          <a:sx n="69" d="100"/>
          <a:sy n="69" d="100"/>
        </p:scale>
        <p:origin x="2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13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13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3.emf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oleObject" Target="../embeddings/oleObject6.bin"/><Relationship Id="rId2" Type="http://schemas.openxmlformats.org/officeDocument/2006/relationships/tags" Target="../tags/tag95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10" Type="http://schemas.openxmlformats.org/officeDocument/2006/relationships/image" Target="../media/image2.png"/><Relationship Id="rId4" Type="http://schemas.openxmlformats.org/officeDocument/2006/relationships/tags" Target="../tags/tag150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vmlDrawing" Target="../drawings/vmlDrawing8.vml"/><Relationship Id="rId6" Type="http://schemas.openxmlformats.org/officeDocument/2006/relationships/tags" Target="../tags/tag158.xml"/><Relationship Id="rId11" Type="http://schemas.openxmlformats.org/officeDocument/2006/relationships/image" Target="../media/image1.emf"/><Relationship Id="rId5" Type="http://schemas.openxmlformats.org/officeDocument/2006/relationships/tags" Target="../tags/tag157.xml"/><Relationship Id="rId10" Type="http://schemas.openxmlformats.org/officeDocument/2006/relationships/oleObject" Target="../embeddings/oleObject8.bin"/><Relationship Id="rId4" Type="http://schemas.openxmlformats.org/officeDocument/2006/relationships/tags" Target="../tags/tag156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image" Target="../media/image1.emf"/><Relationship Id="rId2" Type="http://schemas.openxmlformats.org/officeDocument/2006/relationships/tags" Target="../tags/tag178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9.v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image" Target="../media/image1.emf"/><Relationship Id="rId2" Type="http://schemas.openxmlformats.org/officeDocument/2006/relationships/tags" Target="../tags/tag191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image" Target="../media/image1.emf"/><Relationship Id="rId2" Type="http://schemas.openxmlformats.org/officeDocument/2006/relationships/tags" Target="../tags/tag215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1.v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8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../media/image6.emf"/><Relationship Id="rId2" Type="http://schemas.openxmlformats.org/officeDocument/2006/relationships/tags" Target="../tags/tag26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270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269.xml"/><Relationship Id="rId10" Type="http://schemas.openxmlformats.org/officeDocument/2006/relationships/image" Target="../media/image7.png"/><Relationship Id="rId4" Type="http://schemas.openxmlformats.org/officeDocument/2006/relationships/tags" Target="../tags/tag268.xml"/><Relationship Id="rId9" Type="http://schemas.openxmlformats.org/officeDocument/2006/relationships/slideMaster" Target="../slideMasters/slideMaster3.xml"/><Relationship Id="rId1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277.xml"/><Relationship Id="rId11" Type="http://schemas.openxmlformats.org/officeDocument/2006/relationships/image" Target="../media/image1.emf"/><Relationship Id="rId5" Type="http://schemas.openxmlformats.org/officeDocument/2006/relationships/tags" Target="../tags/tag2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275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oleObject" Target="../embeddings/oleObject15.bin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1" Type="http://schemas.openxmlformats.org/officeDocument/2006/relationships/vmlDrawing" Target="../drawings/vmlDrawing15.v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tags" Target="../tags/tag310.xml"/><Relationship Id="rId10" Type="http://schemas.openxmlformats.org/officeDocument/2006/relationships/tags" Target="../tags/tag305.xml"/><Relationship Id="rId19" Type="http://schemas.openxmlformats.org/officeDocument/2006/relationships/image" Target="../media/image1.emf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18" Type="http://schemas.openxmlformats.org/officeDocument/2006/relationships/image" Target="../media/image1.emf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oleObject" Target="../embeddings/oleObject16.bin"/><Relationship Id="rId2" Type="http://schemas.openxmlformats.org/officeDocument/2006/relationships/tags" Target="../tags/tag312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6.v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tags" Target="../tags/tag32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12" Type="http://schemas.openxmlformats.org/officeDocument/2006/relationships/tags" Target="../tags/tag337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5" Type="http://schemas.openxmlformats.org/officeDocument/2006/relationships/tags" Target="../tags/tag330.xml"/><Relationship Id="rId10" Type="http://schemas.openxmlformats.org/officeDocument/2006/relationships/tags" Target="../tags/tag335.xml"/><Relationship Id="rId4" Type="http://schemas.openxmlformats.org/officeDocument/2006/relationships/tags" Target="../tags/tag329.xml"/><Relationship Id="rId9" Type="http://schemas.openxmlformats.org/officeDocument/2006/relationships/tags" Target="../tags/tag33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image" Target="../media/image1.emf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338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5" Type="http://schemas.openxmlformats.org/officeDocument/2006/relationships/tags" Target="../tags/tag341.xml"/><Relationship Id="rId15" Type="http://schemas.openxmlformats.org/officeDocument/2006/relationships/tags" Target="../tags/tag351.xml"/><Relationship Id="rId10" Type="http://schemas.openxmlformats.org/officeDocument/2006/relationships/tags" Target="../tags/tag346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18" Type="http://schemas.openxmlformats.org/officeDocument/2006/relationships/image" Target="../media/image10.emf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352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8.v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tags" Target="../tags/tag365.xml"/><Relationship Id="rId10" Type="http://schemas.openxmlformats.org/officeDocument/2006/relationships/tags" Target="../tags/tag360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3" Type="http://schemas.openxmlformats.org/officeDocument/2006/relationships/tags" Target="../tags/tag367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image" Target="../media/image1.emf"/><Relationship Id="rId2" Type="http://schemas.openxmlformats.org/officeDocument/2006/relationships/tags" Target="../tags/tag366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74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3" Type="http://schemas.openxmlformats.org/officeDocument/2006/relationships/tags" Target="../tags/tag380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image" Target="../media/image1.emf"/><Relationship Id="rId2" Type="http://schemas.openxmlformats.org/officeDocument/2006/relationships/tags" Target="../tags/tag379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5" Type="http://schemas.openxmlformats.org/officeDocument/2006/relationships/tags" Target="../tags/tag38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87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tags" Target="../tags/tag39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17" Type="http://schemas.openxmlformats.org/officeDocument/2006/relationships/image" Target="../media/image11.emf"/><Relationship Id="rId2" Type="http://schemas.openxmlformats.org/officeDocument/2006/relationships/tags" Target="../tags/tag39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tags" Target="../tags/tag404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411.xml"/><Relationship Id="rId13" Type="http://schemas.openxmlformats.org/officeDocument/2006/relationships/tags" Target="../tags/tag416.xml"/><Relationship Id="rId3" Type="http://schemas.openxmlformats.org/officeDocument/2006/relationships/tags" Target="../tags/tag406.xml"/><Relationship Id="rId7" Type="http://schemas.openxmlformats.org/officeDocument/2006/relationships/tags" Target="../tags/tag410.xml"/><Relationship Id="rId12" Type="http://schemas.openxmlformats.org/officeDocument/2006/relationships/tags" Target="../tags/tag415.xml"/><Relationship Id="rId17" Type="http://schemas.openxmlformats.org/officeDocument/2006/relationships/image" Target="../media/image1.emf"/><Relationship Id="rId2" Type="http://schemas.openxmlformats.org/officeDocument/2006/relationships/tags" Target="../tags/tag405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5" Type="http://schemas.openxmlformats.org/officeDocument/2006/relationships/tags" Target="../tags/tag40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13.xml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tags" Target="../tags/tag429.xml"/><Relationship Id="rId18" Type="http://schemas.openxmlformats.org/officeDocument/2006/relationships/image" Target="../media/image10.emf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tags" Target="../tags/tag428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418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23.v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5" Type="http://schemas.openxmlformats.org/officeDocument/2006/relationships/tags" Target="../tags/tag421.xml"/><Relationship Id="rId15" Type="http://schemas.openxmlformats.org/officeDocument/2006/relationships/tags" Target="../tags/tag431.xml"/><Relationship Id="rId10" Type="http://schemas.openxmlformats.org/officeDocument/2006/relationships/tags" Target="../tags/tag426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tags" Target="../tags/tag430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39.xml"/><Relationship Id="rId3" Type="http://schemas.openxmlformats.org/officeDocument/2006/relationships/tags" Target="../tags/tag434.xml"/><Relationship Id="rId7" Type="http://schemas.openxmlformats.org/officeDocument/2006/relationships/tags" Target="../tags/tag438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9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44.xml"/><Relationship Id="rId4" Type="http://schemas.openxmlformats.org/officeDocument/2006/relationships/tags" Target="../tags/tag4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4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45.xml"/><Relationship Id="rId1" Type="http://schemas.openxmlformats.org/officeDocument/2006/relationships/vmlDrawing" Target="../drawings/vmlDrawing24.v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10" Type="http://schemas.openxmlformats.org/officeDocument/2006/relationships/image" Target="../media/image6.emf"/><Relationship Id="rId4" Type="http://schemas.openxmlformats.org/officeDocument/2006/relationships/tags" Target="../tags/tag447.xml"/><Relationship Id="rId9" Type="http://schemas.openxmlformats.org/officeDocument/2006/relationships/oleObject" Target="../embeddings/oleObject2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image" Target="../media/image1.emf"/><Relationship Id="rId2" Type="http://schemas.openxmlformats.org/officeDocument/2006/relationships/tags" Target="../tags/tag55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image" Target="../media/image1.emf"/><Relationship Id="rId2" Type="http://schemas.openxmlformats.org/officeDocument/2006/relationships/tags" Target="../tags/tag68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image" Target="../media/image1.emf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oleObject" Target="../embeddings/oleObject5.bin"/><Relationship Id="rId2" Type="http://schemas.openxmlformats.org/officeDocument/2006/relationships/tags" Target="../tags/tag8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8173370" y="88483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BA32-38B9-4C8B-A7D5-45237C60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46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5857A74B-B6F4-469B-9ACA-F8A09F03174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F7285830-7994-4D77-86FD-F1F5489069A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E6489378-5A4B-4C9F-9987-3095F7E8765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528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B748EFE1-7F07-4E00-98BE-BD887B576B05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11082528" cy="731520"/>
          </a:xfrm>
        </p:spPr>
        <p:txBody>
          <a:bodyPr>
            <a:normAutofit/>
          </a:bodyPr>
          <a:lstStyle/>
          <a:p>
            <a:r>
              <a:rPr lang="en-US" dirty="0"/>
              <a:t>Work Plan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99F7E3-63F6-456A-90E8-046ECF2B760B}"/>
              </a:ext>
            </a:extLst>
          </p:cNvPr>
          <p:cNvSpPr txBox="1"/>
          <p:nvPr userDrawn="1"/>
        </p:nvSpPr>
        <p:spPr>
          <a:xfrm>
            <a:off x="554736" y="1951911"/>
            <a:ext cx="1781121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Issue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96C4C2-1120-4C91-A18A-F2BBC920CFFB}"/>
              </a:ext>
            </a:extLst>
          </p:cNvPr>
          <p:cNvSpPr txBox="1"/>
          <p:nvPr userDrawn="1"/>
        </p:nvSpPr>
        <p:spPr>
          <a:xfrm>
            <a:off x="2415017" y="1705689"/>
            <a:ext cx="1781121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Hypothesis/ rationale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487086-55BD-4E71-8558-CE1A249032EE}"/>
              </a:ext>
            </a:extLst>
          </p:cNvPr>
          <p:cNvSpPr txBox="1"/>
          <p:nvPr userDrawn="1"/>
        </p:nvSpPr>
        <p:spPr>
          <a:xfrm>
            <a:off x="4275298" y="1951911"/>
            <a:ext cx="1781121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End product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0FE4E5-2068-4E71-89D6-FC5723F3F0BA}"/>
              </a:ext>
            </a:extLst>
          </p:cNvPr>
          <p:cNvSpPr txBox="1"/>
          <p:nvPr userDrawn="1"/>
        </p:nvSpPr>
        <p:spPr>
          <a:xfrm>
            <a:off x="6135579" y="1951911"/>
            <a:ext cx="1781121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Analyses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A9C2C-DE3C-4062-941C-B56E49C403D1}"/>
              </a:ext>
            </a:extLst>
          </p:cNvPr>
          <p:cNvSpPr txBox="1"/>
          <p:nvPr userDrawn="1"/>
        </p:nvSpPr>
        <p:spPr>
          <a:xfrm>
            <a:off x="7995860" y="1951911"/>
            <a:ext cx="1781121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Sources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3FAE81-F447-44B2-A4A9-8F74507BFCFD}"/>
              </a:ext>
            </a:extLst>
          </p:cNvPr>
          <p:cNvSpPr txBox="1"/>
          <p:nvPr userDrawn="1"/>
        </p:nvSpPr>
        <p:spPr>
          <a:xfrm>
            <a:off x="9856143" y="1705689"/>
            <a:ext cx="1781121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cs typeface="+mn-cs"/>
              </a:rPr>
              <a:t>Timing/ responsibility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D30855-BC14-490D-AB60-49FD5430AA62}"/>
              </a:ext>
            </a:extLst>
          </p:cNvPr>
          <p:cNvGrpSpPr/>
          <p:nvPr userDrawn="1"/>
        </p:nvGrpSpPr>
        <p:grpSpPr>
          <a:xfrm>
            <a:off x="2375437" y="2295525"/>
            <a:ext cx="7441124" cy="3009900"/>
            <a:chOff x="2375437" y="2324099"/>
            <a:chExt cx="7441124" cy="298132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8CA92A-B5DA-4FCD-BEE7-3DB51FF16D39}"/>
                </a:ext>
              </a:extLst>
            </p:cNvPr>
            <p:cNvCxnSpPr/>
            <p:nvPr/>
          </p:nvCxnSpPr>
          <p:spPr>
            <a:xfrm>
              <a:off x="2375437" y="2324099"/>
              <a:ext cx="0" cy="2981325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05C9FE5-B7EB-4A65-AA5E-27BC44794134}"/>
                </a:ext>
              </a:extLst>
            </p:cNvPr>
            <p:cNvCxnSpPr/>
            <p:nvPr/>
          </p:nvCxnSpPr>
          <p:spPr>
            <a:xfrm>
              <a:off x="4235718" y="2324099"/>
              <a:ext cx="0" cy="2981325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0164BE9-5A20-485B-95F8-E1882518F50D}"/>
                </a:ext>
              </a:extLst>
            </p:cNvPr>
            <p:cNvCxnSpPr/>
            <p:nvPr/>
          </p:nvCxnSpPr>
          <p:spPr>
            <a:xfrm>
              <a:off x="6095999" y="2324099"/>
              <a:ext cx="0" cy="2981325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B4F4AD-DB94-4AA4-9C0F-D310A4FEB2D1}"/>
                </a:ext>
              </a:extLst>
            </p:cNvPr>
            <p:cNvCxnSpPr/>
            <p:nvPr/>
          </p:nvCxnSpPr>
          <p:spPr>
            <a:xfrm>
              <a:off x="7956280" y="2324099"/>
              <a:ext cx="0" cy="2981325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176A30-C72F-4680-90D9-FF076C25BAAF}"/>
                </a:ext>
              </a:extLst>
            </p:cNvPr>
            <p:cNvCxnSpPr/>
            <p:nvPr/>
          </p:nvCxnSpPr>
          <p:spPr>
            <a:xfrm>
              <a:off x="9816561" y="2324099"/>
              <a:ext cx="0" cy="2981325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F5150-AC9B-4574-87B7-02FE782CC523}"/>
              </a:ext>
            </a:extLst>
          </p:cNvPr>
          <p:cNvCxnSpPr>
            <a:cxnSpLocks/>
          </p:cNvCxnSpPr>
          <p:nvPr userDrawn="1"/>
        </p:nvCxnSpPr>
        <p:spPr>
          <a:xfrm>
            <a:off x="554736" y="2247900"/>
            <a:ext cx="11082528" cy="0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E7C91FED-96BF-4264-ABB4-BF897B549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884725"/>
            <a:ext cx="11082528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Worksheet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595BE3-B544-4C3E-B10F-530D91C85005}"/>
              </a:ext>
            </a:extLst>
          </p:cNvPr>
          <p:cNvSpPr/>
          <p:nvPr userDrawn="1"/>
        </p:nvSpPr>
        <p:spPr>
          <a:xfrm>
            <a:off x="554737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439B3-58AF-442A-8300-3152D3268571}"/>
              </a:ext>
            </a:extLst>
          </p:cNvPr>
          <p:cNvSpPr/>
          <p:nvPr userDrawn="1"/>
        </p:nvSpPr>
        <p:spPr>
          <a:xfrm>
            <a:off x="2420795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51C51-C120-47A4-BC47-A6A82D573831}"/>
              </a:ext>
            </a:extLst>
          </p:cNvPr>
          <p:cNvSpPr/>
          <p:nvPr userDrawn="1"/>
        </p:nvSpPr>
        <p:spPr>
          <a:xfrm>
            <a:off x="4286853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AD6C16-64C6-446F-87BE-9441AB5D825F}"/>
              </a:ext>
            </a:extLst>
          </p:cNvPr>
          <p:cNvSpPr/>
          <p:nvPr userDrawn="1"/>
        </p:nvSpPr>
        <p:spPr>
          <a:xfrm>
            <a:off x="6152911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B65AB-1899-458A-A4D7-68A99D619452}"/>
              </a:ext>
            </a:extLst>
          </p:cNvPr>
          <p:cNvSpPr/>
          <p:nvPr userDrawn="1"/>
        </p:nvSpPr>
        <p:spPr>
          <a:xfrm>
            <a:off x="9885028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87B823-EB97-40DE-9DC7-C2584552D7CE}"/>
              </a:ext>
            </a:extLst>
          </p:cNvPr>
          <p:cNvSpPr/>
          <p:nvPr userDrawn="1"/>
        </p:nvSpPr>
        <p:spPr>
          <a:xfrm>
            <a:off x="8018969" y="2365171"/>
            <a:ext cx="1752236" cy="2936671"/>
          </a:xfrm>
          <a:prstGeom prst="rect">
            <a:avLst/>
          </a:prstGeom>
          <a:solidFill>
            <a:schemeClr val="bg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1BC6880-9091-4491-9546-12EA88EBF67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BC05724E-73BA-436C-90D8-4908806E6A5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BB1AC38F-F36C-421C-922E-DA64F703A4E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9C24BE57-CAF0-414D-81D3-506010DB162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1D26AFA0-B850-4035-AAFD-69E5CFB87F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173370" y="88485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3ECFF64-8A89-4A3A-ACE6-2A23D13409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38B22BC-3AB2-4A5C-88EF-9C555D37D5F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isclaimer-English (United States)">
            <a:extLst>
              <a:ext uri="{FF2B5EF4-FFF2-40B4-BE49-F238E27FC236}">
                <a16:creationId xmlns:a16="http://schemas.microsoft.com/office/drawing/2014/main" id="{877AF5ED-707F-4C15-B2A5-95EE15B8AE8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60167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pic>
        <p:nvPicPr>
          <p:cNvPr id="17" name="LogoImage">
            <a:extLst>
              <a:ext uri="{FF2B5EF4-FFF2-40B4-BE49-F238E27FC236}">
                <a16:creationId xmlns:a16="http://schemas.microsoft.com/office/drawing/2014/main" id="{AFA5AF3B-211D-47FF-B376-05C921AB8628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944" y="481162"/>
            <a:ext cx="1572132" cy="5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1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4464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64081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7489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32045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8404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think-cell Slide" r:id="rId18" imgW="413" imgH="416" progId="TCLayout.ActiveDocument.1">
                  <p:embed/>
                </p:oleObj>
              </mc:Choice>
              <mc:Fallback>
                <p:oleObj name="think-cell Slide" r:id="rId1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CBEC1424-AA4C-4244-8847-722496EB062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E6B2B3C3-9704-4A88-AB96-BEEA9AD848C1}"/>
              </a:ext>
            </a:extLst>
          </p:cNvPr>
          <p:cNvCxnSpPr/>
          <p:nvPr userDrawn="1">
            <p:custDataLst>
              <p:tags r:id="rId14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9A2E2D2C-FD27-463D-99AC-694A654FEB29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240B7455-3F5D-4778-8E7F-A0B85807BADA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spAutoFit/>
          </a:bodyPr>
          <a:lstStyle>
            <a:lvl1pPr marL="0" indent="0" algn="l">
              <a:buClr>
                <a:schemeClr val="bg1"/>
              </a:buClr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4467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E49E8E76-DE4E-41BE-8B4B-592B0B6B533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96A3AFA3-4D77-404A-BE09-DC313ED73E79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72212"/>
            <a:ext cx="3465576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3182339B-2B76-4760-B802-A0F3D9F4624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10914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A0770D8B-38D0-4C6B-9B32-7F66B96EB55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0450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090A7C0C-14BE-4DF8-9C62-6EE96654F0DF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126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81E85D65-63B0-4A6D-9D47-06B300A8E9D5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455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BA9-D2B9-4E72-870F-D17AFEF8B92E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3410584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SlideLogoText">
            <a:extLst>
              <a:ext uri="{FF2B5EF4-FFF2-40B4-BE49-F238E27FC236}">
                <a16:creationId xmlns:a16="http://schemas.microsoft.com/office/drawing/2014/main" id="{8BEC0BBE-31ED-4326-901D-BA144B7161D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E2A8850-EAF9-4CBD-8F06-509CC6194BE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BottomLineRight">
            <a:extLst>
              <a:ext uri="{FF2B5EF4-FFF2-40B4-BE49-F238E27FC236}">
                <a16:creationId xmlns:a16="http://schemas.microsoft.com/office/drawing/2014/main" id="{D039AE89-A752-4C42-B602-B745D3F8EE0B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Right">
            <a:extLst>
              <a:ext uri="{FF2B5EF4-FFF2-40B4-BE49-F238E27FC236}">
                <a16:creationId xmlns:a16="http://schemas.microsoft.com/office/drawing/2014/main" id="{B790335B-4212-47CE-9B8F-C590937B3793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cxnSp>
        <p:nvCxnSpPr>
          <p:cNvPr id="17" name="BottomLineLeft">
            <a:extLst>
              <a:ext uri="{FF2B5EF4-FFF2-40B4-BE49-F238E27FC236}">
                <a16:creationId xmlns:a16="http://schemas.microsoft.com/office/drawing/2014/main" id="{3BAA4BF8-DAAD-4AB6-829F-489E234136A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. Source">
            <a:extLst>
              <a:ext uri="{FF2B5EF4-FFF2-40B4-BE49-F238E27FC236}">
                <a16:creationId xmlns:a16="http://schemas.microsoft.com/office/drawing/2014/main" id="{7708D440-EDCC-44B2-87D2-1E49D3373A5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cxnSp>
        <p:nvCxnSpPr>
          <p:cNvPr id="19" name="TopLineLeft">
            <a:extLst>
              <a:ext uri="{FF2B5EF4-FFF2-40B4-BE49-F238E27FC236}">
                <a16:creationId xmlns:a16="http://schemas.microsoft.com/office/drawing/2014/main" id="{DEF0428C-78AC-498D-A7FD-381922C6009A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. Slide Title">
            <a:extLst>
              <a:ext uri="{FF2B5EF4-FFF2-40B4-BE49-F238E27FC236}">
                <a16:creationId xmlns:a16="http://schemas.microsoft.com/office/drawing/2014/main" id="{4FF7368B-2AA2-43B7-92D7-F19CEC893288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3. Subtitle">
            <a:extLst>
              <a:ext uri="{FF2B5EF4-FFF2-40B4-BE49-F238E27FC236}">
                <a16:creationId xmlns:a16="http://schemas.microsoft.com/office/drawing/2014/main" id="{93AAC715-7BAB-414A-924E-4BFE1B9A865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5A1C1A9E-FDAA-479B-9595-7942381DB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322" y="172212"/>
            <a:ext cx="7918704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4E9D-1701-417F-A351-9E5208BBB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6338" y="884725"/>
            <a:ext cx="7918704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917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094EEE-67C2-404F-BC6F-D4135892F4A7}"/>
              </a:ext>
            </a:extLst>
          </p:cNvPr>
          <p:cNvSpPr>
            <a:spLocks/>
          </p:cNvSpPr>
          <p:nvPr userDrawn="1"/>
        </p:nvSpPr>
        <p:spPr>
          <a:xfrm>
            <a:off x="-2" y="-1"/>
            <a:ext cx="4361688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5B711B8A-8A05-4E5D-B43F-369663099B83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099ACF1E-C11A-4A27-BF8E-F3D23E7DAC44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D377B80F-4E90-4787-84CA-5E3A45098122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4B3E190A-6D52-4E1E-AE40-F3F014AC33D8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2" name="5. Source">
            <a:extLst>
              <a:ext uri="{FF2B5EF4-FFF2-40B4-BE49-F238E27FC236}">
                <a16:creationId xmlns:a16="http://schemas.microsoft.com/office/drawing/2014/main" id="{32908713-2748-4BEB-A894-0F559B8DBB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sp>
        <p:nvSpPr>
          <p:cNvPr id="33" name="2. Slide Title">
            <a:extLst>
              <a:ext uri="{FF2B5EF4-FFF2-40B4-BE49-F238E27FC236}">
                <a16:creationId xmlns:a16="http://schemas.microsoft.com/office/drawing/2014/main" id="{6DF5A04E-8B28-4720-A326-88F85EA1CDA9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3465576" cy="731520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3. Subtitle">
            <a:extLst>
              <a:ext uri="{FF2B5EF4-FFF2-40B4-BE49-F238E27FC236}">
                <a16:creationId xmlns:a16="http://schemas.microsoft.com/office/drawing/2014/main" id="{F84F9A13-A93B-49D6-A1C3-2B122298DFCE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15D38CE-2534-4757-A8D7-1E43845A6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1219" y="172212"/>
            <a:ext cx="69677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4858DB-C9E7-4AFE-B829-A048CFC3E9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219" y="884725"/>
            <a:ext cx="6967728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64832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6BE4A3-00B9-497F-821F-1F655BF4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6BE4A3-00B9-497F-821F-1F655BF4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E4E1FA-2FA6-47CD-B713-96D9F5ABDFF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B2B2A-03CE-46C2-AF3B-8B81015BD02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4" name="BottomLineRight">
            <a:extLst>
              <a:ext uri="{FF2B5EF4-FFF2-40B4-BE49-F238E27FC236}">
                <a16:creationId xmlns:a16="http://schemas.microsoft.com/office/drawing/2014/main" id="{6E48FCAE-BF2F-411B-953B-4171C10098FF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81D8F879-4FDD-4C26-B73C-391B7F40CEE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Right">
            <a:extLst>
              <a:ext uri="{FF2B5EF4-FFF2-40B4-BE49-F238E27FC236}">
                <a16:creationId xmlns:a16="http://schemas.microsoft.com/office/drawing/2014/main" id="{CA051ECD-10CB-4752-8027-832C1B3FCE25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Left">
            <a:extLst>
              <a:ext uri="{FF2B5EF4-FFF2-40B4-BE49-F238E27FC236}">
                <a16:creationId xmlns:a16="http://schemas.microsoft.com/office/drawing/2014/main" id="{D806E633-A577-4E55-AC6D-55C81F5858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49FCCE54-D00C-4D1F-902C-491219A72B7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798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DC7B2C-8AB8-4791-9880-792D813C396C}"/>
              </a:ext>
            </a:extLst>
          </p:cNvPr>
          <p:cNvSpPr/>
          <p:nvPr userDrawn="1"/>
        </p:nvSpPr>
        <p:spPr>
          <a:xfrm>
            <a:off x="0" y="0"/>
            <a:ext cx="7873550" cy="685800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F1908A3D-2B78-48F9-9EFF-6A62FB6B8080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30E60E49-D4B7-4B28-ACDB-3D41B6DDDDDD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B72D42AD-731D-4FD1-B28A-4227178492DB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ADC0017-7E3F-433F-8F11-62603063C8B4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FD15C742-0869-4C30-8795-DCFA8E7721D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59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Light">
            <a:extLst>
              <a:ext uri="{FF2B5EF4-FFF2-40B4-BE49-F238E27FC236}">
                <a16:creationId xmlns:a16="http://schemas.microsoft.com/office/drawing/2014/main" id="{6298CE34-929C-4863-A9A9-01D74986111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0" y="0"/>
            <a:ext cx="8781416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8" name="SlideLogoText">
            <a:extLst>
              <a:ext uri="{FF2B5EF4-FFF2-40B4-BE49-F238E27FC236}">
                <a16:creationId xmlns:a16="http://schemas.microsoft.com/office/drawing/2014/main" id="{66960E0A-039E-478A-817E-0C6E0BAFB42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AE6D021-1FC1-4DD2-A5DC-4E71CDDC90B8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5. Source">
            <a:extLst>
              <a:ext uri="{FF2B5EF4-FFF2-40B4-BE49-F238E27FC236}">
                <a16:creationId xmlns:a16="http://schemas.microsoft.com/office/drawing/2014/main" id="{9B52348F-934D-4E6C-912B-786934E3BDE9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119181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FEA1FEF2-5F90-4274-919B-0052C5FA2B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9913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7" name="5. Source">
            <a:extLst>
              <a:ext uri="{FF2B5EF4-FFF2-40B4-BE49-F238E27FC236}">
                <a16:creationId xmlns:a16="http://schemas.microsoft.com/office/drawing/2014/main" id="{640FDB20-8E94-49B8-B812-771011F0F00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9551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B09155-0F6C-4209-89F3-90124767A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5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AD80-020C-4ABB-96CC-81472C311CB6}"/>
              </a:ext>
            </a:extLst>
          </p:cNvPr>
          <p:cNvSpPr txBox="1"/>
          <p:nvPr userDrawn="1"/>
        </p:nvSpPr>
        <p:spPr>
          <a:xfrm>
            <a:off x="551941" y="6116107"/>
            <a:ext cx="6800966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cs typeface="+mn-cs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cxnSp>
        <p:nvCxnSpPr>
          <p:cNvPr id="8" name="BottomLine">
            <a:extLst>
              <a:ext uri="{FF2B5EF4-FFF2-40B4-BE49-F238E27FC236}">
                <a16:creationId xmlns:a16="http://schemas.microsoft.com/office/drawing/2014/main" id="{4DA75CB1-95CC-4217-A25B-7CC27204E999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TopLine">
            <a:extLst>
              <a:ext uri="{FF2B5EF4-FFF2-40B4-BE49-F238E27FC236}">
                <a16:creationId xmlns:a16="http://schemas.microsoft.com/office/drawing/2014/main" id="{B252C465-0323-4A90-8674-02BA4108F156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A906147-3A34-446E-9D1F-2FEDC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013075"/>
            <a:ext cx="6328664" cy="1661993"/>
          </a:xfrm>
        </p:spPr>
        <p:txBody>
          <a:bodyPr anchor="t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62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oleObject" Target="../embeddings/oleObject7.bin"/><Relationship Id="rId5" Type="http://schemas.openxmlformats.org/officeDocument/2006/relationships/slideLayout" Target="../slideLayouts/slideLayout19.xml"/><Relationship Id="rId15" Type="http://schemas.openxmlformats.org/officeDocument/2006/relationships/vmlDrawing" Target="../drawings/vmlDrawing7.v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ags" Target="../tags/tag246.xml"/><Relationship Id="rId39" Type="http://schemas.openxmlformats.org/officeDocument/2006/relationships/tags" Target="../tags/tag259.xml"/><Relationship Id="rId21" Type="http://schemas.openxmlformats.org/officeDocument/2006/relationships/vmlDrawing" Target="../drawings/vmlDrawing12.vml"/><Relationship Id="rId34" Type="http://schemas.openxmlformats.org/officeDocument/2006/relationships/tags" Target="../tags/tag254.xml"/><Relationship Id="rId42" Type="http://schemas.openxmlformats.org/officeDocument/2006/relationships/tags" Target="../tags/tag262.xml"/><Relationship Id="rId47" Type="http://schemas.openxmlformats.org/officeDocument/2006/relationships/image" Target="../media/image6.emf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9" Type="http://schemas.openxmlformats.org/officeDocument/2006/relationships/tags" Target="../tags/tag24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oleObject" Target="../embeddings/oleObject12.bin"/><Relationship Id="rId20" Type="http://schemas.openxmlformats.org/officeDocument/2006/relationships/theme" Target="../theme/theme3.xml"/><Relationship Id="rId41" Type="http://schemas.openxmlformats.org/officeDocument/2006/relationships/tags" Target="../tags/tag2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610093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think-cell Slide" r:id="rId41" imgW="413" imgH="416" progId="TCLayout.ActiveDocument.1">
                  <p:embed/>
                </p:oleObj>
              </mc:Choice>
              <mc:Fallback>
                <p:oleObj name="think-cell Slide" r:id="rId41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icker" hidden="1">
            <a:extLst>
              <a:ext uri="{FF2B5EF4-FFF2-40B4-BE49-F238E27FC236}">
                <a16:creationId xmlns:a16="http://schemas.microsoft.com/office/drawing/2014/main" id="{74F94337-B76B-4D9C-ABE4-A23A4B0D5BF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9" name="LegendLines" hidden="1">
            <a:extLst>
              <a:ext uri="{FF2B5EF4-FFF2-40B4-BE49-F238E27FC236}">
                <a16:creationId xmlns:a16="http://schemas.microsoft.com/office/drawing/2014/main" id="{5D45D657-2A77-49B1-ACE9-B03A9DF08728}"/>
              </a:ext>
            </a:extLst>
          </p:cNvPr>
          <p:cNvGrpSpPr/>
          <p:nvPr userDrawn="1"/>
        </p:nvGrpSpPr>
        <p:grpSpPr>
          <a:xfrm>
            <a:off x="10162879" y="3243772"/>
            <a:ext cx="1376755" cy="958286"/>
            <a:chOff x="4265270" y="3739101"/>
            <a:chExt cx="1376755" cy="958286"/>
          </a:xfrm>
        </p:grpSpPr>
        <p:sp>
          <p:nvSpPr>
            <p:cNvPr id="220" name="Legend1">
              <a:extLst>
                <a:ext uri="{FF2B5EF4-FFF2-40B4-BE49-F238E27FC236}">
                  <a16:creationId xmlns:a16="http://schemas.microsoft.com/office/drawing/2014/main" id="{D51319ED-76CE-4C31-B662-4FF32B9F37FC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egend2">
              <a:extLst>
                <a:ext uri="{FF2B5EF4-FFF2-40B4-BE49-F238E27FC236}">
                  <a16:creationId xmlns:a16="http://schemas.microsoft.com/office/drawing/2014/main" id="{F51E183B-D681-4F80-A337-88C1CCF94CFC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2" name="Legend3">
              <a:extLst>
                <a:ext uri="{FF2B5EF4-FFF2-40B4-BE49-F238E27FC236}">
                  <a16:creationId xmlns:a16="http://schemas.microsoft.com/office/drawing/2014/main" id="{59C926D2-256E-4D82-8673-23888FF6AE9B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ineLegend3">
              <a:extLst>
                <a:ext uri="{FF2B5EF4-FFF2-40B4-BE49-F238E27FC236}">
                  <a16:creationId xmlns:a16="http://schemas.microsoft.com/office/drawing/2014/main" id="{8AAA433F-5A0B-4D02-8211-693D467052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4" name="LineLegend2">
              <a:extLst>
                <a:ext uri="{FF2B5EF4-FFF2-40B4-BE49-F238E27FC236}">
                  <a16:creationId xmlns:a16="http://schemas.microsoft.com/office/drawing/2014/main" id="{A71F1A56-7FE6-48BD-A346-3A3F620F3A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5" name="LineLegend1">
              <a:extLst>
                <a:ext uri="{FF2B5EF4-FFF2-40B4-BE49-F238E27FC236}">
                  <a16:creationId xmlns:a16="http://schemas.microsoft.com/office/drawing/2014/main" id="{402117D2-110C-49E7-B7FF-AF0FA1CD58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79" r:id="rId11"/>
    <p:sldLayoutId id="2147483706" r:id="rId12"/>
    <p:sldLayoutId id="2147483718" r:id="rId13"/>
    <p:sldLayoutId id="2147483881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1164B4-A9AD-455B-8421-FBB3E9D44B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23887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think-cell Slide" r:id="rId40" imgW="395" imgH="396" progId="TCLayout.ActiveDocument.1">
                  <p:embed/>
                </p:oleObj>
              </mc:Choice>
              <mc:Fallback>
                <p:oleObj name="think-cell Slide" r:id="rId4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8C24A86-3001-4CDC-8F7A-A49C79A14769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4" name="Sticker" hidden="1">
            <a:extLst>
              <a:ext uri="{FF2B5EF4-FFF2-40B4-BE49-F238E27FC236}">
                <a16:creationId xmlns:a16="http://schemas.microsoft.com/office/drawing/2014/main" id="{23412C6C-C023-4194-848C-35D3982FED4F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7" name="LegendLines" hidden="1">
            <a:extLst>
              <a:ext uri="{FF2B5EF4-FFF2-40B4-BE49-F238E27FC236}">
                <a16:creationId xmlns:a16="http://schemas.microsoft.com/office/drawing/2014/main" id="{3BB9080A-D487-442F-920D-D8C72C38D9BF}"/>
              </a:ext>
            </a:extLst>
          </p:cNvPr>
          <p:cNvGrpSpPr/>
          <p:nvPr userDrawn="1"/>
        </p:nvGrpSpPr>
        <p:grpSpPr>
          <a:xfrm>
            <a:off x="10330503" y="3314156"/>
            <a:ext cx="1376755" cy="958286"/>
            <a:chOff x="4265270" y="3739101"/>
            <a:chExt cx="1376755" cy="958286"/>
          </a:xfrm>
        </p:grpSpPr>
        <p:sp>
          <p:nvSpPr>
            <p:cNvPr id="218" name="Legend1">
              <a:extLst>
                <a:ext uri="{FF2B5EF4-FFF2-40B4-BE49-F238E27FC236}">
                  <a16:creationId xmlns:a16="http://schemas.microsoft.com/office/drawing/2014/main" id="{A44A9C7B-AA38-4434-8B97-542847FBAFDD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19" name="Legend2">
              <a:extLst>
                <a:ext uri="{FF2B5EF4-FFF2-40B4-BE49-F238E27FC236}">
                  <a16:creationId xmlns:a16="http://schemas.microsoft.com/office/drawing/2014/main" id="{001AF634-1A4C-45A1-A0B4-BA7B53A0C3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0" name="Legend3">
              <a:extLst>
                <a:ext uri="{FF2B5EF4-FFF2-40B4-BE49-F238E27FC236}">
                  <a16:creationId xmlns:a16="http://schemas.microsoft.com/office/drawing/2014/main" id="{7C459AB6-9E77-4163-B768-DE1D1A055DB6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ineLegend3">
              <a:extLst>
                <a:ext uri="{FF2B5EF4-FFF2-40B4-BE49-F238E27FC236}">
                  <a16:creationId xmlns:a16="http://schemas.microsoft.com/office/drawing/2014/main" id="{88663DA1-C04E-4A2E-A5F8-D0ED299EBE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2" name="LineLegend2">
              <a:extLst>
                <a:ext uri="{FF2B5EF4-FFF2-40B4-BE49-F238E27FC236}">
                  <a16:creationId xmlns:a16="http://schemas.microsoft.com/office/drawing/2014/main" id="{4186A2FF-EEA8-4B17-A617-DDB3BF5E4E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3" name="LineLegend1">
              <a:extLst>
                <a:ext uri="{FF2B5EF4-FFF2-40B4-BE49-F238E27FC236}">
                  <a16:creationId xmlns:a16="http://schemas.microsoft.com/office/drawing/2014/main" id="{EB9998AB-1086-4A1E-8DB9-910A09B5681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0" r:id="rId11"/>
    <p:sldLayoutId id="2147483877" r:id="rId12"/>
    <p:sldLayoutId id="2147483878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think-cell Slide" r:id="rId46" imgW="344" imgH="344" progId="TCLayout.ActiveDocument.1">
                  <p:embed/>
                </p:oleObj>
              </mc:Choice>
              <mc:Fallback>
                <p:oleObj name="think-cell Slide" r:id="rId46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sp>
        <p:nvSpPr>
          <p:cNvPr id="176" name="5. Source">
            <a:extLst>
              <a:ext uri="{FF2B5EF4-FFF2-40B4-BE49-F238E27FC236}">
                <a16:creationId xmlns:a16="http://schemas.microsoft.com/office/drawing/2014/main" id="{D0F30494-83CF-4390-BBB9-04BEB9ED3CC8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50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1.xml"/><Relationship Id="rId7" Type="http://schemas.openxmlformats.org/officeDocument/2006/relationships/image" Target="../media/image11.emf"/><Relationship Id="rId2" Type="http://schemas.openxmlformats.org/officeDocument/2006/relationships/tags" Target="../tags/tag45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A3BAF32B-DBCE-42AB-8D92-DD3266560F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26840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2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A3BAF32B-DBCE-42AB-8D92-DD3266560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 hidden="1">
            <a:extLst>
              <a:ext uri="{FF2B5EF4-FFF2-40B4-BE49-F238E27FC236}">
                <a16:creationId xmlns:a16="http://schemas.microsoft.com/office/drawing/2014/main" id="{2B3CB723-6E9D-44E8-AAAF-AFFBB3787A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98BFEA-934B-4CEF-969F-A2506B2BA981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2" y="4092559"/>
            <a:ext cx="6016752" cy="307777"/>
          </a:xfrm>
        </p:spPr>
        <p:txBody>
          <a:bodyPr>
            <a:noAutofit/>
          </a:bodyPr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8C8DAF-AA4A-485A-83AD-8D30F689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2" y="2617296"/>
            <a:ext cx="6016752" cy="1354217"/>
          </a:xfrm>
        </p:spPr>
        <p:txBody>
          <a:bodyPr>
            <a:spAutoFit/>
          </a:bodyPr>
          <a:lstStyle/>
          <a:p>
            <a:r>
              <a:rPr lang="en-US"/>
              <a:t>Workplan</a:t>
            </a:r>
            <a:br>
              <a:rPr lang="en-US"/>
            </a:br>
            <a:r>
              <a:rPr lang="en-US"/>
              <a:t>Worksheet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93408-E161-AF41-A7CA-13B72231A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683" y="2668465"/>
            <a:ext cx="4692606" cy="32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B633076-E4B3-47D6-BAAA-7DA00A074D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912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5EAE8B-861B-479F-BF78-A7E8689F0F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AEBC885-B486-4E89-AA27-803EF7ED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Workplan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DAF5468-82B9-4DA8-88EF-B72CC5FC45B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4736" y="884725"/>
            <a:ext cx="11082528" cy="276999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FF60E4-304F-4605-9A09-E96ECF3E7A2A}"/>
              </a:ext>
            </a:extLst>
          </p:cNvPr>
          <p:cNvSpPr txBox="1"/>
          <p:nvPr/>
        </p:nvSpPr>
        <p:spPr>
          <a:xfrm>
            <a:off x="624269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A75EF1-C949-41C6-8DC7-4EAC37819687}"/>
              </a:ext>
            </a:extLst>
          </p:cNvPr>
          <p:cNvSpPr txBox="1"/>
          <p:nvPr/>
        </p:nvSpPr>
        <p:spPr>
          <a:xfrm>
            <a:off x="2486208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C4D91-7BBB-4B39-A1EE-7A1B3663F3E4}"/>
              </a:ext>
            </a:extLst>
          </p:cNvPr>
          <p:cNvSpPr txBox="1"/>
          <p:nvPr/>
        </p:nvSpPr>
        <p:spPr>
          <a:xfrm>
            <a:off x="4348147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ECCFBB-BB39-4168-96B7-15FCFC474304}"/>
              </a:ext>
            </a:extLst>
          </p:cNvPr>
          <p:cNvSpPr txBox="1"/>
          <p:nvPr/>
        </p:nvSpPr>
        <p:spPr>
          <a:xfrm>
            <a:off x="6210086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22F6C-AC15-4AD2-BB90-2AED2033B127}"/>
              </a:ext>
            </a:extLst>
          </p:cNvPr>
          <p:cNvSpPr txBox="1"/>
          <p:nvPr/>
        </p:nvSpPr>
        <p:spPr>
          <a:xfrm>
            <a:off x="8072025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609BF6-7476-4E8D-801B-79C2FEF8BE2F}"/>
              </a:ext>
            </a:extLst>
          </p:cNvPr>
          <p:cNvSpPr txBox="1"/>
          <p:nvPr/>
        </p:nvSpPr>
        <p:spPr>
          <a:xfrm>
            <a:off x="9933963" y="2408790"/>
            <a:ext cx="1615592" cy="28259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CA" sz="1200" i="1" dirty="0"/>
              <a:t>Enter text here…</a:t>
            </a:r>
          </a:p>
        </p:txBody>
      </p:sp>
    </p:spTree>
    <p:extLst>
      <p:ext uri="{BB962C8B-B14F-4D97-AF65-F5344CB8AC3E}">
        <p14:creationId xmlns:p14="http://schemas.microsoft.com/office/powerpoint/2010/main" val="3137169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TEMPLATELASTEDITED" val="2019-05-24 06:40 PM"/>
  <p:tag name="BLUEONEFOURTHTITLEFONTCOLORFIXED" val="true"/>
  <p:tag name="DARKLAYOUTNAMESCHANGEDTOCONTRAST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uZj7TaVIgvSeyIffPrr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I1amvXxsl4O_DqNhHzU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a7nGcTf5WpsLhgT8X2eg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ZyST.vSdKjHMPWnunfB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ZJaJUYyDZY7ZhGeZAzE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051C2C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C3DB6D75-13A5-4C0F-8942-87494439BA8D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FFFFFF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FFFFFF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BD4529E0-3D74-4262-8AE2-9963BB913A61}"/>
    </a:ext>
  </a:extLst>
</a:theme>
</file>

<file path=ppt/theme/theme3.xml><?xml version="1.0" encoding="utf-8"?>
<a:theme xmlns:a="http://schemas.openxmlformats.org/drawingml/2006/main" name="1_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AAE6F0"/>
    </a:custClr>
    <a:custClr name="Neutral">
      <a:srgbClr val="D0D0D0"/>
    </a:custClr>
    <a:custClr name="Pink">
      <a:srgbClr val="E6A0C8"/>
    </a:custClr>
    <a:custClr name="Orange">
      <a:srgbClr val="FAA082"/>
    </a:custClr>
    <a:custClr name="Red">
      <a:srgbClr val="E5546C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03D9F634-0118-410B-B399-E98C9CA22ECC}" vid="{8D1A019B-322F-4DDF-9536-9F2B59FE4648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0</TotalTime>
  <Words>31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Georgia</vt:lpstr>
      <vt:lpstr>Segoe UI</vt:lpstr>
      <vt:lpstr>Wingdings</vt:lpstr>
      <vt:lpstr>White</vt:lpstr>
      <vt:lpstr>Contrast</vt:lpstr>
      <vt:lpstr>1_Contrast</vt:lpstr>
      <vt:lpstr>think-cell Slide</vt:lpstr>
      <vt:lpstr>Workplan Worksheet</vt:lpstr>
      <vt:lpstr>Workplan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2020-03-05T16:57:47Z</dcterms:created>
  <dcterms:modified xsi:type="dcterms:W3CDTF">2021-01-14T01:41:08Z</dcterms:modified>
  <cp:category/>
  <cp:contentStatus/>
</cp:coreProperties>
</file>