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FCA4-4421-4234-B108-B86171B4A40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F9E-C0D9-4ED8-8745-0A50D1DC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0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FCA4-4421-4234-B108-B86171B4A40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F9E-C0D9-4ED8-8745-0A50D1DC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FCA4-4421-4234-B108-B86171B4A40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F9E-C0D9-4ED8-8745-0A50D1DC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0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FCA4-4421-4234-B108-B86171B4A40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F9E-C0D9-4ED8-8745-0A50D1DC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7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FCA4-4421-4234-B108-B86171B4A40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F9E-C0D9-4ED8-8745-0A50D1DC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FCA4-4421-4234-B108-B86171B4A40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F9E-C0D9-4ED8-8745-0A50D1DC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FCA4-4421-4234-B108-B86171B4A40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F9E-C0D9-4ED8-8745-0A50D1DC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7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FCA4-4421-4234-B108-B86171B4A40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F9E-C0D9-4ED8-8745-0A50D1DC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9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FCA4-4421-4234-B108-B86171B4A40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F9E-C0D9-4ED8-8745-0A50D1DC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2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FCA4-4421-4234-B108-B86171B4A40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F9E-C0D9-4ED8-8745-0A50D1DC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7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8FCA4-4421-4234-B108-B86171B4A40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F9E-C0D9-4ED8-8745-0A50D1DC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1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8FCA4-4421-4234-B108-B86171B4A40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EF9E-C0D9-4ED8-8745-0A50D1DC6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3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</a:t>
            </a:r>
            <a:r>
              <a:rPr lang="en-US" dirty="0" err="1"/>
              <a:t>Reg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8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06" y="1825625"/>
            <a:ext cx="9936388" cy="4351338"/>
          </a:xfrm>
        </p:spPr>
      </p:pic>
    </p:spTree>
    <p:extLst>
      <p:ext uri="{BB962C8B-B14F-4D97-AF65-F5344CB8AC3E}">
        <p14:creationId xmlns:p14="http://schemas.microsoft.com/office/powerpoint/2010/main" val="138869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790" y="1825625"/>
            <a:ext cx="9446420" cy="4351338"/>
          </a:xfrm>
        </p:spPr>
      </p:pic>
    </p:spTree>
    <p:extLst>
      <p:ext uri="{BB962C8B-B14F-4D97-AF65-F5344CB8AC3E}">
        <p14:creationId xmlns:p14="http://schemas.microsoft.com/office/powerpoint/2010/main" val="266602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95" y="1825625"/>
            <a:ext cx="9507809" cy="4351338"/>
          </a:xfrm>
        </p:spPr>
      </p:pic>
    </p:spTree>
    <p:extLst>
      <p:ext uri="{BB962C8B-B14F-4D97-AF65-F5344CB8AC3E}">
        <p14:creationId xmlns:p14="http://schemas.microsoft.com/office/powerpoint/2010/main" val="144531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14" y="1825625"/>
            <a:ext cx="8893372" cy="4351338"/>
          </a:xfrm>
        </p:spPr>
      </p:pic>
    </p:spTree>
    <p:extLst>
      <p:ext uri="{BB962C8B-B14F-4D97-AF65-F5344CB8AC3E}">
        <p14:creationId xmlns:p14="http://schemas.microsoft.com/office/powerpoint/2010/main" val="38171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917" y="1825625"/>
            <a:ext cx="8336165" cy="4351338"/>
          </a:xfrm>
        </p:spPr>
      </p:pic>
    </p:spTree>
    <p:extLst>
      <p:ext uri="{BB962C8B-B14F-4D97-AF65-F5344CB8AC3E}">
        <p14:creationId xmlns:p14="http://schemas.microsoft.com/office/powerpoint/2010/main" val="371921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14" y="1825625"/>
            <a:ext cx="8304972" cy="4351338"/>
          </a:xfrm>
        </p:spPr>
      </p:pic>
    </p:spTree>
    <p:extLst>
      <p:ext uri="{BB962C8B-B14F-4D97-AF65-F5344CB8AC3E}">
        <p14:creationId xmlns:p14="http://schemas.microsoft.com/office/powerpoint/2010/main" val="273245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98" y="1825625"/>
            <a:ext cx="8013203" cy="4351338"/>
          </a:xfrm>
        </p:spPr>
      </p:pic>
    </p:spTree>
    <p:extLst>
      <p:ext uri="{BB962C8B-B14F-4D97-AF65-F5344CB8AC3E}">
        <p14:creationId xmlns:p14="http://schemas.microsoft.com/office/powerpoint/2010/main" val="1864757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919" y="1825625"/>
            <a:ext cx="8946161" cy="4351338"/>
          </a:xfrm>
        </p:spPr>
      </p:pic>
    </p:spTree>
    <p:extLst>
      <p:ext uri="{BB962C8B-B14F-4D97-AF65-F5344CB8AC3E}">
        <p14:creationId xmlns:p14="http://schemas.microsoft.com/office/powerpoint/2010/main" val="3213422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34" y="1825625"/>
            <a:ext cx="9321731" cy="4351338"/>
          </a:xfrm>
        </p:spPr>
      </p:pic>
    </p:spTree>
    <p:extLst>
      <p:ext uri="{BB962C8B-B14F-4D97-AF65-F5344CB8AC3E}">
        <p14:creationId xmlns:p14="http://schemas.microsoft.com/office/powerpoint/2010/main" val="429097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</a:t>
            </a:r>
            <a:r>
              <a:rPr lang="en-US" b="1" dirty="0" err="1"/>
              <a:t>Reg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 SLR  </a:t>
            </a: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y=b0+b1*x1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  MLR</a:t>
            </a: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y=b0+b1*x1+b2*x2…..+bn*</a:t>
            </a:r>
            <a:r>
              <a:rPr lang="en-US" dirty="0" err="1"/>
              <a:t>xn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870" y="1989398"/>
            <a:ext cx="6314630" cy="4351338"/>
          </a:xfrm>
        </p:spPr>
      </p:pic>
    </p:spTree>
    <p:extLst>
      <p:ext uri="{BB962C8B-B14F-4D97-AF65-F5344CB8AC3E}">
        <p14:creationId xmlns:p14="http://schemas.microsoft.com/office/powerpoint/2010/main" val="90901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8570"/>
            <a:ext cx="10515600" cy="3765447"/>
          </a:xfrm>
        </p:spPr>
      </p:pic>
    </p:spTree>
    <p:extLst>
      <p:ext uri="{BB962C8B-B14F-4D97-AF65-F5344CB8AC3E}">
        <p14:creationId xmlns:p14="http://schemas.microsoft.com/office/powerpoint/2010/main" val="265255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4" y="1876922"/>
            <a:ext cx="7130603" cy="4248743"/>
          </a:xfrm>
        </p:spPr>
      </p:pic>
    </p:spTree>
    <p:extLst>
      <p:ext uri="{BB962C8B-B14F-4D97-AF65-F5344CB8AC3E}">
        <p14:creationId xmlns:p14="http://schemas.microsoft.com/office/powerpoint/2010/main" val="265721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63" y="1825624"/>
            <a:ext cx="8775510" cy="4698005"/>
          </a:xfrm>
        </p:spPr>
      </p:pic>
    </p:spTree>
    <p:extLst>
      <p:ext uri="{BB962C8B-B14F-4D97-AF65-F5344CB8AC3E}">
        <p14:creationId xmlns:p14="http://schemas.microsoft.com/office/powerpoint/2010/main" val="3071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10" y="1798329"/>
            <a:ext cx="8557147" cy="4889074"/>
          </a:xfrm>
        </p:spPr>
      </p:pic>
    </p:spTree>
    <p:extLst>
      <p:ext uri="{BB962C8B-B14F-4D97-AF65-F5344CB8AC3E}">
        <p14:creationId xmlns:p14="http://schemas.microsoft.com/office/powerpoint/2010/main" val="149999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3" y="1825625"/>
            <a:ext cx="10057763" cy="4351338"/>
          </a:xfrm>
        </p:spPr>
      </p:pic>
    </p:spTree>
    <p:extLst>
      <p:ext uri="{BB962C8B-B14F-4D97-AF65-F5344CB8AC3E}">
        <p14:creationId xmlns:p14="http://schemas.microsoft.com/office/powerpoint/2010/main" val="65172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5" y="1825625"/>
            <a:ext cx="11041039" cy="4351338"/>
          </a:xfrm>
        </p:spPr>
      </p:pic>
    </p:spTree>
    <p:extLst>
      <p:ext uri="{BB962C8B-B14F-4D97-AF65-F5344CB8AC3E}">
        <p14:creationId xmlns:p14="http://schemas.microsoft.com/office/powerpoint/2010/main" val="286996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31</Words>
  <Application>Microsoft Office PowerPoint</Application>
  <PresentationFormat>Widescreen</PresentationFormat>
  <Paragraphs>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Logistic Reg</vt:lpstr>
      <vt:lpstr>Linear Reg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</dc:title>
  <dc:creator>lenovo</dc:creator>
  <cp:lastModifiedBy>Kareem Badri</cp:lastModifiedBy>
  <cp:revision>6</cp:revision>
  <dcterms:created xsi:type="dcterms:W3CDTF">2021-01-14T14:08:20Z</dcterms:created>
  <dcterms:modified xsi:type="dcterms:W3CDTF">2021-08-13T15:37:54Z</dcterms:modified>
</cp:coreProperties>
</file>