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sldIdLst>
    <p:sldId id="397" r:id="rId2"/>
    <p:sldId id="398" r:id="rId3"/>
    <p:sldId id="368" r:id="rId4"/>
    <p:sldId id="370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05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6F08F7-1D7D-4B7B-83C7-0C2B63292298}" type="datetime1">
              <a:rPr lang="en-US" altLang="en-US"/>
              <a:pPr>
                <a:defRPr/>
              </a:pPr>
              <a:t>4/8/2019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007BEE-DA7B-4A7C-9F7E-B02FE95696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E584E-30FB-4453-ACBE-CBA83A562F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409F9-2FFF-4B4F-914E-3AFC605B7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A417-B503-4007-94E2-D112043D79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72AA7-BA63-4B9B-9B7C-6619A1C052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D2511-0A83-4903-BDE1-4CBA47794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E02D8-E1DB-4A40-8DB0-35FBBC334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9D7D4-9F03-4336-A852-B0B371CF0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9152A-47A9-4C80-A055-228F00960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87E3-CEFD-428A-972D-760AE59F7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F7334-FC69-4037-9F7D-22D72D6E6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45E0B-E9A1-4EBD-B033-FB20087959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C729B278-2BD9-44D7-BBC2-857B9F361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x8LxRZCORU" TargetMode="External"/><Relationship Id="rId2" Type="http://schemas.openxmlformats.org/officeDocument/2006/relationships/hyperlink" Target="https://brilliant.org/wiki/dot-product-distance-between-point-and-a-li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time_continue=2&amp;v=Lpr__X8zuE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1219200"/>
          </a:xfrm>
        </p:spPr>
        <p:txBody>
          <a:bodyPr/>
          <a:lstStyle/>
          <a:p>
            <a:r>
              <a:rPr lang="en-US" sz="1800" dirty="0" smtClean="0"/>
              <a:t>   [Part of this presentation is adopted from Prof. </a:t>
            </a:r>
            <a:r>
              <a:rPr lang="en-US" sz="1800" dirty="0" err="1" smtClean="0"/>
              <a:t>Leskovec</a:t>
            </a:r>
            <a:r>
              <a:rPr lang="en-US" sz="1800" dirty="0" smtClean="0"/>
              <a:t>, Stanford University, USA]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330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Md. Golam Rabiul Alam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Associate Professor, BRAC University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1371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800" kern="0" dirty="0" smtClean="0">
                <a:solidFill>
                  <a:schemeClr val="tx2"/>
                </a:solidFill>
                <a:latin typeface="+mj-lt"/>
                <a:cs typeface="+mj-cs"/>
              </a:rPr>
              <a:t>Support Vector Machine (SVM)</a:t>
            </a:r>
            <a:endParaRPr lang="en-US" sz="38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6705600" cy="434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97826"/>
            <a:ext cx="7239000" cy="459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86275"/>
            <a:ext cx="7315199" cy="45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4319587" cy="334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495800"/>
            <a:ext cx="2809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676400"/>
            <a:ext cx="27146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5715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with hard constraints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(Not Linearly separable data)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61074"/>
            <a:ext cx="7467600" cy="480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63448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91104"/>
            <a:ext cx="7162799" cy="464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in Natural Form</a:t>
            </a:r>
            <a:endParaRPr 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5486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581400"/>
            <a:ext cx="24955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81400" y="2667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separate Lines</a:t>
            </a:r>
            <a:endParaRPr lang="en-US" dirty="0"/>
          </a:p>
        </p:txBody>
      </p:sp>
      <p:pic>
        <p:nvPicPr>
          <p:cNvPr id="471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0100" y="1989137"/>
            <a:ext cx="75438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separate Lines</a:t>
            </a:r>
            <a:endParaRPr 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12900"/>
            <a:ext cx="76200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2400" dirty="0" smtClean="0"/>
              <a:t>SVM</a:t>
            </a:r>
            <a:endParaRPr lang="en-US" sz="2400" dirty="0" smtClean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2" y="1371600"/>
            <a:ext cx="7513076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715000"/>
            <a:ext cx="50577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Rate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6762" y="1612900"/>
            <a:ext cx="76104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0333" y="1600200"/>
            <a:ext cx="744333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algorithm</a:t>
            </a:r>
            <a:endParaRPr 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008" y="1600200"/>
            <a:ext cx="726398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Algorithm</a:t>
            </a:r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9797" y="1600200"/>
            <a:ext cx="7084406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algorithm</a:t>
            </a:r>
            <a:endParaRPr 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1653" y="1600200"/>
            <a:ext cx="742069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Algorithm</a:t>
            </a:r>
            <a:endParaRPr 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7090" y="1600200"/>
            <a:ext cx="7069819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algorithm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29289"/>
            <a:ext cx="7696199" cy="512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following: </a:t>
            </a:r>
            <a:br>
              <a:rPr lang="en-US" dirty="0" smtClean="0"/>
            </a:br>
            <a:r>
              <a:rPr lang="en-US" dirty="0" smtClean="0"/>
              <a:t>point </a:t>
            </a:r>
            <a:r>
              <a:rPr lang="en-US" dirty="0" smtClean="0"/>
              <a:t>P(x1,y1</a:t>
            </a:r>
            <a:r>
              <a:rPr lang="en-US" dirty="0" smtClean="0"/>
              <a:t>) </a:t>
            </a:r>
            <a:br>
              <a:rPr lang="en-US" dirty="0" smtClean="0"/>
            </a:br>
            <a:r>
              <a:rPr lang="en-US" dirty="0" smtClean="0"/>
              <a:t>line </a:t>
            </a:r>
            <a:r>
              <a:rPr lang="en-US" dirty="0" err="1" smtClean="0"/>
              <a:t>Ax+By+C</a:t>
            </a:r>
            <a:r>
              <a:rPr lang="en-US" dirty="0" smtClean="0"/>
              <a:t>=0</a:t>
            </a:r>
            <a:r>
              <a:rPr lang="en-US" dirty="0" smtClean="0"/>
              <a:t> (in general form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((Ax1+By1+C)/B)&gt;0 if P is above the line.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https://brilliant.org/wiki/dot-product-distance-between-point-and-a-line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youtu.be/ax8LxRZCORU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https://www.youtube.com/watch?time_continue=2&amp;v=Lpr__X8zuE8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SVM</a:t>
            </a:r>
            <a:endParaRPr lang="en-US" altLang="en-US" dirty="0" smtClean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0873"/>
            <a:ext cx="6716485" cy="427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SVM</a:t>
            </a:r>
            <a:endParaRPr lang="zh-TW" altLang="en-US" dirty="0" smtClean="0"/>
          </a:p>
        </p:txBody>
      </p:sp>
      <p:sp>
        <p:nvSpPr>
          <p:cNvPr id="7173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02522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102" y="1676400"/>
            <a:ext cx="6938897" cy="432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4058" y="1524000"/>
            <a:ext cx="770838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10910"/>
            <a:ext cx="7315200" cy="432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486400"/>
            <a:ext cx="12192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2487" y="1600200"/>
            <a:ext cx="715902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5416" y="1752600"/>
            <a:ext cx="7271784" cy="407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22631</TotalTime>
  <Words>105</Words>
  <Application>Microsoft Macintosh PowerPoint</Application>
  <PresentationFormat>On-screen Show (4:3)</PresentationFormat>
  <Paragraphs>39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Watermark</vt:lpstr>
      <vt:lpstr>   [Part of this presentation is adopted from Prof. Leskovec, Stanford University, USA]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 (Not Linearly separable data)</vt:lpstr>
      <vt:lpstr>SVM</vt:lpstr>
      <vt:lpstr>SVM</vt:lpstr>
      <vt:lpstr>SVM in Natural Form</vt:lpstr>
      <vt:lpstr>How to separate Lines</vt:lpstr>
      <vt:lpstr>How to separate Lines</vt:lpstr>
      <vt:lpstr>Expanding Rate</vt:lpstr>
      <vt:lpstr>SVM</vt:lpstr>
      <vt:lpstr>SVM algorithm</vt:lpstr>
      <vt:lpstr>SVM Algorithm</vt:lpstr>
      <vt:lpstr>SVM algorithm</vt:lpstr>
      <vt:lpstr>SVM Algorithm</vt:lpstr>
      <vt:lpstr>SVM algorithm</vt:lpstr>
      <vt:lpstr>Line properties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Rabiul</dc:creator>
  <cp:lastModifiedBy>rabiul.alam</cp:lastModifiedBy>
  <cp:revision>275</cp:revision>
  <dcterms:created xsi:type="dcterms:W3CDTF">2017-04-15T17:01:01Z</dcterms:created>
  <dcterms:modified xsi:type="dcterms:W3CDTF">2019-04-08T08:22:32Z</dcterms:modified>
</cp:coreProperties>
</file>