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1739-4236-4A30-976F-D5EE8045C0F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5D3F-FA64-4060-8F5E-FCE0203F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4127546" cy="3657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Georg </a:t>
            </a:r>
            <a:r>
              <a:rPr lang="en-US" sz="40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Wilhelm Friedrich  Hegel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Person in History</a:t>
            </a:r>
            <a:endParaRPr lang="en-US" sz="3600" b="1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28" name="Picture 4" descr="Portrait of Georg Wilhelm Friedrich Hegel Stock Illustration - Illustration  of germany, important: 206560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46" y="0"/>
            <a:ext cx="5016454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495800"/>
            <a:ext cx="3124200" cy="152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By 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Akib </a:t>
            </a:r>
            <a:r>
              <a:rPr lang="en-US" sz="32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Hasan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19203014</a:t>
            </a:r>
            <a:endParaRPr lang="en-US" sz="3200" b="1" dirty="0" smtClean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14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2455" y="304800"/>
            <a:ext cx="8596745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Georg Wilhelm Friedrich Hegel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2095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981200" y="685800"/>
            <a:ext cx="50292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Historical Background </a:t>
            </a:r>
            <a:endParaRPr lang="en-US" sz="5400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1770-1831</a:t>
            </a:r>
            <a:endParaRPr lang="en-US" sz="3600" b="1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2455" y="1676400"/>
            <a:ext cx="6400800" cy="3733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Education  (Theology &amp; Philosophy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Occupation </a:t>
            </a:r>
          </a:p>
        </p:txBody>
      </p:sp>
    </p:spTree>
    <p:extLst>
      <p:ext uri="{BB962C8B-B14F-4D97-AF65-F5344CB8AC3E}">
        <p14:creationId xmlns:p14="http://schemas.microsoft.com/office/powerpoint/2010/main" val="4307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2455" y="304800"/>
            <a:ext cx="8596745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685800"/>
            <a:ext cx="50292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Absolute Idealism</a:t>
            </a:r>
            <a:endParaRPr lang="en-US" sz="5400" dirty="0">
              <a:solidFill>
                <a:prstClr val="black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2781300"/>
            <a:ext cx="8229600" cy="1143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 smtClean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“The rational alone is real.”</a:t>
            </a:r>
            <a:endParaRPr lang="en-US" sz="7200" dirty="0">
              <a:solidFill>
                <a:prstClr val="black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42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2455" y="304800"/>
            <a:ext cx="8596745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685800"/>
            <a:ext cx="50292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Dialectical Argument</a:t>
            </a:r>
            <a:endParaRPr lang="en-US" sz="5400" dirty="0">
              <a:solidFill>
                <a:prstClr val="black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074" name="Picture 2" descr="Hegel and the Trinity – The Book of Thre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39" y="1981200"/>
            <a:ext cx="369812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2455" y="304800"/>
            <a:ext cx="8596745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6027" y="2805545"/>
            <a:ext cx="8229600" cy="1143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Thank You</a:t>
            </a:r>
            <a:endParaRPr lang="en-US" sz="9600" dirty="0">
              <a:solidFill>
                <a:prstClr val="black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08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35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2022-04-24T08:07:51Z</dcterms:created>
  <dcterms:modified xsi:type="dcterms:W3CDTF">2022-04-29T09:22:17Z</dcterms:modified>
</cp:coreProperties>
</file>