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3C4743"/>
                </a:solidFill>
              </a:rPr>
              <a:t>‹#›</a:t>
            </a:fld>
            <a:endParaRPr>
              <a:solidFill>
                <a:srgbClr val="3C4743"/>
              </a:solidFill>
            </a:endParaRPr>
          </a:p>
        </p:txBody>
      </p:sp>
      <p:sp>
        <p:nvSpPr>
          <p:cNvPr id="112" name="Google Shape;112;p4:notes"/>
          <p:cNvSpPr/>
          <p:nvPr/>
        </p:nvSpPr>
        <p:spPr>
          <a:xfrm>
            <a:off x="3884613" y="0"/>
            <a:ext cx="2973387" cy="4556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113" name="Google Shape;113;p4:notes"/>
          <p:cNvSpPr/>
          <p:nvPr/>
        </p:nvSpPr>
        <p:spPr>
          <a:xfrm>
            <a:off x="3884613" y="8685213"/>
            <a:ext cx="2973387" cy="458787"/>
          </a:xfrm>
          <a:prstGeom prst="rect">
            <a:avLst/>
          </a:prstGeom>
          <a:noFill/>
          <a:ln>
            <a:noFill/>
          </a:ln>
        </p:spPr>
        <p:txBody>
          <a:bodyPr anchorCtr="0" anchor="b" bIns="0" lIns="19025" spcFirstLastPara="1" rIns="19025" wrap="square" tIns="0">
            <a:noAutofit/>
          </a:bodyPr>
          <a:lstStyle/>
          <a:p>
            <a:pPr indent="0" lvl="0" marL="0" marR="0" rtl="0" algn="r">
              <a:spcBef>
                <a:spcPts val="0"/>
              </a:spcBef>
              <a:spcAft>
                <a:spcPts val="0"/>
              </a:spcAft>
              <a:buNone/>
            </a:pPr>
            <a:r>
              <a:rPr lang="en-US" sz="1000">
                <a:solidFill>
                  <a:srgbClr val="3C4743"/>
                </a:solidFill>
                <a:latin typeface="Times New Roman"/>
                <a:ea typeface="Times New Roman"/>
                <a:cs typeface="Times New Roman"/>
                <a:sym typeface="Times New Roman"/>
              </a:rPr>
              <a:t>17</a:t>
            </a:r>
            <a:endParaRPr/>
          </a:p>
        </p:txBody>
      </p:sp>
      <p:sp>
        <p:nvSpPr>
          <p:cNvPr id="114" name="Google Shape;114;p4:notes"/>
          <p:cNvSpPr/>
          <p:nvPr/>
        </p:nvSpPr>
        <p:spPr>
          <a:xfrm>
            <a:off x="-1588" y="8685213"/>
            <a:ext cx="2971801" cy="45878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115" name="Google Shape;115;p4:notes"/>
          <p:cNvSpPr/>
          <p:nvPr/>
        </p:nvSpPr>
        <p:spPr>
          <a:xfrm>
            <a:off x="-1588" y="0"/>
            <a:ext cx="2971801" cy="45561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116" name="Google Shape;116;p4:notes"/>
          <p:cNvSpPr/>
          <p:nvPr>
            <p:ph idx="2" type="sldImg"/>
          </p:nvPr>
        </p:nvSpPr>
        <p:spPr>
          <a:xfrm>
            <a:off x="393700" y="692150"/>
            <a:ext cx="6072188" cy="3416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12700">
            <a:solidFill>
              <a:srgbClr val="000000"/>
            </a:solidFill>
            <a:prstDash val="solid"/>
            <a:miter lim="800000"/>
            <a:headEnd len="sm" w="sm" type="none"/>
            <a:tailEnd len="sm" w="sm" type="none"/>
          </a:ln>
        </p:spPr>
      </p:sp>
      <p:sp>
        <p:nvSpPr>
          <p:cNvPr id="117" name="Google Shape;117;p4:notes"/>
          <p:cNvSpPr txBox="1"/>
          <p:nvPr>
            <p:ph idx="1" type="body"/>
          </p:nvPr>
        </p:nvSpPr>
        <p:spPr>
          <a:xfrm>
            <a:off x="914400" y="4343400"/>
            <a:ext cx="5029200" cy="4114800"/>
          </a:xfrm>
          <a:prstGeom prst="rect">
            <a:avLst/>
          </a:prstGeom>
          <a:noFill/>
          <a:ln>
            <a:noFill/>
          </a:ln>
        </p:spPr>
        <p:txBody>
          <a:bodyPr anchorCtr="0" anchor="t" bIns="46025" lIns="92050" spcFirstLastPara="1" rIns="92050"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20" name="Google Shape;20;p2"/>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1"/>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1"/>
          <p:cNvSpPr txBox="1"/>
          <p:nvPr>
            <p:ph idx="1" type="body"/>
          </p:nvPr>
        </p:nvSpPr>
        <p:spPr>
          <a:xfrm rot="5400000">
            <a:off x="4101370" y="-630460"/>
            <a:ext cx="3986213" cy="962863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81" name="Google Shape;81;p11"/>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4" name="Shape 84"/>
        <p:cNvGrpSpPr/>
        <p:nvPr/>
      </p:nvGrpSpPr>
      <p:grpSpPr>
        <a:xfrm>
          <a:off x="0" y="0"/>
          <a:ext cx="0" cy="0"/>
          <a:chOff x="0" y="0"/>
          <a:chExt cx="0" cy="0"/>
        </a:xfrm>
      </p:grpSpPr>
      <p:sp>
        <p:nvSpPr>
          <p:cNvPr id="85" name="Google Shape;85;p12"/>
          <p:cNvSpPr/>
          <p:nvPr/>
        </p:nvSpPr>
        <p:spPr>
          <a:xfrm rot="5400000">
            <a:off x="8267671" y="3370131"/>
            <a:ext cx="6858000" cy="1188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E5E6DA"/>
              </a:solidFill>
              <a:latin typeface="Calibri"/>
              <a:ea typeface="Calibri"/>
              <a:cs typeface="Calibri"/>
              <a:sym typeface="Calibri"/>
            </a:endParaRPr>
          </a:p>
        </p:txBody>
      </p:sp>
      <p:pic>
        <p:nvPicPr>
          <p:cNvPr id="86" name="Google Shape;86;p12"/>
          <p:cNvPicPr preferRelativeResize="0"/>
          <p:nvPr/>
        </p:nvPicPr>
        <p:blipFill rotWithShape="1">
          <a:blip r:embed="rId2">
            <a:alphaModFix/>
          </a:blip>
          <a:srcRect b="0" l="0" r="0" t="0"/>
          <a:stretch/>
        </p:blipFill>
        <p:spPr>
          <a:xfrm rot="5400000">
            <a:off x="7523375" y="2743540"/>
            <a:ext cx="6857433" cy="1371487"/>
          </a:xfrm>
          <a:prstGeom prst="rect">
            <a:avLst/>
          </a:prstGeom>
          <a:noFill/>
          <a:ln>
            <a:noFill/>
          </a:ln>
        </p:spPr>
      </p:pic>
      <p:sp>
        <p:nvSpPr>
          <p:cNvPr id="87" name="Google Shape;87;p12"/>
          <p:cNvSpPr txBox="1"/>
          <p:nvPr>
            <p:ph type="title"/>
          </p:nvPr>
        </p:nvSpPr>
        <p:spPr>
          <a:xfrm rot="5400000">
            <a:off x="8094434" y="2634163"/>
            <a:ext cx="5714714" cy="1370886"/>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2"/>
          <p:cNvSpPr txBox="1"/>
          <p:nvPr>
            <p:ph idx="1" type="body"/>
          </p:nvPr>
        </p:nvSpPr>
        <p:spPr>
          <a:xfrm rot="5400000">
            <a:off x="2367386" y="-1526938"/>
            <a:ext cx="5714714" cy="969308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89" name="Google Shape;89;p12"/>
          <p:cNvSpPr txBox="1"/>
          <p:nvPr>
            <p:ph idx="10" type="dt"/>
          </p:nvPr>
        </p:nvSpPr>
        <p:spPr>
          <a:xfrm>
            <a:off x="378199"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2382374"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2" type="sldNum"/>
          </p:nvPr>
        </p:nvSpPr>
        <p:spPr>
          <a:xfrm>
            <a:off x="8102389"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3"/>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8" name="Shape 28"/>
        <p:cNvGrpSpPr/>
        <p:nvPr/>
      </p:nvGrpSpPr>
      <p:grpSpPr>
        <a:xfrm>
          <a:off x="0" y="0"/>
          <a:ext cx="0" cy="0"/>
          <a:chOff x="0" y="0"/>
          <a:chExt cx="0" cy="0"/>
        </a:xfrm>
      </p:grpSpPr>
      <p:sp>
        <p:nvSpPr>
          <p:cNvPr id="29" name="Google Shape;29;p4"/>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32" name="Shape 32"/>
        <p:cNvGrpSpPr/>
        <p:nvPr/>
      </p:nvGrpSpPr>
      <p:grpSpPr>
        <a:xfrm>
          <a:off x="0" y="0"/>
          <a:ext cx="0" cy="0"/>
          <a:chOff x="0" y="0"/>
          <a:chExt cx="0" cy="0"/>
        </a:xfrm>
      </p:grpSpPr>
      <p:sp>
        <p:nvSpPr>
          <p:cNvPr id="33" name="Google Shape;33;p5"/>
          <p:cNvSpPr/>
          <p:nvPr/>
        </p:nvSpPr>
        <p:spPr>
          <a:xfrm>
            <a:off x="2832533" y="1371600"/>
            <a:ext cx="9359467" cy="2971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E5E6DA"/>
              </a:solidFill>
              <a:latin typeface="Calibri"/>
              <a:ea typeface="Calibri"/>
              <a:cs typeface="Calibri"/>
              <a:sym typeface="Calibri"/>
            </a:endParaRPr>
          </a:p>
        </p:txBody>
      </p:sp>
      <p:sp>
        <p:nvSpPr>
          <p:cNvPr id="34" name="Google Shape;34;p5"/>
          <p:cNvSpPr/>
          <p:nvPr/>
        </p:nvSpPr>
        <p:spPr>
          <a:xfrm>
            <a:off x="2832533" y="4462272"/>
            <a:ext cx="9359467" cy="10332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E5E6DA"/>
              </a:solidFill>
              <a:latin typeface="Calibri"/>
              <a:ea typeface="Calibri"/>
              <a:cs typeface="Calibri"/>
              <a:sym typeface="Calibri"/>
            </a:endParaRPr>
          </a:p>
        </p:txBody>
      </p:sp>
      <p:sp>
        <p:nvSpPr>
          <p:cNvPr id="35" name="Google Shape;35;p5"/>
          <p:cNvSpPr txBox="1"/>
          <p:nvPr>
            <p:ph type="ctrTitle"/>
          </p:nvPr>
        </p:nvSpPr>
        <p:spPr>
          <a:xfrm>
            <a:off x="3175199" y="1943842"/>
            <a:ext cx="8500062"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b="1"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subTitle"/>
          </p:nvPr>
        </p:nvSpPr>
        <p:spPr>
          <a:xfrm>
            <a:off x="3175199" y="4538659"/>
            <a:ext cx="8500062" cy="865321"/>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2400"/>
              <a:buNone/>
              <a:defRPr sz="2400"/>
            </a:lvl1pPr>
            <a:lvl2pPr lvl="1" algn="ctr">
              <a:lnSpc>
                <a:spcPct val="100000"/>
              </a:lnSpc>
              <a:spcBef>
                <a:spcPts val="300"/>
              </a:spcBef>
              <a:spcAft>
                <a:spcPts val="0"/>
              </a:spcAft>
              <a:buClr>
                <a:schemeClr val="dk1"/>
              </a:buClr>
              <a:buSzPts val="2000"/>
              <a:buNone/>
              <a:defRPr sz="2000"/>
            </a:lvl2pPr>
            <a:lvl3pPr lvl="2" algn="ctr">
              <a:lnSpc>
                <a:spcPct val="100000"/>
              </a:lnSpc>
              <a:spcBef>
                <a:spcPts val="300"/>
              </a:spcBef>
              <a:spcAft>
                <a:spcPts val="0"/>
              </a:spcAft>
              <a:buClr>
                <a:schemeClr val="dk1"/>
              </a:buClr>
              <a:buSzPts val="1800"/>
              <a:buNone/>
              <a:defRPr sz="1800"/>
            </a:lvl3pPr>
            <a:lvl4pPr lvl="3" algn="ctr">
              <a:lnSpc>
                <a:spcPct val="100000"/>
              </a:lnSpc>
              <a:spcBef>
                <a:spcPts val="0"/>
              </a:spcBef>
              <a:spcAft>
                <a:spcPts val="0"/>
              </a:spcAft>
              <a:buClr>
                <a:schemeClr val="dk1"/>
              </a:buClr>
              <a:buSzPts val="1600"/>
              <a:buNone/>
              <a:defRPr sz="1600"/>
            </a:lvl4pPr>
            <a:lvl5pPr lvl="4" algn="ctr">
              <a:lnSpc>
                <a:spcPct val="100000"/>
              </a:lnSpc>
              <a:spcBef>
                <a:spcPts val="0"/>
              </a:spcBef>
              <a:spcAft>
                <a:spcPts val="0"/>
              </a:spcAft>
              <a:buClr>
                <a:schemeClr val="dk1"/>
              </a:buClr>
              <a:buSzPts val="1600"/>
              <a:buNone/>
              <a:defRPr sz="1600"/>
            </a:lvl5pPr>
            <a:lvl6pPr lvl="5" algn="ctr">
              <a:lnSpc>
                <a:spcPct val="100000"/>
              </a:lnSpc>
              <a:spcBef>
                <a:spcPts val="0"/>
              </a:spcBef>
              <a:spcAft>
                <a:spcPts val="0"/>
              </a:spcAft>
              <a:buClr>
                <a:schemeClr val="dk1"/>
              </a:buClr>
              <a:buSzPts val="1600"/>
              <a:buNone/>
              <a:defRPr sz="1600"/>
            </a:lvl6pPr>
            <a:lvl7pPr lvl="6" algn="ctr">
              <a:lnSpc>
                <a:spcPct val="100000"/>
              </a:lnSpc>
              <a:spcBef>
                <a:spcPts val="0"/>
              </a:spcBef>
              <a:spcAft>
                <a:spcPts val="0"/>
              </a:spcAft>
              <a:buClr>
                <a:schemeClr val="dk1"/>
              </a:buClr>
              <a:buSzPts val="1600"/>
              <a:buNone/>
              <a:defRPr sz="1600"/>
            </a:lvl7pPr>
            <a:lvl8pPr lvl="7" algn="ctr">
              <a:lnSpc>
                <a:spcPct val="100000"/>
              </a:lnSpc>
              <a:spcBef>
                <a:spcPts val="0"/>
              </a:spcBef>
              <a:spcAft>
                <a:spcPts val="0"/>
              </a:spcAft>
              <a:buClr>
                <a:schemeClr val="dk1"/>
              </a:buClr>
              <a:buSzPts val="1600"/>
              <a:buNone/>
              <a:defRPr sz="1600"/>
            </a:lvl8pPr>
            <a:lvl9pPr lvl="8" algn="ctr">
              <a:lnSpc>
                <a:spcPct val="100000"/>
              </a:lnSpc>
              <a:spcBef>
                <a:spcPts val="0"/>
              </a:spcBef>
              <a:spcAft>
                <a:spcPts val="0"/>
              </a:spcAft>
              <a:buClr>
                <a:schemeClr val="dk1"/>
              </a:buClr>
              <a:buSzPts val="1600"/>
              <a:buNone/>
              <a:defRPr sz="1600"/>
            </a:lvl9pPr>
          </a:lstStyle>
          <a:p/>
        </p:txBody>
      </p:sp>
      <p:sp>
        <p:nvSpPr>
          <p:cNvPr id="37" name="Google Shape;37;p5"/>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FFFFFF"/>
                </a:solidFill>
                <a:latin typeface="Calibri"/>
                <a:ea typeface="Calibri"/>
                <a:cs typeface="Calibri"/>
                <a:sym typeface="Calibri"/>
              </a:defRPr>
            </a:lvl1pPr>
            <a:lvl2pPr indent="0" lvl="1" marL="0" algn="r">
              <a:spcBef>
                <a:spcPts val="0"/>
              </a:spcBef>
              <a:buNone/>
              <a:defRPr sz="1200">
                <a:solidFill>
                  <a:srgbClr val="FFFFFF"/>
                </a:solidFill>
                <a:latin typeface="Calibri"/>
                <a:ea typeface="Calibri"/>
                <a:cs typeface="Calibri"/>
                <a:sym typeface="Calibri"/>
              </a:defRPr>
            </a:lvl2pPr>
            <a:lvl3pPr indent="0" lvl="2" marL="0" algn="r">
              <a:spcBef>
                <a:spcPts val="0"/>
              </a:spcBef>
              <a:buNone/>
              <a:defRPr sz="1200">
                <a:solidFill>
                  <a:srgbClr val="FFFFFF"/>
                </a:solidFill>
                <a:latin typeface="Calibri"/>
                <a:ea typeface="Calibri"/>
                <a:cs typeface="Calibri"/>
                <a:sym typeface="Calibri"/>
              </a:defRPr>
            </a:lvl3pPr>
            <a:lvl4pPr indent="0" lvl="3" marL="0" algn="r">
              <a:spcBef>
                <a:spcPts val="0"/>
              </a:spcBef>
              <a:buNone/>
              <a:defRPr sz="1200">
                <a:solidFill>
                  <a:srgbClr val="FFFFFF"/>
                </a:solidFill>
                <a:latin typeface="Calibri"/>
                <a:ea typeface="Calibri"/>
                <a:cs typeface="Calibri"/>
                <a:sym typeface="Calibri"/>
              </a:defRPr>
            </a:lvl4pPr>
            <a:lvl5pPr indent="0" lvl="4" marL="0" algn="r">
              <a:spcBef>
                <a:spcPts val="0"/>
              </a:spcBef>
              <a:buNone/>
              <a:defRPr sz="1200">
                <a:solidFill>
                  <a:srgbClr val="FFFFFF"/>
                </a:solidFill>
                <a:latin typeface="Calibri"/>
                <a:ea typeface="Calibri"/>
                <a:cs typeface="Calibri"/>
                <a:sym typeface="Calibri"/>
              </a:defRPr>
            </a:lvl5pPr>
            <a:lvl6pPr indent="0" lvl="5" marL="0" algn="r">
              <a:spcBef>
                <a:spcPts val="0"/>
              </a:spcBef>
              <a:buNone/>
              <a:defRPr sz="1200">
                <a:solidFill>
                  <a:srgbClr val="FFFFFF"/>
                </a:solidFill>
                <a:latin typeface="Calibri"/>
                <a:ea typeface="Calibri"/>
                <a:cs typeface="Calibri"/>
                <a:sym typeface="Calibri"/>
              </a:defRPr>
            </a:lvl6pPr>
            <a:lvl7pPr indent="0" lvl="6" marL="0" algn="r">
              <a:spcBef>
                <a:spcPts val="0"/>
              </a:spcBef>
              <a:buNone/>
              <a:defRPr sz="1200">
                <a:solidFill>
                  <a:srgbClr val="FFFFFF"/>
                </a:solidFill>
                <a:latin typeface="Calibri"/>
                <a:ea typeface="Calibri"/>
                <a:cs typeface="Calibri"/>
                <a:sym typeface="Calibri"/>
              </a:defRPr>
            </a:lvl7pPr>
            <a:lvl8pPr indent="0" lvl="7" marL="0" algn="r">
              <a:spcBef>
                <a:spcPts val="0"/>
              </a:spcBef>
              <a:buNone/>
              <a:defRPr sz="1200">
                <a:solidFill>
                  <a:srgbClr val="FFFFFF"/>
                </a:solidFill>
                <a:latin typeface="Calibri"/>
                <a:ea typeface="Calibri"/>
                <a:cs typeface="Calibri"/>
                <a:sym typeface="Calibri"/>
              </a:defRPr>
            </a:lvl8pPr>
            <a:lvl9pPr indent="0" lvl="8" marL="0" algn="r">
              <a:spcBef>
                <a:spcPts val="0"/>
              </a:spcBef>
              <a:buNone/>
              <a:defRPr sz="12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a:blip r:embed="rId2">
            <a:alphaModFix/>
          </a:blip>
          <a:stretch>
            <a:fillRect/>
          </a:stretch>
        </a:blipFill>
      </p:bgPr>
    </p:bg>
    <p:spTree>
      <p:nvGrpSpPr>
        <p:cNvPr id="40" name="Shape 40"/>
        <p:cNvGrpSpPr/>
        <p:nvPr/>
      </p:nvGrpSpPr>
      <p:grpSpPr>
        <a:xfrm>
          <a:off x="0" y="0"/>
          <a:ext cx="0" cy="0"/>
          <a:chOff x="0" y="0"/>
          <a:chExt cx="0" cy="0"/>
        </a:xfrm>
      </p:grpSpPr>
      <p:sp>
        <p:nvSpPr>
          <p:cNvPr id="41" name="Google Shape;41;p6"/>
          <p:cNvSpPr/>
          <p:nvPr/>
        </p:nvSpPr>
        <p:spPr>
          <a:xfrm>
            <a:off x="3502152" y="-20637"/>
            <a:ext cx="7315200" cy="434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E5E6DA"/>
              </a:solidFill>
              <a:latin typeface="Calibri"/>
              <a:ea typeface="Calibri"/>
              <a:cs typeface="Calibri"/>
              <a:sym typeface="Calibri"/>
            </a:endParaRPr>
          </a:p>
        </p:txBody>
      </p:sp>
      <p:sp>
        <p:nvSpPr>
          <p:cNvPr id="42" name="Google Shape;42;p6"/>
          <p:cNvSpPr/>
          <p:nvPr/>
        </p:nvSpPr>
        <p:spPr>
          <a:xfrm>
            <a:off x="3502152" y="4462272"/>
            <a:ext cx="7315200" cy="17190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E5E6DA"/>
              </a:solidFill>
              <a:latin typeface="Calibri"/>
              <a:ea typeface="Calibri"/>
              <a:cs typeface="Calibri"/>
              <a:sym typeface="Calibri"/>
            </a:endParaRPr>
          </a:p>
        </p:txBody>
      </p:sp>
      <p:sp>
        <p:nvSpPr>
          <p:cNvPr id="43" name="Google Shape;43;p6"/>
          <p:cNvSpPr txBox="1"/>
          <p:nvPr>
            <p:ph type="title"/>
          </p:nvPr>
        </p:nvSpPr>
        <p:spPr>
          <a:xfrm>
            <a:off x="3838015" y="658346"/>
            <a:ext cx="6597464" cy="36644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5000"/>
              <a:buFont typeface="Calibri"/>
              <a:buNone/>
              <a:defRPr b="1" sz="5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3838014" y="4589463"/>
            <a:ext cx="6597465"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chemeClr val="dk1"/>
              </a:buClr>
              <a:buSzPts val="2400"/>
              <a:buNone/>
              <a:defRPr sz="2400">
                <a:solidFill>
                  <a:schemeClr val="dk1"/>
                </a:solidFill>
              </a:defRPr>
            </a:lvl1pPr>
            <a:lvl2pPr indent="-228600" lvl="1" marL="914400" algn="l">
              <a:lnSpc>
                <a:spcPct val="100000"/>
              </a:lnSpc>
              <a:spcBef>
                <a:spcPts val="300"/>
              </a:spcBef>
              <a:spcAft>
                <a:spcPts val="0"/>
              </a:spcAft>
              <a:buClr>
                <a:srgbClr val="8F9291"/>
              </a:buClr>
              <a:buSzPts val="2000"/>
              <a:buNone/>
              <a:defRPr sz="2000">
                <a:solidFill>
                  <a:srgbClr val="8F9291"/>
                </a:solidFill>
              </a:defRPr>
            </a:lvl2pPr>
            <a:lvl3pPr indent="-228600" lvl="2" marL="1371600" algn="l">
              <a:lnSpc>
                <a:spcPct val="100000"/>
              </a:lnSpc>
              <a:spcBef>
                <a:spcPts val="300"/>
              </a:spcBef>
              <a:spcAft>
                <a:spcPts val="0"/>
              </a:spcAft>
              <a:buClr>
                <a:srgbClr val="8F9291"/>
              </a:buClr>
              <a:buSzPts val="1800"/>
              <a:buNone/>
              <a:defRPr sz="1800">
                <a:solidFill>
                  <a:srgbClr val="8F9291"/>
                </a:solidFill>
              </a:defRPr>
            </a:lvl3pPr>
            <a:lvl4pPr indent="-228600" lvl="3" marL="1828800" algn="l">
              <a:lnSpc>
                <a:spcPct val="100000"/>
              </a:lnSpc>
              <a:spcBef>
                <a:spcPts val="0"/>
              </a:spcBef>
              <a:spcAft>
                <a:spcPts val="0"/>
              </a:spcAft>
              <a:buClr>
                <a:srgbClr val="8F9291"/>
              </a:buClr>
              <a:buSzPts val="1600"/>
              <a:buNone/>
              <a:defRPr sz="1600">
                <a:solidFill>
                  <a:srgbClr val="8F9291"/>
                </a:solidFill>
              </a:defRPr>
            </a:lvl4pPr>
            <a:lvl5pPr indent="-228600" lvl="4" marL="2286000" algn="l">
              <a:lnSpc>
                <a:spcPct val="100000"/>
              </a:lnSpc>
              <a:spcBef>
                <a:spcPts val="0"/>
              </a:spcBef>
              <a:spcAft>
                <a:spcPts val="0"/>
              </a:spcAft>
              <a:buClr>
                <a:srgbClr val="8F9291"/>
              </a:buClr>
              <a:buSzPts val="1600"/>
              <a:buNone/>
              <a:defRPr sz="1600">
                <a:solidFill>
                  <a:srgbClr val="8F9291"/>
                </a:solidFill>
              </a:defRPr>
            </a:lvl5pPr>
            <a:lvl6pPr indent="-228600" lvl="5" marL="2743200" algn="l">
              <a:lnSpc>
                <a:spcPct val="100000"/>
              </a:lnSpc>
              <a:spcBef>
                <a:spcPts val="0"/>
              </a:spcBef>
              <a:spcAft>
                <a:spcPts val="0"/>
              </a:spcAft>
              <a:buClr>
                <a:srgbClr val="8F9291"/>
              </a:buClr>
              <a:buSzPts val="1600"/>
              <a:buNone/>
              <a:defRPr sz="1600">
                <a:solidFill>
                  <a:srgbClr val="8F9291"/>
                </a:solidFill>
              </a:defRPr>
            </a:lvl6pPr>
            <a:lvl7pPr indent="-228600" lvl="6" marL="3200400" algn="l">
              <a:lnSpc>
                <a:spcPct val="100000"/>
              </a:lnSpc>
              <a:spcBef>
                <a:spcPts val="0"/>
              </a:spcBef>
              <a:spcAft>
                <a:spcPts val="0"/>
              </a:spcAft>
              <a:buClr>
                <a:srgbClr val="8F9291"/>
              </a:buClr>
              <a:buSzPts val="1600"/>
              <a:buNone/>
              <a:defRPr sz="1600">
                <a:solidFill>
                  <a:srgbClr val="8F9291"/>
                </a:solidFill>
              </a:defRPr>
            </a:lvl7pPr>
            <a:lvl8pPr indent="-228600" lvl="7" marL="3657600" algn="l">
              <a:lnSpc>
                <a:spcPct val="100000"/>
              </a:lnSpc>
              <a:spcBef>
                <a:spcPts val="0"/>
              </a:spcBef>
              <a:spcAft>
                <a:spcPts val="0"/>
              </a:spcAft>
              <a:buClr>
                <a:srgbClr val="8F9291"/>
              </a:buClr>
              <a:buSzPts val="1600"/>
              <a:buNone/>
              <a:defRPr sz="1600">
                <a:solidFill>
                  <a:srgbClr val="8F9291"/>
                </a:solidFill>
              </a:defRPr>
            </a:lvl8pPr>
            <a:lvl9pPr indent="-228600" lvl="8" marL="4114800" algn="l">
              <a:lnSpc>
                <a:spcPct val="100000"/>
              </a:lnSpc>
              <a:spcBef>
                <a:spcPts val="0"/>
              </a:spcBef>
              <a:spcAft>
                <a:spcPts val="0"/>
              </a:spcAft>
              <a:buClr>
                <a:srgbClr val="8F9291"/>
              </a:buClr>
              <a:buSzPts val="1600"/>
              <a:buNone/>
              <a:defRPr sz="1600">
                <a:solidFill>
                  <a:srgbClr val="8F9291"/>
                </a:solidFill>
              </a:defRPr>
            </a:lvl9pPr>
          </a:lstStyle>
          <a:p/>
        </p:txBody>
      </p:sp>
      <p:sp>
        <p:nvSpPr>
          <p:cNvPr id="45" name="Google Shape;45;p6"/>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FFFFFF"/>
                </a:solidFill>
                <a:latin typeface="Calibri"/>
                <a:ea typeface="Calibri"/>
                <a:cs typeface="Calibri"/>
                <a:sym typeface="Calibri"/>
              </a:defRPr>
            </a:lvl1pPr>
            <a:lvl2pPr indent="0" lvl="1" marL="0" algn="r">
              <a:spcBef>
                <a:spcPts val="0"/>
              </a:spcBef>
              <a:buNone/>
              <a:defRPr sz="1200">
                <a:solidFill>
                  <a:srgbClr val="FFFFFF"/>
                </a:solidFill>
                <a:latin typeface="Calibri"/>
                <a:ea typeface="Calibri"/>
                <a:cs typeface="Calibri"/>
                <a:sym typeface="Calibri"/>
              </a:defRPr>
            </a:lvl2pPr>
            <a:lvl3pPr indent="0" lvl="2" marL="0" algn="r">
              <a:spcBef>
                <a:spcPts val="0"/>
              </a:spcBef>
              <a:buNone/>
              <a:defRPr sz="1200">
                <a:solidFill>
                  <a:srgbClr val="FFFFFF"/>
                </a:solidFill>
                <a:latin typeface="Calibri"/>
                <a:ea typeface="Calibri"/>
                <a:cs typeface="Calibri"/>
                <a:sym typeface="Calibri"/>
              </a:defRPr>
            </a:lvl3pPr>
            <a:lvl4pPr indent="0" lvl="3" marL="0" algn="r">
              <a:spcBef>
                <a:spcPts val="0"/>
              </a:spcBef>
              <a:buNone/>
              <a:defRPr sz="1200">
                <a:solidFill>
                  <a:srgbClr val="FFFFFF"/>
                </a:solidFill>
                <a:latin typeface="Calibri"/>
                <a:ea typeface="Calibri"/>
                <a:cs typeface="Calibri"/>
                <a:sym typeface="Calibri"/>
              </a:defRPr>
            </a:lvl4pPr>
            <a:lvl5pPr indent="0" lvl="4" marL="0" algn="r">
              <a:spcBef>
                <a:spcPts val="0"/>
              </a:spcBef>
              <a:buNone/>
              <a:defRPr sz="1200">
                <a:solidFill>
                  <a:srgbClr val="FFFFFF"/>
                </a:solidFill>
                <a:latin typeface="Calibri"/>
                <a:ea typeface="Calibri"/>
                <a:cs typeface="Calibri"/>
                <a:sym typeface="Calibri"/>
              </a:defRPr>
            </a:lvl5pPr>
            <a:lvl6pPr indent="0" lvl="5" marL="0" algn="r">
              <a:spcBef>
                <a:spcPts val="0"/>
              </a:spcBef>
              <a:buNone/>
              <a:defRPr sz="1200">
                <a:solidFill>
                  <a:srgbClr val="FFFFFF"/>
                </a:solidFill>
                <a:latin typeface="Calibri"/>
                <a:ea typeface="Calibri"/>
                <a:cs typeface="Calibri"/>
                <a:sym typeface="Calibri"/>
              </a:defRPr>
            </a:lvl6pPr>
            <a:lvl7pPr indent="0" lvl="6" marL="0" algn="r">
              <a:spcBef>
                <a:spcPts val="0"/>
              </a:spcBef>
              <a:buNone/>
              <a:defRPr sz="1200">
                <a:solidFill>
                  <a:srgbClr val="FFFFFF"/>
                </a:solidFill>
                <a:latin typeface="Calibri"/>
                <a:ea typeface="Calibri"/>
                <a:cs typeface="Calibri"/>
                <a:sym typeface="Calibri"/>
              </a:defRPr>
            </a:lvl7pPr>
            <a:lvl8pPr indent="0" lvl="7" marL="0" algn="r">
              <a:spcBef>
                <a:spcPts val="0"/>
              </a:spcBef>
              <a:buNone/>
              <a:defRPr sz="1200">
                <a:solidFill>
                  <a:srgbClr val="FFFFFF"/>
                </a:solidFill>
                <a:latin typeface="Calibri"/>
                <a:ea typeface="Calibri"/>
                <a:cs typeface="Calibri"/>
                <a:sym typeface="Calibri"/>
              </a:defRPr>
            </a:lvl8pPr>
            <a:lvl9pPr indent="0" lvl="8" marL="0" algn="r">
              <a:spcBef>
                <a:spcPts val="0"/>
              </a:spcBef>
              <a:buNone/>
              <a:defRPr sz="12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7"/>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7"/>
          <p:cNvSpPr txBox="1"/>
          <p:nvPr>
            <p:ph idx="1" type="body"/>
          </p:nvPr>
        </p:nvSpPr>
        <p:spPr>
          <a:xfrm>
            <a:off x="1280160" y="2194560"/>
            <a:ext cx="4489704" cy="3986784"/>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51" name="Google Shape;51;p7"/>
          <p:cNvSpPr txBox="1"/>
          <p:nvPr>
            <p:ph idx="2" type="body"/>
          </p:nvPr>
        </p:nvSpPr>
        <p:spPr>
          <a:xfrm>
            <a:off x="6415368" y="2194560"/>
            <a:ext cx="4493424" cy="3986784"/>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52" name="Google Shape;52;p7"/>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5" name="Shape 55"/>
        <p:cNvGrpSpPr/>
        <p:nvPr/>
      </p:nvGrpSpPr>
      <p:grpSpPr>
        <a:xfrm>
          <a:off x="0" y="0"/>
          <a:ext cx="0" cy="0"/>
          <a:chOff x="0" y="0"/>
          <a:chExt cx="0" cy="0"/>
        </a:xfrm>
      </p:grpSpPr>
      <p:sp>
        <p:nvSpPr>
          <p:cNvPr id="56" name="Google Shape;56;p8"/>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8"/>
          <p:cNvSpPr txBox="1"/>
          <p:nvPr>
            <p:ph idx="1" type="body"/>
          </p:nvPr>
        </p:nvSpPr>
        <p:spPr>
          <a:xfrm>
            <a:off x="1280160" y="1828456"/>
            <a:ext cx="4489704" cy="830695"/>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500"/>
              </a:spcBef>
              <a:spcAft>
                <a:spcPts val="0"/>
              </a:spcAft>
              <a:buClr>
                <a:schemeClr val="dk1"/>
              </a:buClr>
              <a:buSzPts val="2400"/>
              <a:buNone/>
              <a:defRPr b="1" sz="2400"/>
            </a:lvl1pPr>
            <a:lvl2pPr indent="-228600" lvl="1" marL="914400" algn="l">
              <a:lnSpc>
                <a:spcPct val="100000"/>
              </a:lnSpc>
              <a:spcBef>
                <a:spcPts val="300"/>
              </a:spcBef>
              <a:spcAft>
                <a:spcPts val="0"/>
              </a:spcAft>
              <a:buClr>
                <a:schemeClr val="dk1"/>
              </a:buClr>
              <a:buSzPts val="2000"/>
              <a:buNone/>
              <a:defRPr b="1" sz="2000"/>
            </a:lvl2pPr>
            <a:lvl3pPr indent="-228600" lvl="2" marL="1371600" algn="l">
              <a:lnSpc>
                <a:spcPct val="100000"/>
              </a:lnSpc>
              <a:spcBef>
                <a:spcPts val="300"/>
              </a:spcBef>
              <a:spcAft>
                <a:spcPts val="0"/>
              </a:spcAft>
              <a:buClr>
                <a:schemeClr val="dk1"/>
              </a:buClr>
              <a:buSzPts val="1800"/>
              <a:buNone/>
              <a:defRPr b="1" sz="1800"/>
            </a:lvl3pPr>
            <a:lvl4pPr indent="-228600" lvl="3" marL="1828800" algn="l">
              <a:lnSpc>
                <a:spcPct val="100000"/>
              </a:lnSpc>
              <a:spcBef>
                <a:spcPts val="0"/>
              </a:spcBef>
              <a:spcAft>
                <a:spcPts val="0"/>
              </a:spcAft>
              <a:buClr>
                <a:schemeClr val="dk1"/>
              </a:buClr>
              <a:buSzPts val="1600"/>
              <a:buNone/>
              <a:defRPr b="1" sz="1600"/>
            </a:lvl4pPr>
            <a:lvl5pPr indent="-228600" lvl="4" marL="2286000" algn="l">
              <a:lnSpc>
                <a:spcPct val="100000"/>
              </a:lnSpc>
              <a:spcBef>
                <a:spcPts val="0"/>
              </a:spcBef>
              <a:spcAft>
                <a:spcPts val="0"/>
              </a:spcAft>
              <a:buClr>
                <a:schemeClr val="dk1"/>
              </a:buClr>
              <a:buSzPts val="1600"/>
              <a:buNone/>
              <a:defRPr b="1" sz="1600"/>
            </a:lvl5pPr>
            <a:lvl6pPr indent="-228600" lvl="5" marL="2743200" algn="l">
              <a:lnSpc>
                <a:spcPct val="100000"/>
              </a:lnSpc>
              <a:spcBef>
                <a:spcPts val="0"/>
              </a:spcBef>
              <a:spcAft>
                <a:spcPts val="0"/>
              </a:spcAft>
              <a:buClr>
                <a:schemeClr val="dk1"/>
              </a:buClr>
              <a:buSzPts val="1600"/>
              <a:buNone/>
              <a:defRPr b="1" sz="1600"/>
            </a:lvl6pPr>
            <a:lvl7pPr indent="-228600" lvl="6" marL="3200400" algn="l">
              <a:lnSpc>
                <a:spcPct val="100000"/>
              </a:lnSpc>
              <a:spcBef>
                <a:spcPts val="0"/>
              </a:spcBef>
              <a:spcAft>
                <a:spcPts val="0"/>
              </a:spcAft>
              <a:buClr>
                <a:schemeClr val="dk1"/>
              </a:buClr>
              <a:buSzPts val="1600"/>
              <a:buNone/>
              <a:defRPr b="1" sz="1600"/>
            </a:lvl7pPr>
            <a:lvl8pPr indent="-228600" lvl="7" marL="3657600" algn="l">
              <a:lnSpc>
                <a:spcPct val="100000"/>
              </a:lnSpc>
              <a:spcBef>
                <a:spcPts val="0"/>
              </a:spcBef>
              <a:spcAft>
                <a:spcPts val="0"/>
              </a:spcAft>
              <a:buClr>
                <a:schemeClr val="dk1"/>
              </a:buClr>
              <a:buSzPts val="1600"/>
              <a:buNone/>
              <a:defRPr b="1" sz="1600"/>
            </a:lvl8pPr>
            <a:lvl9pPr indent="-228600" lvl="8" marL="4114800" algn="l">
              <a:lnSpc>
                <a:spcPct val="100000"/>
              </a:lnSpc>
              <a:spcBef>
                <a:spcPts val="0"/>
              </a:spcBef>
              <a:spcAft>
                <a:spcPts val="0"/>
              </a:spcAft>
              <a:buClr>
                <a:schemeClr val="dk1"/>
              </a:buClr>
              <a:buSzPts val="1600"/>
              <a:buNone/>
              <a:defRPr b="1" sz="1600"/>
            </a:lvl9pPr>
          </a:lstStyle>
          <a:p/>
        </p:txBody>
      </p:sp>
      <p:sp>
        <p:nvSpPr>
          <p:cNvPr id="58" name="Google Shape;58;p8"/>
          <p:cNvSpPr txBox="1"/>
          <p:nvPr>
            <p:ph idx="2" type="body"/>
          </p:nvPr>
        </p:nvSpPr>
        <p:spPr>
          <a:xfrm>
            <a:off x="1280160" y="2743194"/>
            <a:ext cx="4489704" cy="343376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59" name="Google Shape;59;p8"/>
          <p:cNvSpPr txBox="1"/>
          <p:nvPr>
            <p:ph idx="3" type="body"/>
          </p:nvPr>
        </p:nvSpPr>
        <p:spPr>
          <a:xfrm>
            <a:off x="6419088" y="1828456"/>
            <a:ext cx="4489704" cy="830695"/>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500"/>
              </a:spcBef>
              <a:spcAft>
                <a:spcPts val="0"/>
              </a:spcAft>
              <a:buClr>
                <a:schemeClr val="dk1"/>
              </a:buClr>
              <a:buSzPts val="2400"/>
              <a:buNone/>
              <a:defRPr b="1" sz="2400"/>
            </a:lvl1pPr>
            <a:lvl2pPr indent="-228600" lvl="1" marL="914400" algn="l">
              <a:lnSpc>
                <a:spcPct val="100000"/>
              </a:lnSpc>
              <a:spcBef>
                <a:spcPts val="300"/>
              </a:spcBef>
              <a:spcAft>
                <a:spcPts val="0"/>
              </a:spcAft>
              <a:buClr>
                <a:schemeClr val="dk1"/>
              </a:buClr>
              <a:buSzPts val="2000"/>
              <a:buNone/>
              <a:defRPr b="1" sz="2000"/>
            </a:lvl2pPr>
            <a:lvl3pPr indent="-228600" lvl="2" marL="1371600" algn="l">
              <a:lnSpc>
                <a:spcPct val="100000"/>
              </a:lnSpc>
              <a:spcBef>
                <a:spcPts val="300"/>
              </a:spcBef>
              <a:spcAft>
                <a:spcPts val="0"/>
              </a:spcAft>
              <a:buClr>
                <a:schemeClr val="dk1"/>
              </a:buClr>
              <a:buSzPts val="1800"/>
              <a:buNone/>
              <a:defRPr b="1" sz="1800"/>
            </a:lvl3pPr>
            <a:lvl4pPr indent="-228600" lvl="3" marL="1828800" algn="l">
              <a:lnSpc>
                <a:spcPct val="100000"/>
              </a:lnSpc>
              <a:spcBef>
                <a:spcPts val="0"/>
              </a:spcBef>
              <a:spcAft>
                <a:spcPts val="0"/>
              </a:spcAft>
              <a:buClr>
                <a:schemeClr val="dk1"/>
              </a:buClr>
              <a:buSzPts val="1600"/>
              <a:buNone/>
              <a:defRPr b="1" sz="1600"/>
            </a:lvl4pPr>
            <a:lvl5pPr indent="-228600" lvl="4" marL="2286000" algn="l">
              <a:lnSpc>
                <a:spcPct val="100000"/>
              </a:lnSpc>
              <a:spcBef>
                <a:spcPts val="0"/>
              </a:spcBef>
              <a:spcAft>
                <a:spcPts val="0"/>
              </a:spcAft>
              <a:buClr>
                <a:schemeClr val="dk1"/>
              </a:buClr>
              <a:buSzPts val="1600"/>
              <a:buNone/>
              <a:defRPr b="1" sz="1600"/>
            </a:lvl5pPr>
            <a:lvl6pPr indent="-228600" lvl="5" marL="2743200" algn="l">
              <a:lnSpc>
                <a:spcPct val="100000"/>
              </a:lnSpc>
              <a:spcBef>
                <a:spcPts val="0"/>
              </a:spcBef>
              <a:spcAft>
                <a:spcPts val="0"/>
              </a:spcAft>
              <a:buClr>
                <a:schemeClr val="dk1"/>
              </a:buClr>
              <a:buSzPts val="1600"/>
              <a:buNone/>
              <a:defRPr b="1" sz="1600"/>
            </a:lvl6pPr>
            <a:lvl7pPr indent="-228600" lvl="6" marL="3200400" algn="l">
              <a:lnSpc>
                <a:spcPct val="100000"/>
              </a:lnSpc>
              <a:spcBef>
                <a:spcPts val="0"/>
              </a:spcBef>
              <a:spcAft>
                <a:spcPts val="0"/>
              </a:spcAft>
              <a:buClr>
                <a:schemeClr val="dk1"/>
              </a:buClr>
              <a:buSzPts val="1600"/>
              <a:buNone/>
              <a:defRPr b="1" sz="1600"/>
            </a:lvl7pPr>
            <a:lvl8pPr indent="-228600" lvl="7" marL="3657600" algn="l">
              <a:lnSpc>
                <a:spcPct val="100000"/>
              </a:lnSpc>
              <a:spcBef>
                <a:spcPts val="0"/>
              </a:spcBef>
              <a:spcAft>
                <a:spcPts val="0"/>
              </a:spcAft>
              <a:buClr>
                <a:schemeClr val="dk1"/>
              </a:buClr>
              <a:buSzPts val="1600"/>
              <a:buNone/>
              <a:defRPr b="1" sz="1600"/>
            </a:lvl8pPr>
            <a:lvl9pPr indent="-228600" lvl="8" marL="4114800" algn="l">
              <a:lnSpc>
                <a:spcPct val="100000"/>
              </a:lnSpc>
              <a:spcBef>
                <a:spcPts val="0"/>
              </a:spcBef>
              <a:spcAft>
                <a:spcPts val="0"/>
              </a:spcAft>
              <a:buClr>
                <a:schemeClr val="dk1"/>
              </a:buClr>
              <a:buSzPts val="1600"/>
              <a:buNone/>
              <a:defRPr b="1" sz="1600"/>
            </a:lvl9pPr>
          </a:lstStyle>
          <a:p/>
        </p:txBody>
      </p:sp>
      <p:sp>
        <p:nvSpPr>
          <p:cNvPr id="60" name="Google Shape;60;p8"/>
          <p:cNvSpPr txBox="1"/>
          <p:nvPr>
            <p:ph idx="4" type="body"/>
          </p:nvPr>
        </p:nvSpPr>
        <p:spPr>
          <a:xfrm>
            <a:off x="6419088" y="2743194"/>
            <a:ext cx="4489704" cy="343376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500"/>
              </a:spcBef>
              <a:spcAft>
                <a:spcPts val="0"/>
              </a:spcAft>
              <a:buClr>
                <a:schemeClr val="dk1"/>
              </a:buClr>
              <a:buSzPts val="1800"/>
              <a:buChar char="▪"/>
              <a:defRPr/>
            </a:lvl1pPr>
            <a:lvl2pPr indent="-342900" lvl="1" marL="914400" algn="l">
              <a:lnSpc>
                <a:spcPct val="100000"/>
              </a:lnSpc>
              <a:spcBef>
                <a:spcPts val="300"/>
              </a:spcBef>
              <a:spcAft>
                <a:spcPts val="0"/>
              </a:spcAft>
              <a:buClr>
                <a:schemeClr val="dk1"/>
              </a:buClr>
              <a:buSzPts val="1800"/>
              <a:buChar char="▪"/>
              <a:defRPr/>
            </a:lvl2pPr>
            <a:lvl3pPr indent="-342900" lvl="2" marL="1371600" algn="l">
              <a:lnSpc>
                <a:spcPct val="100000"/>
              </a:lnSpc>
              <a:spcBef>
                <a:spcPts val="300"/>
              </a:spcBef>
              <a:spcAft>
                <a:spcPts val="0"/>
              </a:spcAft>
              <a:buClr>
                <a:schemeClr val="dk1"/>
              </a:buClr>
              <a:buSzPts val="1800"/>
              <a:buChar char="▪"/>
              <a:defRPr/>
            </a:lvl3pPr>
            <a:lvl4pPr indent="-342900" lvl="3" marL="1828800" algn="l">
              <a:lnSpc>
                <a:spcPct val="100000"/>
              </a:lnSpc>
              <a:spcBef>
                <a:spcPts val="0"/>
              </a:spcBef>
              <a:spcAft>
                <a:spcPts val="0"/>
              </a:spcAft>
              <a:buClr>
                <a:schemeClr val="dk1"/>
              </a:buClr>
              <a:buSzPts val="1800"/>
              <a:buChar char="▪"/>
              <a:defRPr/>
            </a:lvl4pPr>
            <a:lvl5pPr indent="-342900" lvl="4" marL="2286000" algn="l">
              <a:lnSpc>
                <a:spcPct val="100000"/>
              </a:lnSpc>
              <a:spcBef>
                <a:spcPts val="0"/>
              </a:spcBef>
              <a:spcAft>
                <a:spcPts val="0"/>
              </a:spcAft>
              <a:buClr>
                <a:schemeClr val="dk1"/>
              </a:buClr>
              <a:buSzPts val="1800"/>
              <a:buChar char="▪"/>
              <a:defRPr/>
            </a:lvl5pPr>
            <a:lvl6pPr indent="-342900" lvl="5" marL="2743200" algn="l">
              <a:lnSpc>
                <a:spcPct val="100000"/>
              </a:lnSpc>
              <a:spcBef>
                <a:spcPts val="0"/>
              </a:spcBef>
              <a:spcAft>
                <a:spcPts val="0"/>
              </a:spcAft>
              <a:buClr>
                <a:schemeClr val="dk1"/>
              </a:buClr>
              <a:buSzPts val="1800"/>
              <a:buChar char="▪"/>
              <a:defRPr/>
            </a:lvl6pPr>
            <a:lvl7pPr indent="-342900" lvl="6" marL="3200400" algn="l">
              <a:lnSpc>
                <a:spcPct val="100000"/>
              </a:lnSpc>
              <a:spcBef>
                <a:spcPts val="0"/>
              </a:spcBef>
              <a:spcAft>
                <a:spcPts val="0"/>
              </a:spcAft>
              <a:buClr>
                <a:schemeClr val="dk1"/>
              </a:buClr>
              <a:buSzPts val="1800"/>
              <a:buChar char="▪"/>
              <a:defRPr/>
            </a:lvl7pPr>
            <a:lvl8pPr indent="-342900" lvl="7" marL="3657600" algn="l">
              <a:lnSpc>
                <a:spcPct val="100000"/>
              </a:lnSpc>
              <a:spcBef>
                <a:spcPts val="0"/>
              </a:spcBef>
              <a:spcAft>
                <a:spcPts val="0"/>
              </a:spcAft>
              <a:buClr>
                <a:schemeClr val="dk1"/>
              </a:buClr>
              <a:buSzPts val="1800"/>
              <a:buChar char="▪"/>
              <a:defRPr/>
            </a:lvl8pPr>
            <a:lvl9pPr indent="-342900" lvl="8" marL="4114800" algn="l">
              <a:lnSpc>
                <a:spcPct val="100000"/>
              </a:lnSpc>
              <a:spcBef>
                <a:spcPts val="0"/>
              </a:spcBef>
              <a:spcAft>
                <a:spcPts val="0"/>
              </a:spcAft>
              <a:buClr>
                <a:schemeClr val="dk1"/>
              </a:buClr>
              <a:buSzPts val="1800"/>
              <a:buChar char="▪"/>
              <a:defRPr/>
            </a:lvl9pPr>
          </a:lstStyle>
          <a:p/>
        </p:txBody>
      </p:sp>
      <p:sp>
        <p:nvSpPr>
          <p:cNvPr id="61" name="Google Shape;61;p8"/>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64" name="Shape 64"/>
        <p:cNvGrpSpPr/>
        <p:nvPr/>
      </p:nvGrpSpPr>
      <p:grpSpPr>
        <a:xfrm>
          <a:off x="0" y="0"/>
          <a:ext cx="0" cy="0"/>
          <a:chOff x="0" y="0"/>
          <a:chExt cx="0" cy="0"/>
        </a:xfrm>
      </p:grpSpPr>
      <p:sp>
        <p:nvSpPr>
          <p:cNvPr id="65" name="Google Shape;65;p9"/>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3000"/>
              <a:buFont typeface="Calibri"/>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9"/>
          <p:cNvSpPr txBox="1"/>
          <p:nvPr>
            <p:ph idx="1" type="body"/>
          </p:nvPr>
        </p:nvSpPr>
        <p:spPr>
          <a:xfrm>
            <a:off x="1291818" y="2465294"/>
            <a:ext cx="3834874" cy="371166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500"/>
              </a:spcBef>
              <a:spcAft>
                <a:spcPts val="0"/>
              </a:spcAft>
              <a:buClr>
                <a:schemeClr val="dk1"/>
              </a:buClr>
              <a:buSzPts val="2200"/>
              <a:buNone/>
              <a:defRPr sz="2200"/>
            </a:lvl1pPr>
            <a:lvl2pPr indent="-228600" lvl="1" marL="914400" algn="l">
              <a:lnSpc>
                <a:spcPct val="100000"/>
              </a:lnSpc>
              <a:spcBef>
                <a:spcPts val="300"/>
              </a:spcBef>
              <a:spcAft>
                <a:spcPts val="0"/>
              </a:spcAft>
              <a:buClr>
                <a:schemeClr val="dk1"/>
              </a:buClr>
              <a:buSzPts val="1400"/>
              <a:buNone/>
              <a:defRPr sz="1400"/>
            </a:lvl2pPr>
            <a:lvl3pPr indent="-228600" lvl="2" marL="1371600" algn="l">
              <a:lnSpc>
                <a:spcPct val="100000"/>
              </a:lnSpc>
              <a:spcBef>
                <a:spcPts val="300"/>
              </a:spcBef>
              <a:spcAft>
                <a:spcPts val="0"/>
              </a:spcAft>
              <a:buClr>
                <a:schemeClr val="dk1"/>
              </a:buClr>
              <a:buSzPts val="1200"/>
              <a:buNone/>
              <a:defRPr sz="1200"/>
            </a:lvl3pPr>
            <a:lvl4pPr indent="-228600" lvl="3" marL="1828800" algn="l">
              <a:lnSpc>
                <a:spcPct val="100000"/>
              </a:lnSpc>
              <a:spcBef>
                <a:spcPts val="0"/>
              </a:spcBef>
              <a:spcAft>
                <a:spcPts val="0"/>
              </a:spcAft>
              <a:buClr>
                <a:schemeClr val="dk1"/>
              </a:buClr>
              <a:buSzPts val="1000"/>
              <a:buNone/>
              <a:defRPr sz="1000"/>
            </a:lvl4pPr>
            <a:lvl5pPr indent="-228600" lvl="4" marL="2286000" algn="l">
              <a:lnSpc>
                <a:spcPct val="100000"/>
              </a:lnSpc>
              <a:spcBef>
                <a:spcPts val="0"/>
              </a:spcBef>
              <a:spcAft>
                <a:spcPts val="0"/>
              </a:spcAft>
              <a:buClr>
                <a:schemeClr val="dk1"/>
              </a:buClr>
              <a:buSzPts val="1000"/>
              <a:buNone/>
              <a:defRPr sz="1000"/>
            </a:lvl5pPr>
            <a:lvl6pPr indent="-228600" lvl="5" marL="2743200" algn="l">
              <a:lnSpc>
                <a:spcPct val="100000"/>
              </a:lnSpc>
              <a:spcBef>
                <a:spcPts val="0"/>
              </a:spcBef>
              <a:spcAft>
                <a:spcPts val="0"/>
              </a:spcAft>
              <a:buClr>
                <a:schemeClr val="dk1"/>
              </a:buClr>
              <a:buSzPts val="1000"/>
              <a:buNone/>
              <a:defRPr sz="1000"/>
            </a:lvl6pPr>
            <a:lvl7pPr indent="-228600" lvl="6" marL="3200400" algn="l">
              <a:lnSpc>
                <a:spcPct val="100000"/>
              </a:lnSpc>
              <a:spcBef>
                <a:spcPts val="0"/>
              </a:spcBef>
              <a:spcAft>
                <a:spcPts val="0"/>
              </a:spcAft>
              <a:buClr>
                <a:schemeClr val="dk1"/>
              </a:buClr>
              <a:buSzPts val="1000"/>
              <a:buNone/>
              <a:defRPr sz="1000"/>
            </a:lvl7pPr>
            <a:lvl8pPr indent="-228600" lvl="7" marL="3657600" algn="l">
              <a:lnSpc>
                <a:spcPct val="100000"/>
              </a:lnSpc>
              <a:spcBef>
                <a:spcPts val="0"/>
              </a:spcBef>
              <a:spcAft>
                <a:spcPts val="0"/>
              </a:spcAft>
              <a:buClr>
                <a:schemeClr val="dk1"/>
              </a:buClr>
              <a:buSzPts val="1000"/>
              <a:buNone/>
              <a:defRPr sz="1000"/>
            </a:lvl8pPr>
            <a:lvl9pPr indent="-228600" lvl="8" marL="4114800" algn="l">
              <a:lnSpc>
                <a:spcPct val="100000"/>
              </a:lnSpc>
              <a:spcBef>
                <a:spcPts val="0"/>
              </a:spcBef>
              <a:spcAft>
                <a:spcPts val="0"/>
              </a:spcAft>
              <a:buClr>
                <a:schemeClr val="dk1"/>
              </a:buClr>
              <a:buSzPts val="1000"/>
              <a:buNone/>
              <a:defRPr sz="1000"/>
            </a:lvl9pPr>
          </a:lstStyle>
          <a:p/>
        </p:txBody>
      </p:sp>
      <p:sp>
        <p:nvSpPr>
          <p:cNvPr id="67" name="Google Shape;67;p9"/>
          <p:cNvSpPr txBox="1"/>
          <p:nvPr>
            <p:ph idx="2" type="body"/>
          </p:nvPr>
        </p:nvSpPr>
        <p:spPr>
          <a:xfrm>
            <a:off x="5518897" y="2465294"/>
            <a:ext cx="5174504" cy="3711669"/>
          </a:xfrm>
          <a:prstGeom prst="rect">
            <a:avLst/>
          </a:prstGeom>
          <a:noFill/>
          <a:ln>
            <a:noFill/>
          </a:ln>
        </p:spPr>
        <p:txBody>
          <a:bodyPr anchorCtr="0" anchor="t" bIns="45700" lIns="91425" spcFirstLastPara="1" rIns="91425" wrap="square" tIns="45700">
            <a:normAutofit/>
          </a:bodyPr>
          <a:lstStyle>
            <a:lvl1pPr indent="-368300" lvl="0" marL="457200" algn="l">
              <a:lnSpc>
                <a:spcPct val="100000"/>
              </a:lnSpc>
              <a:spcBef>
                <a:spcPts val="1500"/>
              </a:spcBef>
              <a:spcAft>
                <a:spcPts val="0"/>
              </a:spcAft>
              <a:buClr>
                <a:schemeClr val="dk1"/>
              </a:buClr>
              <a:buSzPts val="2200"/>
              <a:buChar char="▪"/>
              <a:defRPr sz="2200"/>
            </a:lvl1pPr>
            <a:lvl2pPr indent="-355600" lvl="1" marL="914400" algn="l">
              <a:lnSpc>
                <a:spcPct val="100000"/>
              </a:lnSpc>
              <a:spcBef>
                <a:spcPts val="300"/>
              </a:spcBef>
              <a:spcAft>
                <a:spcPts val="0"/>
              </a:spcAft>
              <a:buClr>
                <a:schemeClr val="dk1"/>
              </a:buClr>
              <a:buSzPts val="2000"/>
              <a:buChar char="▪"/>
              <a:defRPr sz="2000"/>
            </a:lvl2pPr>
            <a:lvl3pPr indent="-342900" lvl="2" marL="1371600" algn="l">
              <a:lnSpc>
                <a:spcPct val="100000"/>
              </a:lnSpc>
              <a:spcBef>
                <a:spcPts val="300"/>
              </a:spcBef>
              <a:spcAft>
                <a:spcPts val="0"/>
              </a:spcAft>
              <a:buClr>
                <a:schemeClr val="dk1"/>
              </a:buClr>
              <a:buSzPts val="1800"/>
              <a:buChar char="▪"/>
              <a:defRPr sz="1800"/>
            </a:lvl3pPr>
            <a:lvl4pPr indent="-330200" lvl="3" marL="1828800" algn="l">
              <a:lnSpc>
                <a:spcPct val="100000"/>
              </a:lnSpc>
              <a:spcBef>
                <a:spcPts val="0"/>
              </a:spcBef>
              <a:spcAft>
                <a:spcPts val="0"/>
              </a:spcAft>
              <a:buClr>
                <a:schemeClr val="dk1"/>
              </a:buClr>
              <a:buSzPts val="1600"/>
              <a:buChar char="▪"/>
              <a:defRPr sz="1600"/>
            </a:lvl4pPr>
            <a:lvl5pPr indent="-330200" lvl="4" marL="2286000" algn="l">
              <a:lnSpc>
                <a:spcPct val="100000"/>
              </a:lnSpc>
              <a:spcBef>
                <a:spcPts val="0"/>
              </a:spcBef>
              <a:spcAft>
                <a:spcPts val="0"/>
              </a:spcAft>
              <a:buClr>
                <a:schemeClr val="dk1"/>
              </a:buClr>
              <a:buSzPts val="1600"/>
              <a:buChar char="▪"/>
              <a:defRPr sz="1600"/>
            </a:lvl5pPr>
            <a:lvl6pPr indent="-330200" lvl="5" marL="2743200" algn="l">
              <a:lnSpc>
                <a:spcPct val="100000"/>
              </a:lnSpc>
              <a:spcBef>
                <a:spcPts val="0"/>
              </a:spcBef>
              <a:spcAft>
                <a:spcPts val="0"/>
              </a:spcAft>
              <a:buClr>
                <a:schemeClr val="dk1"/>
              </a:buClr>
              <a:buSzPts val="1600"/>
              <a:buChar char="▪"/>
              <a:defRPr sz="1600"/>
            </a:lvl6pPr>
            <a:lvl7pPr indent="-330200" lvl="6" marL="3200400" algn="l">
              <a:lnSpc>
                <a:spcPct val="100000"/>
              </a:lnSpc>
              <a:spcBef>
                <a:spcPts val="0"/>
              </a:spcBef>
              <a:spcAft>
                <a:spcPts val="0"/>
              </a:spcAft>
              <a:buClr>
                <a:schemeClr val="dk1"/>
              </a:buClr>
              <a:buSzPts val="1600"/>
              <a:buChar char="▪"/>
              <a:defRPr sz="1600"/>
            </a:lvl7pPr>
            <a:lvl8pPr indent="-330200" lvl="7" marL="3657600" algn="l">
              <a:lnSpc>
                <a:spcPct val="100000"/>
              </a:lnSpc>
              <a:spcBef>
                <a:spcPts val="0"/>
              </a:spcBef>
              <a:spcAft>
                <a:spcPts val="0"/>
              </a:spcAft>
              <a:buClr>
                <a:schemeClr val="dk1"/>
              </a:buClr>
              <a:buSzPts val="1600"/>
              <a:buChar char="▪"/>
              <a:defRPr sz="1600"/>
            </a:lvl8pPr>
            <a:lvl9pPr indent="-330200" lvl="8" marL="4114800" algn="l">
              <a:lnSpc>
                <a:spcPct val="100000"/>
              </a:lnSpc>
              <a:spcBef>
                <a:spcPts val="0"/>
              </a:spcBef>
              <a:spcAft>
                <a:spcPts val="0"/>
              </a:spcAft>
              <a:buClr>
                <a:schemeClr val="dk1"/>
              </a:buClr>
              <a:buSzPts val="1600"/>
              <a:buChar char="▪"/>
              <a:defRPr sz="1600"/>
            </a:lvl9pPr>
          </a:lstStyle>
          <a:p/>
        </p:txBody>
      </p:sp>
      <p:sp>
        <p:nvSpPr>
          <p:cNvPr id="68" name="Google Shape;68;p9"/>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0"/>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algn="l">
              <a:lnSpc>
                <a:spcPct val="95000"/>
              </a:lnSpc>
              <a:spcBef>
                <a:spcPts val="0"/>
              </a:spcBef>
              <a:spcAft>
                <a:spcPts val="0"/>
              </a:spcAft>
              <a:buClr>
                <a:schemeClr val="lt1"/>
              </a:buClr>
              <a:buSzPts val="3000"/>
              <a:buFont typeface="Calibri"/>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0"/>
          <p:cNvSpPr txBox="1"/>
          <p:nvPr>
            <p:ph idx="1" type="body"/>
          </p:nvPr>
        </p:nvSpPr>
        <p:spPr>
          <a:xfrm>
            <a:off x="1291819" y="2465293"/>
            <a:ext cx="3834874" cy="371166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500"/>
              </a:spcBef>
              <a:spcAft>
                <a:spcPts val="0"/>
              </a:spcAft>
              <a:buClr>
                <a:schemeClr val="dk1"/>
              </a:buClr>
              <a:buSzPts val="2200"/>
              <a:buNone/>
              <a:defRPr sz="2200"/>
            </a:lvl1pPr>
            <a:lvl2pPr indent="-228600" lvl="1" marL="914400" algn="l">
              <a:lnSpc>
                <a:spcPct val="100000"/>
              </a:lnSpc>
              <a:spcBef>
                <a:spcPts val="300"/>
              </a:spcBef>
              <a:spcAft>
                <a:spcPts val="0"/>
              </a:spcAft>
              <a:buClr>
                <a:schemeClr val="dk1"/>
              </a:buClr>
              <a:buSzPts val="1400"/>
              <a:buNone/>
              <a:defRPr sz="1400"/>
            </a:lvl2pPr>
            <a:lvl3pPr indent="-228600" lvl="2" marL="1371600" algn="l">
              <a:lnSpc>
                <a:spcPct val="100000"/>
              </a:lnSpc>
              <a:spcBef>
                <a:spcPts val="300"/>
              </a:spcBef>
              <a:spcAft>
                <a:spcPts val="0"/>
              </a:spcAft>
              <a:buClr>
                <a:schemeClr val="dk1"/>
              </a:buClr>
              <a:buSzPts val="1200"/>
              <a:buNone/>
              <a:defRPr sz="1200"/>
            </a:lvl3pPr>
            <a:lvl4pPr indent="-228600" lvl="3" marL="1828800" algn="l">
              <a:lnSpc>
                <a:spcPct val="100000"/>
              </a:lnSpc>
              <a:spcBef>
                <a:spcPts val="0"/>
              </a:spcBef>
              <a:spcAft>
                <a:spcPts val="0"/>
              </a:spcAft>
              <a:buClr>
                <a:schemeClr val="dk1"/>
              </a:buClr>
              <a:buSzPts val="1000"/>
              <a:buNone/>
              <a:defRPr sz="1000"/>
            </a:lvl4pPr>
            <a:lvl5pPr indent="-228600" lvl="4" marL="2286000" algn="l">
              <a:lnSpc>
                <a:spcPct val="100000"/>
              </a:lnSpc>
              <a:spcBef>
                <a:spcPts val="0"/>
              </a:spcBef>
              <a:spcAft>
                <a:spcPts val="0"/>
              </a:spcAft>
              <a:buClr>
                <a:schemeClr val="dk1"/>
              </a:buClr>
              <a:buSzPts val="1000"/>
              <a:buNone/>
              <a:defRPr sz="1000"/>
            </a:lvl5pPr>
            <a:lvl6pPr indent="-228600" lvl="5" marL="2743200" algn="l">
              <a:lnSpc>
                <a:spcPct val="100000"/>
              </a:lnSpc>
              <a:spcBef>
                <a:spcPts val="0"/>
              </a:spcBef>
              <a:spcAft>
                <a:spcPts val="0"/>
              </a:spcAft>
              <a:buClr>
                <a:schemeClr val="dk1"/>
              </a:buClr>
              <a:buSzPts val="1000"/>
              <a:buNone/>
              <a:defRPr sz="1000"/>
            </a:lvl6pPr>
            <a:lvl7pPr indent="-228600" lvl="6" marL="3200400" algn="l">
              <a:lnSpc>
                <a:spcPct val="100000"/>
              </a:lnSpc>
              <a:spcBef>
                <a:spcPts val="0"/>
              </a:spcBef>
              <a:spcAft>
                <a:spcPts val="0"/>
              </a:spcAft>
              <a:buClr>
                <a:schemeClr val="dk1"/>
              </a:buClr>
              <a:buSzPts val="1000"/>
              <a:buNone/>
              <a:defRPr sz="1000"/>
            </a:lvl7pPr>
            <a:lvl8pPr indent="-228600" lvl="7" marL="3657600" algn="l">
              <a:lnSpc>
                <a:spcPct val="100000"/>
              </a:lnSpc>
              <a:spcBef>
                <a:spcPts val="0"/>
              </a:spcBef>
              <a:spcAft>
                <a:spcPts val="0"/>
              </a:spcAft>
              <a:buClr>
                <a:schemeClr val="dk1"/>
              </a:buClr>
              <a:buSzPts val="1000"/>
              <a:buNone/>
              <a:defRPr sz="1000"/>
            </a:lvl8pPr>
            <a:lvl9pPr indent="-228600" lvl="8" marL="4114800" algn="l">
              <a:lnSpc>
                <a:spcPct val="100000"/>
              </a:lnSpc>
              <a:spcBef>
                <a:spcPts val="0"/>
              </a:spcBef>
              <a:spcAft>
                <a:spcPts val="0"/>
              </a:spcAft>
              <a:buClr>
                <a:schemeClr val="dk1"/>
              </a:buClr>
              <a:buSzPts val="1000"/>
              <a:buNone/>
              <a:defRPr sz="1000"/>
            </a:lvl9pPr>
          </a:lstStyle>
          <a:p/>
        </p:txBody>
      </p:sp>
      <p:sp>
        <p:nvSpPr>
          <p:cNvPr descr="An empty placeholder to add an image. Click on the placeholder and select the image that you wish to add" id="74" name="Google Shape;74;p10"/>
          <p:cNvSpPr/>
          <p:nvPr>
            <p:ph idx="2" type="pic"/>
          </p:nvPr>
        </p:nvSpPr>
        <p:spPr>
          <a:xfrm>
            <a:off x="5518896" y="1828456"/>
            <a:ext cx="5389895" cy="5029544"/>
          </a:xfrm>
          <a:prstGeom prst="rect">
            <a:avLst/>
          </a:prstGeom>
          <a:noFill/>
          <a:ln>
            <a:noFill/>
          </a:ln>
        </p:spPr>
      </p:sp>
      <p:sp>
        <p:nvSpPr>
          <p:cNvPr id="75" name="Google Shape;75;p10"/>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3C4743"/>
                </a:solidFill>
              </a:defRPr>
            </a:lvl1pPr>
            <a:lvl2pPr indent="0" lvl="1" marL="0" algn="r">
              <a:spcBef>
                <a:spcPts val="0"/>
              </a:spcBef>
              <a:buNone/>
              <a:defRPr>
                <a:solidFill>
                  <a:srgbClr val="3C4743"/>
                </a:solidFill>
              </a:defRPr>
            </a:lvl2pPr>
            <a:lvl3pPr indent="0" lvl="2" marL="0" algn="r">
              <a:spcBef>
                <a:spcPts val="0"/>
              </a:spcBef>
              <a:buNone/>
              <a:defRPr>
                <a:solidFill>
                  <a:srgbClr val="3C4743"/>
                </a:solidFill>
              </a:defRPr>
            </a:lvl3pPr>
            <a:lvl4pPr indent="0" lvl="3" marL="0" algn="r">
              <a:spcBef>
                <a:spcPts val="0"/>
              </a:spcBef>
              <a:buNone/>
              <a:defRPr>
                <a:solidFill>
                  <a:srgbClr val="3C4743"/>
                </a:solidFill>
              </a:defRPr>
            </a:lvl4pPr>
            <a:lvl5pPr indent="0" lvl="4" marL="0" algn="r">
              <a:spcBef>
                <a:spcPts val="0"/>
              </a:spcBef>
              <a:buNone/>
              <a:defRPr>
                <a:solidFill>
                  <a:srgbClr val="3C4743"/>
                </a:solidFill>
              </a:defRPr>
            </a:lvl5pPr>
            <a:lvl6pPr indent="0" lvl="5" marL="0" algn="r">
              <a:spcBef>
                <a:spcPts val="0"/>
              </a:spcBef>
              <a:buNone/>
              <a:defRPr>
                <a:solidFill>
                  <a:srgbClr val="3C4743"/>
                </a:solidFill>
              </a:defRPr>
            </a:lvl6pPr>
            <a:lvl7pPr indent="0" lvl="6" marL="0" algn="r">
              <a:spcBef>
                <a:spcPts val="0"/>
              </a:spcBef>
              <a:buNone/>
              <a:defRPr>
                <a:solidFill>
                  <a:srgbClr val="3C4743"/>
                </a:solidFill>
              </a:defRPr>
            </a:lvl7pPr>
            <a:lvl8pPr indent="0" lvl="7" marL="0" algn="r">
              <a:spcBef>
                <a:spcPts val="0"/>
              </a:spcBef>
              <a:buNone/>
              <a:defRPr>
                <a:solidFill>
                  <a:srgbClr val="3C4743"/>
                </a:solidFill>
              </a:defRPr>
            </a:lvl8pPr>
            <a:lvl9pPr indent="0" lvl="8" marL="0" algn="r">
              <a:spcBef>
                <a:spcPts val="0"/>
              </a:spcBef>
              <a:buNone/>
              <a:defRPr>
                <a:solidFill>
                  <a:srgbClr val="3C4743"/>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347472"/>
            <a:ext cx="12188952" cy="1188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E5E6DA"/>
              </a:solidFill>
              <a:latin typeface="Calibri"/>
              <a:ea typeface="Calibri"/>
              <a:cs typeface="Calibri"/>
              <a:sym typeface="Calibri"/>
            </a:endParaRPr>
          </a:p>
        </p:txBody>
      </p:sp>
      <p:pic>
        <p:nvPicPr>
          <p:cNvPr id="11" name="Google Shape;11;p1"/>
          <p:cNvPicPr preferRelativeResize="0"/>
          <p:nvPr/>
        </p:nvPicPr>
        <p:blipFill rotWithShape="1">
          <a:blip r:embed="rId1">
            <a:alphaModFix/>
          </a:blip>
          <a:srcRect b="0" l="0" r="0" t="0"/>
          <a:stretch/>
        </p:blipFill>
        <p:spPr>
          <a:xfrm>
            <a:off x="0" y="457200"/>
            <a:ext cx="12188952" cy="1371257"/>
          </a:xfrm>
          <a:prstGeom prst="rect">
            <a:avLst/>
          </a:prstGeom>
          <a:noFill/>
          <a:ln>
            <a:noFill/>
          </a:ln>
        </p:spPr>
      </p:pic>
      <p:sp>
        <p:nvSpPr>
          <p:cNvPr id="12" name="Google Shape;12;p1"/>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lvl1pPr lvl="0" marR="0" rtl="0" algn="l">
              <a:lnSpc>
                <a:spcPct val="95000"/>
              </a:lnSpc>
              <a:spcBef>
                <a:spcPts val="0"/>
              </a:spcBef>
              <a:spcAft>
                <a:spcPts val="0"/>
              </a:spcAft>
              <a:buClr>
                <a:schemeClr val="lt1"/>
              </a:buClr>
              <a:buSzPts val="3000"/>
              <a:buFont typeface="Calibri"/>
              <a:buNone/>
              <a:defRPr b="0" i="0" sz="30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100000"/>
              </a:lnSpc>
              <a:spcBef>
                <a:spcPts val="1500"/>
              </a:spcBef>
              <a:spcAft>
                <a:spcPts val="0"/>
              </a:spcAft>
              <a:buClr>
                <a:schemeClr val="dk1"/>
              </a:buClr>
              <a:buSzPts val="2200"/>
              <a:buFont typeface="Noto Sans Symbols"/>
              <a:buChar char="▪"/>
              <a:defRPr b="0" i="0" sz="2200" u="none" cap="none" strike="noStrike">
                <a:solidFill>
                  <a:schemeClr val="dk1"/>
                </a:solidFill>
                <a:latin typeface="Calibri"/>
                <a:ea typeface="Calibri"/>
                <a:cs typeface="Calibri"/>
                <a:sym typeface="Calibri"/>
              </a:defRPr>
            </a:lvl1pPr>
            <a:lvl2pPr indent="-355600" lvl="1" marL="914400" marR="0" rtl="0" algn="l">
              <a:lnSpc>
                <a:spcPct val="100000"/>
              </a:lnSpc>
              <a:spcBef>
                <a:spcPts val="3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9pPr>
          </a:lstStyle>
          <a:p/>
        </p:txBody>
      </p:sp>
      <p:sp>
        <p:nvSpPr>
          <p:cNvPr id="14" name="Google Shape;14;p1"/>
          <p:cNvSpPr txBox="1"/>
          <p:nvPr>
            <p:ph idx="10" type="dt"/>
          </p:nvPr>
        </p:nvSpPr>
        <p:spPr>
          <a:xfrm>
            <a:off x="1280160" y="6356350"/>
            <a:ext cx="197194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1" type="ftr"/>
          </p:nvPr>
        </p:nvSpPr>
        <p:spPr>
          <a:xfrm>
            <a:off x="3252107" y="6356350"/>
            <a:ext cx="5687786"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2" type="sldNum"/>
          </p:nvPr>
        </p:nvSpPr>
        <p:spPr>
          <a:xfrm>
            <a:off x="8939894" y="6356350"/>
            <a:ext cx="196889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3C4743"/>
                </a:solidFill>
                <a:latin typeface="Calibri"/>
                <a:ea typeface="Calibri"/>
                <a:cs typeface="Calibri"/>
                <a:sym typeface="Calibri"/>
              </a:defRPr>
            </a:lvl1pPr>
            <a:lvl2pPr indent="0" lvl="1" marL="0" marR="0" rtl="0" algn="r">
              <a:spcBef>
                <a:spcPts val="0"/>
              </a:spcBef>
              <a:buNone/>
              <a:defRPr b="0" i="0" sz="1200" u="none" cap="none" strike="noStrike">
                <a:solidFill>
                  <a:srgbClr val="3C4743"/>
                </a:solidFill>
                <a:latin typeface="Calibri"/>
                <a:ea typeface="Calibri"/>
                <a:cs typeface="Calibri"/>
                <a:sym typeface="Calibri"/>
              </a:defRPr>
            </a:lvl2pPr>
            <a:lvl3pPr indent="0" lvl="2" marL="0" marR="0" rtl="0" algn="r">
              <a:spcBef>
                <a:spcPts val="0"/>
              </a:spcBef>
              <a:buNone/>
              <a:defRPr b="0" i="0" sz="1200" u="none" cap="none" strike="noStrike">
                <a:solidFill>
                  <a:srgbClr val="3C4743"/>
                </a:solidFill>
                <a:latin typeface="Calibri"/>
                <a:ea typeface="Calibri"/>
                <a:cs typeface="Calibri"/>
                <a:sym typeface="Calibri"/>
              </a:defRPr>
            </a:lvl3pPr>
            <a:lvl4pPr indent="0" lvl="3" marL="0" marR="0" rtl="0" algn="r">
              <a:spcBef>
                <a:spcPts val="0"/>
              </a:spcBef>
              <a:buNone/>
              <a:defRPr b="0" i="0" sz="1200" u="none" cap="none" strike="noStrike">
                <a:solidFill>
                  <a:srgbClr val="3C4743"/>
                </a:solidFill>
                <a:latin typeface="Calibri"/>
                <a:ea typeface="Calibri"/>
                <a:cs typeface="Calibri"/>
                <a:sym typeface="Calibri"/>
              </a:defRPr>
            </a:lvl4pPr>
            <a:lvl5pPr indent="0" lvl="4" marL="0" marR="0" rtl="0" algn="r">
              <a:spcBef>
                <a:spcPts val="0"/>
              </a:spcBef>
              <a:buNone/>
              <a:defRPr b="0" i="0" sz="1200" u="none" cap="none" strike="noStrike">
                <a:solidFill>
                  <a:srgbClr val="3C4743"/>
                </a:solidFill>
                <a:latin typeface="Calibri"/>
                <a:ea typeface="Calibri"/>
                <a:cs typeface="Calibri"/>
                <a:sym typeface="Calibri"/>
              </a:defRPr>
            </a:lvl5pPr>
            <a:lvl6pPr indent="0" lvl="5" marL="0" marR="0" rtl="0" algn="r">
              <a:spcBef>
                <a:spcPts val="0"/>
              </a:spcBef>
              <a:buNone/>
              <a:defRPr b="0" i="0" sz="1200" u="none" cap="none" strike="noStrike">
                <a:solidFill>
                  <a:srgbClr val="3C4743"/>
                </a:solidFill>
                <a:latin typeface="Calibri"/>
                <a:ea typeface="Calibri"/>
                <a:cs typeface="Calibri"/>
                <a:sym typeface="Calibri"/>
              </a:defRPr>
            </a:lvl6pPr>
            <a:lvl7pPr indent="0" lvl="6" marL="0" marR="0" rtl="0" algn="r">
              <a:spcBef>
                <a:spcPts val="0"/>
              </a:spcBef>
              <a:buNone/>
              <a:defRPr b="0" i="0" sz="1200" u="none" cap="none" strike="noStrike">
                <a:solidFill>
                  <a:srgbClr val="3C4743"/>
                </a:solidFill>
                <a:latin typeface="Calibri"/>
                <a:ea typeface="Calibri"/>
                <a:cs typeface="Calibri"/>
                <a:sym typeface="Calibri"/>
              </a:defRPr>
            </a:lvl7pPr>
            <a:lvl8pPr indent="0" lvl="7" marL="0" marR="0" rtl="0" algn="r">
              <a:spcBef>
                <a:spcPts val="0"/>
              </a:spcBef>
              <a:buNone/>
              <a:defRPr b="0" i="0" sz="1200" u="none" cap="none" strike="noStrike">
                <a:solidFill>
                  <a:srgbClr val="3C4743"/>
                </a:solidFill>
                <a:latin typeface="Calibri"/>
                <a:ea typeface="Calibri"/>
                <a:cs typeface="Calibri"/>
                <a:sym typeface="Calibri"/>
              </a:defRPr>
            </a:lvl8pPr>
            <a:lvl9pPr indent="0" lvl="8" marL="0" marR="0" rtl="0" algn="r">
              <a:spcBef>
                <a:spcPts val="0"/>
              </a:spcBef>
              <a:buNone/>
              <a:defRPr b="0" i="0" sz="1200" u="none" cap="none" strike="noStrike">
                <a:solidFill>
                  <a:srgbClr val="3C474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ctr">
              <a:lnSpc>
                <a:spcPct val="95000"/>
              </a:lnSpc>
              <a:spcBef>
                <a:spcPts val="0"/>
              </a:spcBef>
              <a:spcAft>
                <a:spcPts val="0"/>
              </a:spcAft>
              <a:buClr>
                <a:schemeClr val="lt1"/>
              </a:buClr>
              <a:buSzPts val="3200"/>
              <a:buFont typeface="Calibri"/>
              <a:buNone/>
            </a:pPr>
            <a:r>
              <a:rPr lang="en-US" sz="3200"/>
              <a:t>Lecture: 3 Demand And Supply (refer to Chapter 3 Parkin, Powell Book)</a:t>
            </a:r>
            <a:endParaRPr sz="3200"/>
          </a:p>
        </p:txBody>
      </p:sp>
      <p:sp>
        <p:nvSpPr>
          <p:cNvPr id="97" name="Google Shape;97;p13"/>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lang="en-US"/>
              <a:t>that a market is any arrangement that enables buyers and sellers to get information and to do business with each other.</a:t>
            </a:r>
            <a:endParaRPr/>
          </a:p>
          <a:p>
            <a:pPr indent="-228600" lvl="0" marL="228600" rtl="0" algn="l">
              <a:lnSpc>
                <a:spcPct val="100000"/>
              </a:lnSpc>
              <a:spcBef>
                <a:spcPts val="1500"/>
              </a:spcBef>
              <a:spcAft>
                <a:spcPts val="0"/>
              </a:spcAft>
              <a:buClr>
                <a:schemeClr val="dk1"/>
              </a:buClr>
              <a:buSzPts val="2200"/>
              <a:buChar char="▪"/>
            </a:pPr>
            <a:r>
              <a:rPr lang="en-US"/>
              <a:t>Markets exist for all types of goods and services, such as currency exchange, shoes, saloons etc</a:t>
            </a:r>
            <a:endParaRPr/>
          </a:p>
          <a:p>
            <a:pPr indent="-228600" lvl="0" marL="228600" rtl="0" algn="l">
              <a:lnSpc>
                <a:spcPct val="100000"/>
              </a:lnSpc>
              <a:spcBef>
                <a:spcPts val="1500"/>
              </a:spcBef>
              <a:spcAft>
                <a:spcPts val="0"/>
              </a:spcAft>
              <a:buClr>
                <a:schemeClr val="dk1"/>
              </a:buClr>
              <a:buSzPts val="2200"/>
              <a:buChar char="▪"/>
            </a:pPr>
            <a:r>
              <a:rPr b="1" lang="en-US"/>
              <a:t>competitive market – a market that has many buyers </a:t>
            </a:r>
            <a:r>
              <a:rPr lang="en-US"/>
              <a:t>and many sellers, so no single buyer or seller can influence the price.</a:t>
            </a:r>
            <a:endParaRPr/>
          </a:p>
          <a:p>
            <a:pPr indent="-228600" lvl="0" marL="228600" rtl="0" algn="l">
              <a:lnSpc>
                <a:spcPct val="100000"/>
              </a:lnSpc>
              <a:spcBef>
                <a:spcPts val="1500"/>
              </a:spcBef>
              <a:spcAft>
                <a:spcPts val="0"/>
              </a:spcAft>
              <a:buClr>
                <a:schemeClr val="dk1"/>
              </a:buClr>
              <a:buSzPts val="2200"/>
              <a:buChar char="▪"/>
            </a:pPr>
            <a:r>
              <a:rPr lang="en-US"/>
              <a:t>Producers offer items for sale only if the price is high enough to cover their opportunity cost. And consumers respond to changing opportunity cost by seeking cheaper alternatives to expensive items.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2"/>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Changes in Demand Curve</a:t>
            </a:r>
            <a:endParaRPr/>
          </a:p>
        </p:txBody>
      </p:sp>
      <p:sp>
        <p:nvSpPr>
          <p:cNvPr id="254" name="Google Shape;254;p22"/>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b="1" lang="en-US"/>
              <a:t>Expected future income</a:t>
            </a:r>
            <a:endParaRPr/>
          </a:p>
          <a:p>
            <a:pPr indent="-228600" lvl="0" marL="228600" rtl="0" algn="l">
              <a:lnSpc>
                <a:spcPct val="100000"/>
              </a:lnSpc>
              <a:spcBef>
                <a:spcPts val="1500"/>
              </a:spcBef>
              <a:spcAft>
                <a:spcPts val="0"/>
              </a:spcAft>
              <a:buClr>
                <a:schemeClr val="dk1"/>
              </a:buClr>
              <a:buSzPts val="2200"/>
              <a:buNone/>
            </a:pPr>
            <a:r>
              <a:rPr b="1" lang="en-US"/>
              <a:t>If you expect a rise in your future income, suppose getting a huge bonus, you may increase your demand for a particular good/service. Or if it falls, you may want to hold on to more of your present income.</a:t>
            </a:r>
            <a:endParaRPr/>
          </a:p>
          <a:p>
            <a:pPr indent="-228600" lvl="0" marL="228600" rtl="0" algn="l">
              <a:lnSpc>
                <a:spcPct val="100000"/>
              </a:lnSpc>
              <a:spcBef>
                <a:spcPts val="1500"/>
              </a:spcBef>
              <a:spcAft>
                <a:spcPts val="0"/>
              </a:spcAft>
              <a:buClr>
                <a:schemeClr val="dk1"/>
              </a:buClr>
              <a:buSzPts val="2200"/>
              <a:buNone/>
            </a:pPr>
            <a:r>
              <a:t/>
            </a:r>
            <a:endParaRPr b="1"/>
          </a:p>
          <a:p>
            <a:pPr indent="-228600" lvl="0" marL="228600" rtl="0" algn="l">
              <a:lnSpc>
                <a:spcPct val="100000"/>
              </a:lnSpc>
              <a:spcBef>
                <a:spcPts val="1500"/>
              </a:spcBef>
              <a:spcAft>
                <a:spcPts val="0"/>
              </a:spcAft>
              <a:buClr>
                <a:schemeClr val="dk1"/>
              </a:buClr>
              <a:buSzPts val="2200"/>
              <a:buNone/>
            </a:pPr>
            <a:r>
              <a:rPr b="1" lang="en-US"/>
              <a:t>Example: Most weddings are seen to occur after company bonuses are given. </a:t>
            </a:r>
            <a:endParaRPr/>
          </a:p>
          <a:p>
            <a:pPr indent="-228600" lvl="0" marL="228600" rtl="0" algn="l">
              <a:lnSpc>
                <a:spcPct val="100000"/>
              </a:lnSpc>
              <a:spcBef>
                <a:spcPts val="1500"/>
              </a:spcBef>
              <a:spcAft>
                <a:spcPts val="0"/>
              </a:spcAft>
              <a:buClr>
                <a:schemeClr val="dk1"/>
              </a:buClr>
              <a:buSzPts val="2200"/>
              <a:buNone/>
            </a:pPr>
            <a:r>
              <a:rPr b="1" lang="en-US"/>
              <a:t>During job cuts in 2010 in US, workers were seen to reduce their meals eaten outside.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3"/>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Changes in Demand Curve</a:t>
            </a:r>
            <a:endParaRPr/>
          </a:p>
        </p:txBody>
      </p:sp>
      <p:sp>
        <p:nvSpPr>
          <p:cNvPr id="260" name="Google Shape;260;p23"/>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lang="en-US"/>
              <a:t>Population Changes</a:t>
            </a:r>
            <a:endParaRPr/>
          </a:p>
          <a:p>
            <a:pPr indent="-228600" lvl="0" marL="228600" rtl="0" algn="l">
              <a:lnSpc>
                <a:spcPct val="100000"/>
              </a:lnSpc>
              <a:spcBef>
                <a:spcPts val="1500"/>
              </a:spcBef>
              <a:spcAft>
                <a:spcPts val="0"/>
              </a:spcAft>
              <a:buClr>
                <a:schemeClr val="dk1"/>
              </a:buClr>
              <a:buSzPts val="2200"/>
              <a:buNone/>
            </a:pPr>
            <a:r>
              <a:rPr lang="en-US"/>
              <a:t>A population comprises of various age, income, geographic structures. Which means different types of goods and services are demanded. A change in the population also changes the type of goods and services that are demanded. </a:t>
            </a:r>
            <a:endParaRPr/>
          </a:p>
          <a:p>
            <a:pPr indent="-228600" lvl="0" marL="228600" rtl="0" algn="l">
              <a:lnSpc>
                <a:spcPct val="100000"/>
              </a:lnSpc>
              <a:spcBef>
                <a:spcPts val="1500"/>
              </a:spcBef>
              <a:spcAft>
                <a:spcPts val="0"/>
              </a:spcAft>
              <a:buClr>
                <a:schemeClr val="dk1"/>
              </a:buClr>
              <a:buSzPts val="2200"/>
              <a:buNone/>
            </a:pPr>
            <a:r>
              <a:rPr lang="en-US"/>
              <a:t>See figure</a:t>
            </a:r>
            <a:endParaRPr/>
          </a:p>
          <a:p>
            <a:pPr indent="-228600" lvl="0" marL="228600" rtl="0" algn="l">
              <a:lnSpc>
                <a:spcPct val="100000"/>
              </a:lnSpc>
              <a:spcBef>
                <a:spcPts val="1500"/>
              </a:spcBef>
              <a:spcAft>
                <a:spcPts val="0"/>
              </a:spcAft>
              <a:buClr>
                <a:schemeClr val="dk1"/>
              </a:buClr>
              <a:buSzPts val="2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descr="china-india-population.gif" id="265" name="Google Shape;265;p24"/>
          <p:cNvPicPr preferRelativeResize="0"/>
          <p:nvPr/>
        </p:nvPicPr>
        <p:blipFill rotWithShape="1">
          <a:blip r:embed="rId3">
            <a:alphaModFix/>
          </a:blip>
          <a:srcRect b="0" l="0" r="0" t="0"/>
          <a:stretch/>
        </p:blipFill>
        <p:spPr>
          <a:xfrm>
            <a:off x="1127760" y="643889"/>
            <a:ext cx="9845040" cy="51816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5"/>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Changes in Demand Curve</a:t>
            </a:r>
            <a:endParaRPr/>
          </a:p>
        </p:txBody>
      </p:sp>
      <p:sp>
        <p:nvSpPr>
          <p:cNvPr id="271" name="Google Shape;271;p25"/>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None/>
            </a:pPr>
            <a:r>
              <a:rPr lang="en-US"/>
              <a:t>6. Preferences</a:t>
            </a:r>
            <a:endParaRPr/>
          </a:p>
          <a:p>
            <a:pPr indent="-228600" lvl="0" marL="228600" rtl="0" algn="l">
              <a:lnSpc>
                <a:spcPct val="100000"/>
              </a:lnSpc>
              <a:spcBef>
                <a:spcPts val="1500"/>
              </a:spcBef>
              <a:spcAft>
                <a:spcPts val="0"/>
              </a:spcAft>
              <a:buClr>
                <a:schemeClr val="dk1"/>
              </a:buClr>
              <a:buSzPts val="2200"/>
              <a:buNone/>
            </a:pPr>
            <a:r>
              <a:rPr lang="en-US"/>
              <a:t>This is your choices or preferences for goods and services. Often some preferences are very unique, in that case we refer to a ‘niche’ market. </a:t>
            </a:r>
            <a:endParaRPr/>
          </a:p>
          <a:p>
            <a:pPr indent="-228600" lvl="0" marL="228600" rtl="0" algn="l">
              <a:lnSpc>
                <a:spcPct val="100000"/>
              </a:lnSpc>
              <a:spcBef>
                <a:spcPts val="1500"/>
              </a:spcBef>
              <a:spcAft>
                <a:spcPts val="0"/>
              </a:spcAft>
              <a:buClr>
                <a:schemeClr val="dk1"/>
              </a:buClr>
              <a:buSzPts val="2200"/>
              <a:buNone/>
            </a:pPr>
            <a:r>
              <a:rPr b="1" lang="en-US"/>
              <a:t>Lomé Voodoo Market – a market to buy elephants' feet and leopards' heads</a:t>
            </a:r>
            <a:endParaRPr/>
          </a:p>
          <a:p>
            <a:pPr indent="-228600" lvl="0" marL="228600" rtl="0" algn="l">
              <a:lnSpc>
                <a:spcPct val="100000"/>
              </a:lnSpc>
              <a:spcBef>
                <a:spcPts val="1500"/>
              </a:spcBef>
              <a:spcAft>
                <a:spcPts val="0"/>
              </a:spcAft>
              <a:buClr>
                <a:schemeClr val="dk1"/>
              </a:buClr>
              <a:buSzPts val="2200"/>
              <a:buNone/>
            </a:pPr>
            <a:r>
              <a:rPr b="1" lang="en-US"/>
              <a:t>Witches’ Market, La Paz, Bolivia</a:t>
            </a:r>
            <a:endParaRPr/>
          </a:p>
          <a:p>
            <a:pPr indent="-228600" lvl="0" marL="228600" rtl="0" algn="l">
              <a:lnSpc>
                <a:spcPct val="100000"/>
              </a:lnSpc>
              <a:spcBef>
                <a:spcPts val="1500"/>
              </a:spcBef>
              <a:spcAft>
                <a:spcPts val="0"/>
              </a:spcAft>
              <a:buClr>
                <a:schemeClr val="dk1"/>
              </a:buClr>
              <a:buSzPts val="2200"/>
              <a:buNone/>
            </a:pPr>
            <a:r>
              <a:rPr b="1" lang="en-US"/>
              <a:t>Ka Firushi Bird market, Kabul, Afghanistan </a:t>
            </a:r>
            <a:endParaRPr/>
          </a:p>
          <a:p>
            <a:pPr indent="-228600" lvl="0" marL="228600" rtl="0" algn="l">
              <a:lnSpc>
                <a:spcPct val="100000"/>
              </a:lnSpc>
              <a:spcBef>
                <a:spcPts val="1500"/>
              </a:spcBef>
              <a:spcAft>
                <a:spcPts val="0"/>
              </a:spcAft>
              <a:buClr>
                <a:schemeClr val="dk1"/>
              </a:buClr>
              <a:buSzPts val="2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6"/>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Changes in Demand Curve v/s Shift in Demand Curve</a:t>
            </a:r>
            <a:endParaRPr/>
          </a:p>
        </p:txBody>
      </p:sp>
      <p:sp>
        <p:nvSpPr>
          <p:cNvPr id="277" name="Google Shape;277;p26"/>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lang="en-US"/>
              <a:t>Any changes in Price (while keeping other things equal) will cause a movement or change along the demand curve. The movement either happens upwards or downwards.</a:t>
            </a:r>
            <a:endParaRPr/>
          </a:p>
          <a:p>
            <a:pPr indent="-228600" lvl="0" marL="228600" rtl="0" algn="l">
              <a:lnSpc>
                <a:spcPct val="100000"/>
              </a:lnSpc>
              <a:spcBef>
                <a:spcPts val="1500"/>
              </a:spcBef>
              <a:spcAft>
                <a:spcPts val="0"/>
              </a:spcAft>
              <a:buClr>
                <a:schemeClr val="dk1"/>
              </a:buClr>
              <a:buSzPts val="2200"/>
              <a:buChar char="▪"/>
            </a:pPr>
            <a:r>
              <a:rPr lang="en-US"/>
              <a:t>A shift happens when price is no longer our element of concern, other factors (of the 6 mentioned) influence the demand and the demand curve shifts outwards or inwards.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7"/>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Changes in Demand Curve v/s Shift in Demand Curve</a:t>
            </a:r>
            <a:endParaRPr/>
          </a:p>
        </p:txBody>
      </p:sp>
      <p:pic>
        <p:nvPicPr>
          <p:cNvPr descr="figure_4-142CF58EA920ACFBD04.png" id="283" name="Google Shape;283;p27"/>
          <p:cNvPicPr preferRelativeResize="0"/>
          <p:nvPr>
            <p:ph idx="1" type="body"/>
          </p:nvPr>
        </p:nvPicPr>
        <p:blipFill rotWithShape="1">
          <a:blip r:embed="rId3">
            <a:alphaModFix/>
          </a:blip>
          <a:srcRect b="0" l="0" r="0" t="0"/>
          <a:stretch/>
        </p:blipFill>
        <p:spPr>
          <a:xfrm>
            <a:off x="655320" y="2139136"/>
            <a:ext cx="10772822" cy="471886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8"/>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 Review Questions</a:t>
            </a:r>
            <a:endParaRPr/>
          </a:p>
        </p:txBody>
      </p:sp>
      <p:sp>
        <p:nvSpPr>
          <p:cNvPr id="289" name="Google Shape;289;p28"/>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lang="en-US"/>
              <a:t>1. Suppose consumers know that during the FIFA World Cup of 2018, TV manufacturers will give discounts as a promotional stunt to attract more customers. As a customer, what would happen to your current demand for TV? And what factor of the 6 mentioned is affecting demanding here?</a:t>
            </a:r>
            <a:endParaRPr/>
          </a:p>
          <a:p>
            <a:pPr indent="-228600" lvl="0" marL="228600" rtl="0" algn="l">
              <a:lnSpc>
                <a:spcPct val="100000"/>
              </a:lnSpc>
              <a:spcBef>
                <a:spcPts val="1500"/>
              </a:spcBef>
              <a:spcAft>
                <a:spcPts val="0"/>
              </a:spcAft>
              <a:buClr>
                <a:schemeClr val="dk1"/>
              </a:buClr>
              <a:buSzPts val="2200"/>
              <a:buChar char="▪"/>
            </a:pPr>
            <a:r>
              <a:rPr lang="en-US"/>
              <a:t>2. Suppose an unexpected heat wave hits South Asia. Show the effect on the ice market in Bangladesh. What happens to the demand for ice cream in Bangladesh? And what factor of the 6 mentioned is affecting demand here?</a:t>
            </a:r>
            <a:endParaRPr/>
          </a:p>
          <a:p>
            <a:pPr indent="0" lvl="0" marL="0" rtl="0" algn="l">
              <a:lnSpc>
                <a:spcPct val="100000"/>
              </a:lnSpc>
              <a:spcBef>
                <a:spcPts val="1500"/>
              </a:spcBef>
              <a:spcAft>
                <a:spcPts val="0"/>
              </a:spcAft>
              <a:buClr>
                <a:schemeClr val="dk1"/>
              </a:buClr>
              <a:buSzPts val="22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9"/>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Answer</a:t>
            </a:r>
            <a:endParaRPr/>
          </a:p>
        </p:txBody>
      </p:sp>
      <p:sp>
        <p:nvSpPr>
          <p:cNvPr id="295" name="Google Shape;295;p29"/>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lang="en-US"/>
              <a:t>1. Current demand would fall for TVs because customers know that they can get a cheaper price later. The demand for TVs in this case would fall. Meaning the demand curve would shift to the left. Less quantity is demanded at current prices. This is a concept of ‘future expected prices’</a:t>
            </a:r>
            <a:endParaRPr/>
          </a:p>
          <a:p>
            <a:pPr indent="-228600" lvl="0" marL="228600" rtl="0" algn="l">
              <a:lnSpc>
                <a:spcPct val="100000"/>
              </a:lnSpc>
              <a:spcBef>
                <a:spcPts val="1500"/>
              </a:spcBef>
              <a:spcAft>
                <a:spcPts val="0"/>
              </a:spcAft>
              <a:buClr>
                <a:schemeClr val="dk1"/>
              </a:buClr>
              <a:buSzPts val="2200"/>
              <a:buChar char="▪"/>
            </a:pPr>
            <a:r>
              <a:rPr lang="en-US"/>
              <a:t>2. A heat wave in South Asia, would also affect Bangladesh because it is part of South Asia. Heat wave would increase the demand for ice cream in Bangladesh as well as other South Asian countries. More quantity is demanded at current prices. The demand curve would shift to the right. This is a concept of ‘consumer preferences’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4"/>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What is Demand?</a:t>
            </a:r>
            <a:endParaRPr/>
          </a:p>
        </p:txBody>
      </p:sp>
      <p:sp>
        <p:nvSpPr>
          <p:cNvPr id="103" name="Google Shape;103;p14"/>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lang="en-US"/>
              <a:t>If you demand something, then you</a:t>
            </a:r>
            <a:endParaRPr/>
          </a:p>
          <a:p>
            <a:pPr indent="-228600" lvl="0" marL="228600" rtl="0" algn="just">
              <a:lnSpc>
                <a:spcPct val="100000"/>
              </a:lnSpc>
              <a:spcBef>
                <a:spcPts val="1500"/>
              </a:spcBef>
              <a:spcAft>
                <a:spcPts val="0"/>
              </a:spcAft>
              <a:buClr>
                <a:schemeClr val="dk1"/>
              </a:buClr>
              <a:buSzPts val="2200"/>
              <a:buNone/>
            </a:pPr>
            <a:r>
              <a:rPr lang="en-US"/>
              <a:t> Want it,</a:t>
            </a:r>
            <a:endParaRPr/>
          </a:p>
          <a:p>
            <a:pPr indent="-228600" lvl="0" marL="228600" rtl="0" algn="just">
              <a:lnSpc>
                <a:spcPct val="100000"/>
              </a:lnSpc>
              <a:spcBef>
                <a:spcPts val="1500"/>
              </a:spcBef>
              <a:spcAft>
                <a:spcPts val="0"/>
              </a:spcAft>
              <a:buClr>
                <a:schemeClr val="dk1"/>
              </a:buClr>
              <a:buSzPts val="2200"/>
              <a:buNone/>
            </a:pPr>
            <a:r>
              <a:rPr lang="en-US"/>
              <a:t>Can afford it, and</a:t>
            </a:r>
            <a:endParaRPr/>
          </a:p>
          <a:p>
            <a:pPr indent="-228600" lvl="0" marL="228600" rtl="0" algn="just">
              <a:lnSpc>
                <a:spcPct val="100000"/>
              </a:lnSpc>
              <a:spcBef>
                <a:spcPts val="1500"/>
              </a:spcBef>
              <a:spcAft>
                <a:spcPts val="0"/>
              </a:spcAft>
              <a:buClr>
                <a:schemeClr val="dk1"/>
              </a:buClr>
              <a:buSzPts val="2200"/>
              <a:buNone/>
            </a:pPr>
            <a:r>
              <a:rPr lang="en-US"/>
              <a:t> Plan to buy it.</a:t>
            </a:r>
            <a:endParaRPr/>
          </a:p>
          <a:p>
            <a:pPr indent="-228600" lvl="0" marL="228600" rtl="0" algn="l">
              <a:lnSpc>
                <a:spcPct val="100000"/>
              </a:lnSpc>
              <a:spcBef>
                <a:spcPts val="1500"/>
              </a:spcBef>
              <a:spcAft>
                <a:spcPts val="0"/>
              </a:spcAft>
              <a:buClr>
                <a:schemeClr val="dk1"/>
              </a:buClr>
              <a:buSzPts val="2200"/>
              <a:buChar char="▪"/>
            </a:pPr>
            <a:r>
              <a:rPr lang="en-US"/>
              <a:t>The </a:t>
            </a:r>
            <a:r>
              <a:rPr b="1" lang="en-US"/>
              <a:t>quantity demanded of a good or service is the </a:t>
            </a:r>
            <a:r>
              <a:rPr lang="en-US"/>
              <a:t>amount that consumers plan to buy during a given time period at a particular price. The quantity demanded is not necessarily the same as the quantity actually bought. Sometimes the quantity demanded exceeds the amount of goods available, so the quantity bought is less than the quantity demanded.</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5"/>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The Law of Demand</a:t>
            </a:r>
            <a:endParaRPr/>
          </a:p>
        </p:txBody>
      </p:sp>
      <p:sp>
        <p:nvSpPr>
          <p:cNvPr id="109" name="Google Shape;109;p15"/>
          <p:cNvSpPr txBox="1"/>
          <p:nvPr>
            <p:ph idx="1" type="body"/>
          </p:nvPr>
        </p:nvSpPr>
        <p:spPr>
          <a:xfrm>
            <a:off x="1280160" y="1928553"/>
            <a:ext cx="9628632" cy="4721629"/>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1800"/>
              <a:buChar char="▪"/>
            </a:pPr>
            <a:r>
              <a:rPr lang="en-US" sz="1800"/>
              <a:t>The </a:t>
            </a:r>
            <a:r>
              <a:rPr b="1" lang="en-US" sz="1800"/>
              <a:t>law of demand states:</a:t>
            </a:r>
            <a:endParaRPr/>
          </a:p>
          <a:p>
            <a:pPr indent="-228600" lvl="0" marL="228600" rtl="0" algn="l">
              <a:lnSpc>
                <a:spcPct val="100000"/>
              </a:lnSpc>
              <a:spcBef>
                <a:spcPts val="1500"/>
              </a:spcBef>
              <a:spcAft>
                <a:spcPts val="0"/>
              </a:spcAft>
              <a:buClr>
                <a:schemeClr val="dk1"/>
              </a:buClr>
              <a:buSzPts val="1800"/>
              <a:buNone/>
            </a:pPr>
            <a:r>
              <a:rPr b="1" lang="en-US" sz="1800"/>
              <a:t>Other things remaining the same, the higher the price of a good, the smaller is the quantity demanded; and the lower the price of a good, the greater is the quantity demanded.</a:t>
            </a:r>
            <a:endParaRPr/>
          </a:p>
          <a:p>
            <a:pPr indent="-228600" lvl="0" marL="228600" rtl="0" algn="l">
              <a:lnSpc>
                <a:spcPct val="100000"/>
              </a:lnSpc>
              <a:spcBef>
                <a:spcPts val="1500"/>
              </a:spcBef>
              <a:spcAft>
                <a:spcPts val="0"/>
              </a:spcAft>
              <a:buClr>
                <a:schemeClr val="dk1"/>
              </a:buClr>
              <a:buSzPts val="1800"/>
              <a:buNone/>
            </a:pPr>
            <a:r>
              <a:t/>
            </a:r>
            <a:endParaRPr b="1" sz="1800"/>
          </a:p>
          <a:p>
            <a:pPr indent="-228600" lvl="1" marL="228600" rtl="0" algn="l">
              <a:lnSpc>
                <a:spcPct val="100000"/>
              </a:lnSpc>
              <a:spcBef>
                <a:spcPts val="1500"/>
              </a:spcBef>
              <a:spcAft>
                <a:spcPts val="0"/>
              </a:spcAft>
              <a:buClr>
                <a:schemeClr val="dk1"/>
              </a:buClr>
              <a:buSzPts val="2400"/>
              <a:buNone/>
            </a:pPr>
            <a:r>
              <a:rPr lang="en-US" sz="2400"/>
              <a:t>The </a:t>
            </a:r>
            <a:r>
              <a:rPr i="1" lang="en-US" sz="2400">
                <a:solidFill>
                  <a:srgbClr val="25A9A6"/>
                </a:solidFill>
              </a:rPr>
              <a:t>demand schedule</a:t>
            </a:r>
            <a:r>
              <a:rPr lang="en-US" sz="2400"/>
              <a:t> is a table that shows the relationship between the price of the good and the quantity demanded. </a:t>
            </a:r>
            <a:endParaRPr/>
          </a:p>
          <a:p>
            <a:pPr indent="-228600" lvl="0" marL="228600" rtl="0" algn="l">
              <a:lnSpc>
                <a:spcPct val="100000"/>
              </a:lnSpc>
              <a:spcBef>
                <a:spcPts val="1500"/>
              </a:spcBef>
              <a:spcAft>
                <a:spcPts val="0"/>
              </a:spcAft>
              <a:buClr>
                <a:schemeClr val="dk1"/>
              </a:buClr>
              <a:buSzPts val="1800"/>
              <a:buNone/>
            </a:pPr>
            <a:r>
              <a:t/>
            </a:r>
            <a:endParaRPr b="1" sz="1800"/>
          </a:p>
          <a:p>
            <a:pPr indent="-228600" lvl="0" marL="228600" rtl="0" algn="l">
              <a:lnSpc>
                <a:spcPct val="100000"/>
              </a:lnSpc>
              <a:spcBef>
                <a:spcPts val="1500"/>
              </a:spcBef>
              <a:spcAft>
                <a:spcPts val="0"/>
              </a:spcAft>
              <a:buClr>
                <a:schemeClr val="dk1"/>
              </a:buClr>
              <a:buSzPts val="1800"/>
              <a:buChar char="▪"/>
            </a:pPr>
            <a:r>
              <a:rPr lang="en-US" sz="1800"/>
              <a:t>Why does a higher price reduce the quantity demanded? For two reasons:</a:t>
            </a:r>
            <a:endParaRPr/>
          </a:p>
          <a:p>
            <a:pPr indent="-228600" lvl="0" marL="228600" rtl="0" algn="l">
              <a:lnSpc>
                <a:spcPct val="100000"/>
              </a:lnSpc>
              <a:spcBef>
                <a:spcPts val="1500"/>
              </a:spcBef>
              <a:spcAft>
                <a:spcPts val="0"/>
              </a:spcAft>
              <a:buClr>
                <a:schemeClr val="dk1"/>
              </a:buClr>
              <a:buSzPts val="1800"/>
              <a:buNone/>
            </a:pPr>
            <a:r>
              <a:rPr lang="en-US" sz="1800"/>
              <a:t>Substitution effect: you look for cheaper alternatives, from pepsi to coke,</a:t>
            </a:r>
            <a:endParaRPr/>
          </a:p>
          <a:p>
            <a:pPr indent="-228600" lvl="0" marL="228600" rtl="0" algn="l">
              <a:lnSpc>
                <a:spcPct val="100000"/>
              </a:lnSpc>
              <a:spcBef>
                <a:spcPts val="1500"/>
              </a:spcBef>
              <a:spcAft>
                <a:spcPts val="0"/>
              </a:spcAft>
              <a:buClr>
                <a:schemeClr val="dk1"/>
              </a:buClr>
              <a:buSzPts val="1800"/>
              <a:buNone/>
            </a:pPr>
            <a:r>
              <a:rPr lang="en-US" sz="1800"/>
              <a:t> Income effect: more of your income  is now spent, which is not desirable because money is scarce, so you buy less of that product.</a:t>
            </a:r>
            <a:endParaRPr sz="18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16"/>
          <p:cNvPicPr preferRelativeResize="0"/>
          <p:nvPr/>
        </p:nvPicPr>
        <p:blipFill rotWithShape="1">
          <a:blip r:embed="rId3">
            <a:alphaModFix/>
          </a:blip>
          <a:srcRect b="1889" l="0" r="0" t="0"/>
          <a:stretch/>
        </p:blipFill>
        <p:spPr>
          <a:xfrm>
            <a:off x="814648" y="2056014"/>
            <a:ext cx="9692640" cy="4781476"/>
          </a:xfrm>
          <a:prstGeom prst="rect">
            <a:avLst/>
          </a:prstGeom>
          <a:noFill/>
          <a:ln>
            <a:noFill/>
          </a:ln>
        </p:spPr>
      </p:pic>
      <p:sp>
        <p:nvSpPr>
          <p:cNvPr id="120" name="Google Shape;120;p16"/>
          <p:cNvSpPr/>
          <p:nvPr/>
        </p:nvSpPr>
        <p:spPr>
          <a:xfrm>
            <a:off x="4165600" y="6248400"/>
            <a:ext cx="3860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pic>
        <p:nvPicPr>
          <p:cNvPr descr="ICECONE" id="121" name="Google Shape;121;p16"/>
          <p:cNvPicPr preferRelativeResize="0"/>
          <p:nvPr/>
        </p:nvPicPr>
        <p:blipFill rotWithShape="1">
          <a:blip r:embed="rId4">
            <a:alphaModFix/>
          </a:blip>
          <a:srcRect b="0" l="0" r="0" t="0"/>
          <a:stretch/>
        </p:blipFill>
        <p:spPr>
          <a:xfrm>
            <a:off x="613295" y="3763156"/>
            <a:ext cx="1767417" cy="2414587"/>
          </a:xfrm>
          <a:prstGeom prst="rect">
            <a:avLst/>
          </a:prstGeom>
          <a:noFill/>
          <a:ln>
            <a:noFill/>
          </a:ln>
        </p:spPr>
      </p:pic>
      <p:pic>
        <p:nvPicPr>
          <p:cNvPr descr="ICECONE" id="122" name="Google Shape;122;p16"/>
          <p:cNvPicPr preferRelativeResize="0"/>
          <p:nvPr/>
        </p:nvPicPr>
        <p:blipFill rotWithShape="1">
          <a:blip r:embed="rId4">
            <a:alphaModFix/>
          </a:blip>
          <a:srcRect b="0" l="0" r="0" t="0"/>
          <a:stretch/>
        </p:blipFill>
        <p:spPr>
          <a:xfrm>
            <a:off x="8297950" y="3939109"/>
            <a:ext cx="1767417" cy="2414587"/>
          </a:xfrm>
          <a:prstGeom prst="rect">
            <a:avLst/>
          </a:prstGeom>
          <a:noFill/>
          <a:ln>
            <a:noFill/>
          </a:ln>
        </p:spPr>
      </p:pic>
      <p:sp>
        <p:nvSpPr>
          <p:cNvPr id="123" name="Google Shape;123;p16"/>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Catherine’s Demand Schedule</a:t>
            </a:r>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descr="narrow aqua button bckgrd" id="128" name="Google Shape;128;p17"/>
          <p:cNvPicPr preferRelativeResize="0"/>
          <p:nvPr/>
        </p:nvPicPr>
        <p:blipFill rotWithShape="1">
          <a:blip r:embed="rId3">
            <a:alphaModFix/>
          </a:blip>
          <a:srcRect b="0" l="0" r="1688" t="0"/>
          <a:stretch/>
        </p:blipFill>
        <p:spPr>
          <a:xfrm>
            <a:off x="0" y="0"/>
            <a:ext cx="12192000" cy="6858000"/>
          </a:xfrm>
          <a:prstGeom prst="rect">
            <a:avLst/>
          </a:prstGeom>
          <a:noFill/>
          <a:ln>
            <a:noFill/>
          </a:ln>
        </p:spPr>
      </p:pic>
      <p:sp>
        <p:nvSpPr>
          <p:cNvPr id="129" name="Google Shape;129;p17"/>
          <p:cNvSpPr txBox="1"/>
          <p:nvPr>
            <p:ph type="title"/>
          </p:nvPr>
        </p:nvSpPr>
        <p:spPr>
          <a:xfrm>
            <a:off x="812800" y="50800"/>
            <a:ext cx="10972800" cy="6858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lt1"/>
              </a:buClr>
              <a:buSzPts val="2800"/>
              <a:buFont typeface="Calibri"/>
              <a:buNone/>
            </a:pPr>
            <a:r>
              <a:rPr lang="en-US" sz="2800">
                <a:solidFill>
                  <a:schemeClr val="lt1"/>
                </a:solidFill>
              </a:rPr>
              <a:t>Figure 1 Catherine’s Demand Schedule and Demand Curve</a:t>
            </a:r>
            <a:endParaRPr/>
          </a:p>
        </p:txBody>
      </p:sp>
      <p:sp>
        <p:nvSpPr>
          <p:cNvPr id="130" name="Google Shape;130;p17"/>
          <p:cNvSpPr txBox="1"/>
          <p:nvPr/>
        </p:nvSpPr>
        <p:spPr>
          <a:xfrm>
            <a:off x="9145007" y="6679636"/>
            <a:ext cx="1619354"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00">
                <a:solidFill>
                  <a:srgbClr val="E5E6DA"/>
                </a:solidFill>
                <a:latin typeface="Calibri"/>
                <a:ea typeface="Calibri"/>
                <a:cs typeface="Calibri"/>
                <a:sym typeface="Calibri"/>
              </a:rPr>
              <a:t>Copyright © 2004  South-Western</a:t>
            </a:r>
            <a:endParaRPr/>
          </a:p>
        </p:txBody>
      </p:sp>
      <p:sp>
        <p:nvSpPr>
          <p:cNvPr id="131" name="Google Shape;131;p17"/>
          <p:cNvSpPr/>
          <p:nvPr/>
        </p:nvSpPr>
        <p:spPr>
          <a:xfrm>
            <a:off x="4108451" y="1376363"/>
            <a:ext cx="6625167" cy="4191000"/>
          </a:xfrm>
          <a:prstGeom prst="rect">
            <a:avLst/>
          </a:prstGeom>
          <a:solidFill>
            <a:srgbClr val="F3F6F9"/>
          </a:solidFill>
          <a:ln cap="flat" cmpd="sng" w="203200">
            <a:solidFill>
              <a:srgbClr val="F3F6F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132" name="Google Shape;132;p17"/>
          <p:cNvSpPr/>
          <p:nvPr/>
        </p:nvSpPr>
        <p:spPr>
          <a:xfrm>
            <a:off x="4108451" y="1376363"/>
            <a:ext cx="6625167" cy="4191000"/>
          </a:xfrm>
          <a:prstGeom prst="rect">
            <a:avLst/>
          </a:prstGeom>
          <a:solidFill>
            <a:srgbClr val="F2F4F8"/>
          </a:solidFill>
          <a:ln cap="flat" cmpd="sng" w="184150">
            <a:solidFill>
              <a:srgbClr val="F2F4F8"/>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133" name="Google Shape;133;p17"/>
          <p:cNvSpPr/>
          <p:nvPr/>
        </p:nvSpPr>
        <p:spPr>
          <a:xfrm>
            <a:off x="4108451" y="1376363"/>
            <a:ext cx="6625167" cy="4191000"/>
          </a:xfrm>
          <a:prstGeom prst="rect">
            <a:avLst/>
          </a:prstGeom>
          <a:solidFill>
            <a:srgbClr val="F1F4F7"/>
          </a:solidFill>
          <a:ln cap="flat" cmpd="sng" w="166675">
            <a:solidFill>
              <a:srgbClr val="F1F4F7"/>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134" name="Google Shape;134;p17"/>
          <p:cNvSpPr/>
          <p:nvPr/>
        </p:nvSpPr>
        <p:spPr>
          <a:xfrm>
            <a:off x="4108451" y="1376363"/>
            <a:ext cx="6625167" cy="4191000"/>
          </a:xfrm>
          <a:prstGeom prst="rect">
            <a:avLst/>
          </a:prstGeom>
          <a:solidFill>
            <a:srgbClr val="F0F2F5"/>
          </a:solidFill>
          <a:ln cap="flat" cmpd="sng" w="147625">
            <a:solidFill>
              <a:srgbClr val="F0F2F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135" name="Google Shape;135;p17"/>
          <p:cNvSpPr/>
          <p:nvPr/>
        </p:nvSpPr>
        <p:spPr>
          <a:xfrm>
            <a:off x="4108451" y="1376363"/>
            <a:ext cx="6625167" cy="4191000"/>
          </a:xfrm>
          <a:prstGeom prst="rect">
            <a:avLst/>
          </a:prstGeom>
          <a:solidFill>
            <a:srgbClr val="EEF1F4"/>
          </a:solidFill>
          <a:ln cap="flat" cmpd="sng" w="128575">
            <a:solidFill>
              <a:srgbClr val="EEF1F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136" name="Google Shape;136;p17"/>
          <p:cNvSpPr/>
          <p:nvPr/>
        </p:nvSpPr>
        <p:spPr>
          <a:xfrm>
            <a:off x="4108451" y="1376363"/>
            <a:ext cx="6625167" cy="4191000"/>
          </a:xfrm>
          <a:prstGeom prst="rect">
            <a:avLst/>
          </a:prstGeom>
          <a:solidFill>
            <a:srgbClr val="EDEFF3"/>
          </a:solidFill>
          <a:ln cap="flat" cmpd="sng" w="111125">
            <a:solidFill>
              <a:srgbClr val="EDEFF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137" name="Google Shape;137;p17"/>
          <p:cNvSpPr/>
          <p:nvPr/>
        </p:nvSpPr>
        <p:spPr>
          <a:xfrm>
            <a:off x="4108451" y="1376363"/>
            <a:ext cx="6625167" cy="4191000"/>
          </a:xfrm>
          <a:prstGeom prst="rect">
            <a:avLst/>
          </a:prstGeom>
          <a:solidFill>
            <a:srgbClr val="EBEEF2"/>
          </a:solidFill>
          <a:ln cap="flat" cmpd="sng" w="92075">
            <a:solidFill>
              <a:srgbClr val="EBEEF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138" name="Google Shape;138;p17"/>
          <p:cNvSpPr/>
          <p:nvPr/>
        </p:nvSpPr>
        <p:spPr>
          <a:xfrm>
            <a:off x="4108451" y="1376363"/>
            <a:ext cx="6625167" cy="4191000"/>
          </a:xfrm>
          <a:prstGeom prst="rect">
            <a:avLst/>
          </a:prstGeom>
          <a:solidFill>
            <a:srgbClr val="EAECF1"/>
          </a:solidFill>
          <a:ln cap="flat" cmpd="sng" w="74600">
            <a:solidFill>
              <a:srgbClr val="EAECF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139" name="Google Shape;139;p17"/>
          <p:cNvSpPr/>
          <p:nvPr/>
        </p:nvSpPr>
        <p:spPr>
          <a:xfrm>
            <a:off x="4108451" y="1376363"/>
            <a:ext cx="6625167" cy="4191000"/>
          </a:xfrm>
          <a:prstGeom prst="rect">
            <a:avLst/>
          </a:prstGeom>
          <a:solidFill>
            <a:srgbClr val="E9EBF0"/>
          </a:solidFill>
          <a:ln cap="flat" cmpd="sng" w="55550">
            <a:solidFill>
              <a:srgbClr val="E9EBF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140" name="Google Shape;140;p17"/>
          <p:cNvSpPr/>
          <p:nvPr/>
        </p:nvSpPr>
        <p:spPr>
          <a:xfrm>
            <a:off x="4108451" y="1376363"/>
            <a:ext cx="6625167" cy="4191000"/>
          </a:xfrm>
          <a:prstGeom prst="rect">
            <a:avLst/>
          </a:prstGeom>
          <a:solidFill>
            <a:srgbClr val="E7EAEF"/>
          </a:solidFill>
          <a:ln cap="flat" cmpd="sng" w="36500">
            <a:solidFill>
              <a:srgbClr val="E7EAE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141" name="Google Shape;141;p17"/>
          <p:cNvSpPr/>
          <p:nvPr/>
        </p:nvSpPr>
        <p:spPr>
          <a:xfrm>
            <a:off x="4108451" y="1376363"/>
            <a:ext cx="6625167" cy="4191000"/>
          </a:xfrm>
          <a:prstGeom prst="rect">
            <a:avLst/>
          </a:prstGeom>
          <a:solidFill>
            <a:srgbClr val="E6E9EF"/>
          </a:solidFill>
          <a:ln cap="flat" cmpd="sng" w="19050">
            <a:solidFill>
              <a:srgbClr val="E6E9E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142" name="Google Shape;142;p17"/>
          <p:cNvSpPr/>
          <p:nvPr/>
        </p:nvSpPr>
        <p:spPr>
          <a:xfrm>
            <a:off x="3985685" y="1301750"/>
            <a:ext cx="6625167" cy="4192588"/>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cxnSp>
        <p:nvCxnSpPr>
          <p:cNvPr id="143" name="Google Shape;143;p17"/>
          <p:cNvCxnSpPr/>
          <p:nvPr/>
        </p:nvCxnSpPr>
        <p:spPr>
          <a:xfrm>
            <a:off x="3985685" y="2525714"/>
            <a:ext cx="196849" cy="1587"/>
          </a:xfrm>
          <a:prstGeom prst="straightConnector1">
            <a:avLst/>
          </a:prstGeom>
          <a:noFill/>
          <a:ln cap="flat" cmpd="sng" w="19050">
            <a:solidFill>
              <a:srgbClr val="000000"/>
            </a:solidFill>
            <a:prstDash val="solid"/>
            <a:round/>
            <a:headEnd len="med" w="med" type="none"/>
            <a:tailEnd len="med" w="med" type="none"/>
          </a:ln>
        </p:spPr>
      </p:cxnSp>
      <p:cxnSp>
        <p:nvCxnSpPr>
          <p:cNvPr id="144" name="Google Shape;144;p17"/>
          <p:cNvCxnSpPr/>
          <p:nvPr/>
        </p:nvCxnSpPr>
        <p:spPr>
          <a:xfrm>
            <a:off x="3985685" y="3157539"/>
            <a:ext cx="196849" cy="1587"/>
          </a:xfrm>
          <a:prstGeom prst="straightConnector1">
            <a:avLst/>
          </a:prstGeom>
          <a:noFill/>
          <a:ln cap="flat" cmpd="sng" w="19050">
            <a:solidFill>
              <a:srgbClr val="000000"/>
            </a:solidFill>
            <a:prstDash val="solid"/>
            <a:round/>
            <a:headEnd len="med" w="med" type="none"/>
            <a:tailEnd len="med" w="med" type="none"/>
          </a:ln>
        </p:spPr>
      </p:cxnSp>
      <p:cxnSp>
        <p:nvCxnSpPr>
          <p:cNvPr id="145" name="Google Shape;145;p17"/>
          <p:cNvCxnSpPr/>
          <p:nvPr/>
        </p:nvCxnSpPr>
        <p:spPr>
          <a:xfrm>
            <a:off x="3985685" y="3713164"/>
            <a:ext cx="196849" cy="1587"/>
          </a:xfrm>
          <a:prstGeom prst="straightConnector1">
            <a:avLst/>
          </a:prstGeom>
          <a:noFill/>
          <a:ln cap="flat" cmpd="sng" w="19050">
            <a:solidFill>
              <a:srgbClr val="000000"/>
            </a:solidFill>
            <a:prstDash val="solid"/>
            <a:round/>
            <a:headEnd len="med" w="med" type="none"/>
            <a:tailEnd len="med" w="med" type="none"/>
          </a:ln>
        </p:spPr>
      </p:cxnSp>
      <p:cxnSp>
        <p:nvCxnSpPr>
          <p:cNvPr id="146" name="Google Shape;146;p17"/>
          <p:cNvCxnSpPr/>
          <p:nvPr/>
        </p:nvCxnSpPr>
        <p:spPr>
          <a:xfrm>
            <a:off x="3985685" y="4306889"/>
            <a:ext cx="196849" cy="1587"/>
          </a:xfrm>
          <a:prstGeom prst="straightConnector1">
            <a:avLst/>
          </a:prstGeom>
          <a:noFill/>
          <a:ln cap="flat" cmpd="sng" w="19050">
            <a:solidFill>
              <a:srgbClr val="000000"/>
            </a:solidFill>
            <a:prstDash val="solid"/>
            <a:round/>
            <a:headEnd len="med" w="med" type="none"/>
            <a:tailEnd len="med" w="med" type="none"/>
          </a:ln>
        </p:spPr>
      </p:cxnSp>
      <p:cxnSp>
        <p:nvCxnSpPr>
          <p:cNvPr id="147" name="Google Shape;147;p17"/>
          <p:cNvCxnSpPr/>
          <p:nvPr/>
        </p:nvCxnSpPr>
        <p:spPr>
          <a:xfrm>
            <a:off x="3985685" y="4937125"/>
            <a:ext cx="196849" cy="1588"/>
          </a:xfrm>
          <a:prstGeom prst="straightConnector1">
            <a:avLst/>
          </a:prstGeom>
          <a:noFill/>
          <a:ln cap="flat" cmpd="sng" w="19050">
            <a:solidFill>
              <a:srgbClr val="000000"/>
            </a:solidFill>
            <a:prstDash val="solid"/>
            <a:round/>
            <a:headEnd len="med" w="med" type="none"/>
            <a:tailEnd len="med" w="med" type="none"/>
          </a:ln>
        </p:spPr>
      </p:cxnSp>
      <p:cxnSp>
        <p:nvCxnSpPr>
          <p:cNvPr id="148" name="Google Shape;148;p17"/>
          <p:cNvCxnSpPr/>
          <p:nvPr/>
        </p:nvCxnSpPr>
        <p:spPr>
          <a:xfrm>
            <a:off x="4353985" y="5364164"/>
            <a:ext cx="2116" cy="130175"/>
          </a:xfrm>
          <a:prstGeom prst="straightConnector1">
            <a:avLst/>
          </a:prstGeom>
          <a:noFill/>
          <a:ln cap="flat" cmpd="sng" w="19050">
            <a:solidFill>
              <a:srgbClr val="000000"/>
            </a:solidFill>
            <a:prstDash val="solid"/>
            <a:round/>
            <a:headEnd len="med" w="med" type="none"/>
            <a:tailEnd len="med" w="med" type="none"/>
          </a:ln>
        </p:spPr>
      </p:cxnSp>
      <p:cxnSp>
        <p:nvCxnSpPr>
          <p:cNvPr id="149" name="Google Shape;149;p17"/>
          <p:cNvCxnSpPr/>
          <p:nvPr/>
        </p:nvCxnSpPr>
        <p:spPr>
          <a:xfrm>
            <a:off x="4773085" y="5364164"/>
            <a:ext cx="2116" cy="130175"/>
          </a:xfrm>
          <a:prstGeom prst="straightConnector1">
            <a:avLst/>
          </a:prstGeom>
          <a:noFill/>
          <a:ln cap="flat" cmpd="sng" w="19050">
            <a:solidFill>
              <a:srgbClr val="000000"/>
            </a:solidFill>
            <a:prstDash val="solid"/>
            <a:round/>
            <a:headEnd len="med" w="med" type="none"/>
            <a:tailEnd len="med" w="med" type="none"/>
          </a:ln>
        </p:spPr>
      </p:cxnSp>
      <p:cxnSp>
        <p:nvCxnSpPr>
          <p:cNvPr id="150" name="Google Shape;150;p17"/>
          <p:cNvCxnSpPr/>
          <p:nvPr/>
        </p:nvCxnSpPr>
        <p:spPr>
          <a:xfrm>
            <a:off x="5192185" y="5364164"/>
            <a:ext cx="2116" cy="130175"/>
          </a:xfrm>
          <a:prstGeom prst="straightConnector1">
            <a:avLst/>
          </a:prstGeom>
          <a:noFill/>
          <a:ln cap="flat" cmpd="sng" w="19050">
            <a:solidFill>
              <a:srgbClr val="000000"/>
            </a:solidFill>
            <a:prstDash val="solid"/>
            <a:round/>
            <a:headEnd len="med" w="med" type="none"/>
            <a:tailEnd len="med" w="med" type="none"/>
          </a:ln>
        </p:spPr>
      </p:cxnSp>
      <p:cxnSp>
        <p:nvCxnSpPr>
          <p:cNvPr id="151" name="Google Shape;151;p17"/>
          <p:cNvCxnSpPr/>
          <p:nvPr/>
        </p:nvCxnSpPr>
        <p:spPr>
          <a:xfrm>
            <a:off x="5585885" y="5364164"/>
            <a:ext cx="2116" cy="130175"/>
          </a:xfrm>
          <a:prstGeom prst="straightConnector1">
            <a:avLst/>
          </a:prstGeom>
          <a:noFill/>
          <a:ln cap="flat" cmpd="sng" w="19050">
            <a:solidFill>
              <a:srgbClr val="000000"/>
            </a:solidFill>
            <a:prstDash val="solid"/>
            <a:round/>
            <a:headEnd len="med" w="med" type="none"/>
            <a:tailEnd len="med" w="med" type="none"/>
          </a:ln>
        </p:spPr>
      </p:cxnSp>
      <p:cxnSp>
        <p:nvCxnSpPr>
          <p:cNvPr id="152" name="Google Shape;152;p17"/>
          <p:cNvCxnSpPr/>
          <p:nvPr/>
        </p:nvCxnSpPr>
        <p:spPr>
          <a:xfrm>
            <a:off x="5979585" y="5364164"/>
            <a:ext cx="2116" cy="130175"/>
          </a:xfrm>
          <a:prstGeom prst="straightConnector1">
            <a:avLst/>
          </a:prstGeom>
          <a:noFill/>
          <a:ln cap="flat" cmpd="sng" w="19050">
            <a:solidFill>
              <a:srgbClr val="000000"/>
            </a:solidFill>
            <a:prstDash val="solid"/>
            <a:round/>
            <a:headEnd len="med" w="med" type="none"/>
            <a:tailEnd len="med" w="med" type="none"/>
          </a:ln>
        </p:spPr>
      </p:cxnSp>
      <p:cxnSp>
        <p:nvCxnSpPr>
          <p:cNvPr id="153" name="Google Shape;153;p17"/>
          <p:cNvCxnSpPr/>
          <p:nvPr/>
        </p:nvCxnSpPr>
        <p:spPr>
          <a:xfrm>
            <a:off x="6373285" y="5364164"/>
            <a:ext cx="2116" cy="130175"/>
          </a:xfrm>
          <a:prstGeom prst="straightConnector1">
            <a:avLst/>
          </a:prstGeom>
          <a:noFill/>
          <a:ln cap="flat" cmpd="sng" w="19050">
            <a:solidFill>
              <a:srgbClr val="000000"/>
            </a:solidFill>
            <a:prstDash val="solid"/>
            <a:round/>
            <a:headEnd len="med" w="med" type="none"/>
            <a:tailEnd len="med" w="med" type="none"/>
          </a:ln>
        </p:spPr>
      </p:cxnSp>
      <p:cxnSp>
        <p:nvCxnSpPr>
          <p:cNvPr id="154" name="Google Shape;154;p17"/>
          <p:cNvCxnSpPr/>
          <p:nvPr/>
        </p:nvCxnSpPr>
        <p:spPr>
          <a:xfrm>
            <a:off x="6792385" y="5364164"/>
            <a:ext cx="2116" cy="130175"/>
          </a:xfrm>
          <a:prstGeom prst="straightConnector1">
            <a:avLst/>
          </a:prstGeom>
          <a:noFill/>
          <a:ln cap="flat" cmpd="sng" w="19050">
            <a:solidFill>
              <a:srgbClr val="000000"/>
            </a:solidFill>
            <a:prstDash val="solid"/>
            <a:round/>
            <a:headEnd len="med" w="med" type="none"/>
            <a:tailEnd len="med" w="med" type="none"/>
          </a:ln>
        </p:spPr>
      </p:cxnSp>
      <p:cxnSp>
        <p:nvCxnSpPr>
          <p:cNvPr id="155" name="Google Shape;155;p17"/>
          <p:cNvCxnSpPr/>
          <p:nvPr/>
        </p:nvCxnSpPr>
        <p:spPr>
          <a:xfrm>
            <a:off x="7186085" y="5364164"/>
            <a:ext cx="2116" cy="130175"/>
          </a:xfrm>
          <a:prstGeom prst="straightConnector1">
            <a:avLst/>
          </a:prstGeom>
          <a:noFill/>
          <a:ln cap="flat" cmpd="sng" w="19050">
            <a:solidFill>
              <a:srgbClr val="000000"/>
            </a:solidFill>
            <a:prstDash val="solid"/>
            <a:round/>
            <a:headEnd len="med" w="med" type="none"/>
            <a:tailEnd len="med" w="med" type="none"/>
          </a:ln>
        </p:spPr>
      </p:cxnSp>
      <p:cxnSp>
        <p:nvCxnSpPr>
          <p:cNvPr id="156" name="Google Shape;156;p17"/>
          <p:cNvCxnSpPr/>
          <p:nvPr/>
        </p:nvCxnSpPr>
        <p:spPr>
          <a:xfrm>
            <a:off x="7605185" y="5364164"/>
            <a:ext cx="2116" cy="130175"/>
          </a:xfrm>
          <a:prstGeom prst="straightConnector1">
            <a:avLst/>
          </a:prstGeom>
          <a:noFill/>
          <a:ln cap="flat" cmpd="sng" w="19050">
            <a:solidFill>
              <a:srgbClr val="000000"/>
            </a:solidFill>
            <a:prstDash val="solid"/>
            <a:round/>
            <a:headEnd len="med" w="med" type="none"/>
            <a:tailEnd len="med" w="med" type="none"/>
          </a:ln>
        </p:spPr>
      </p:cxnSp>
      <p:cxnSp>
        <p:nvCxnSpPr>
          <p:cNvPr id="157" name="Google Shape;157;p17"/>
          <p:cNvCxnSpPr/>
          <p:nvPr/>
        </p:nvCxnSpPr>
        <p:spPr>
          <a:xfrm>
            <a:off x="7998885" y="5364164"/>
            <a:ext cx="2116" cy="130175"/>
          </a:xfrm>
          <a:prstGeom prst="straightConnector1">
            <a:avLst/>
          </a:prstGeom>
          <a:noFill/>
          <a:ln cap="flat" cmpd="sng" w="19050">
            <a:solidFill>
              <a:srgbClr val="000000"/>
            </a:solidFill>
            <a:prstDash val="solid"/>
            <a:round/>
            <a:headEnd len="med" w="med" type="none"/>
            <a:tailEnd len="med" w="med" type="none"/>
          </a:ln>
        </p:spPr>
      </p:cxnSp>
      <p:cxnSp>
        <p:nvCxnSpPr>
          <p:cNvPr id="158" name="Google Shape;158;p17"/>
          <p:cNvCxnSpPr/>
          <p:nvPr/>
        </p:nvCxnSpPr>
        <p:spPr>
          <a:xfrm>
            <a:off x="8369300" y="5364164"/>
            <a:ext cx="2117" cy="130175"/>
          </a:xfrm>
          <a:prstGeom prst="straightConnector1">
            <a:avLst/>
          </a:prstGeom>
          <a:noFill/>
          <a:ln cap="flat" cmpd="sng" w="19050">
            <a:solidFill>
              <a:srgbClr val="000000"/>
            </a:solidFill>
            <a:prstDash val="solid"/>
            <a:round/>
            <a:headEnd len="med" w="med" type="none"/>
            <a:tailEnd len="med" w="med" type="none"/>
          </a:ln>
        </p:spPr>
      </p:cxnSp>
      <p:cxnSp>
        <p:nvCxnSpPr>
          <p:cNvPr id="159" name="Google Shape;159;p17"/>
          <p:cNvCxnSpPr/>
          <p:nvPr/>
        </p:nvCxnSpPr>
        <p:spPr>
          <a:xfrm>
            <a:off x="4059767" y="1951038"/>
            <a:ext cx="4688417" cy="3522662"/>
          </a:xfrm>
          <a:prstGeom prst="straightConnector1">
            <a:avLst/>
          </a:prstGeom>
          <a:noFill/>
          <a:ln cap="flat" cmpd="sng" w="55550">
            <a:solidFill>
              <a:srgbClr val="004C9F"/>
            </a:solidFill>
            <a:prstDash val="solid"/>
            <a:round/>
            <a:headEnd len="med" w="med" type="none"/>
            <a:tailEnd len="med" w="med" type="none"/>
          </a:ln>
        </p:spPr>
      </p:cxnSp>
      <p:sp>
        <p:nvSpPr>
          <p:cNvPr id="160" name="Google Shape;160;p17"/>
          <p:cNvSpPr/>
          <p:nvPr/>
        </p:nvSpPr>
        <p:spPr>
          <a:xfrm>
            <a:off x="3934885" y="1857375"/>
            <a:ext cx="173567" cy="130175"/>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161" name="Google Shape;161;p17"/>
          <p:cNvSpPr/>
          <p:nvPr/>
        </p:nvSpPr>
        <p:spPr>
          <a:xfrm>
            <a:off x="8665633" y="5381626"/>
            <a:ext cx="171451" cy="130175"/>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grpSp>
        <p:nvGrpSpPr>
          <p:cNvPr id="162" name="Google Shape;162;p17"/>
          <p:cNvGrpSpPr/>
          <p:nvPr/>
        </p:nvGrpSpPr>
        <p:grpSpPr>
          <a:xfrm>
            <a:off x="4182534" y="2451100"/>
            <a:ext cx="690033" cy="2913063"/>
            <a:chOff x="1976" y="1544"/>
            <a:chExt cx="326" cy="1835"/>
          </a:xfrm>
        </p:grpSpPr>
        <p:sp>
          <p:nvSpPr>
            <p:cNvPr id="163" name="Google Shape;163;p17"/>
            <p:cNvSpPr/>
            <p:nvPr/>
          </p:nvSpPr>
          <p:spPr>
            <a:xfrm>
              <a:off x="1976" y="1591"/>
              <a:ext cx="279" cy="1788"/>
            </a:xfrm>
            <a:custGeom>
              <a:rect b="b" l="l" r="r" t="t"/>
              <a:pathLst>
                <a:path extrusionOk="0" h="1788" w="279">
                  <a:moveTo>
                    <a:pt x="0" y="0"/>
                  </a:moveTo>
                  <a:lnTo>
                    <a:pt x="279" y="0"/>
                  </a:lnTo>
                  <a:lnTo>
                    <a:pt x="279" y="1788"/>
                  </a:lnTo>
                </a:path>
              </a:pathLst>
            </a:custGeom>
            <a:noFill/>
            <a:ln cap="flat" cmpd="sng" w="19050">
              <a:solidFill>
                <a:schemeClr val="dk1"/>
              </a:solidFill>
              <a:prstDash val="dot"/>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164" name="Google Shape;164;p17"/>
            <p:cNvSpPr/>
            <p:nvPr/>
          </p:nvSpPr>
          <p:spPr>
            <a:xfrm>
              <a:off x="2232" y="1544"/>
              <a:ext cx="70" cy="82"/>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grpSp>
      <p:grpSp>
        <p:nvGrpSpPr>
          <p:cNvPr id="165" name="Google Shape;165;p17"/>
          <p:cNvGrpSpPr/>
          <p:nvPr/>
        </p:nvGrpSpPr>
        <p:grpSpPr>
          <a:xfrm>
            <a:off x="4182534" y="3082925"/>
            <a:ext cx="1526117" cy="2281238"/>
            <a:chOff x="1976" y="1942"/>
            <a:chExt cx="721" cy="1437"/>
          </a:xfrm>
        </p:grpSpPr>
        <p:sp>
          <p:nvSpPr>
            <p:cNvPr id="166" name="Google Shape;166;p17"/>
            <p:cNvSpPr/>
            <p:nvPr/>
          </p:nvSpPr>
          <p:spPr>
            <a:xfrm>
              <a:off x="2627" y="1942"/>
              <a:ext cx="70" cy="81"/>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167" name="Google Shape;167;p17"/>
            <p:cNvSpPr/>
            <p:nvPr/>
          </p:nvSpPr>
          <p:spPr>
            <a:xfrm>
              <a:off x="1976" y="1988"/>
              <a:ext cx="663" cy="1391"/>
            </a:xfrm>
            <a:custGeom>
              <a:rect b="b" l="l" r="r" t="t"/>
              <a:pathLst>
                <a:path extrusionOk="0" h="1391" w="663">
                  <a:moveTo>
                    <a:pt x="0" y="0"/>
                  </a:moveTo>
                  <a:lnTo>
                    <a:pt x="663" y="0"/>
                  </a:lnTo>
                  <a:lnTo>
                    <a:pt x="663" y="1391"/>
                  </a:lnTo>
                </a:path>
              </a:pathLst>
            </a:custGeom>
            <a:noFill/>
            <a:ln cap="flat" cmpd="sng" w="19050">
              <a:solidFill>
                <a:schemeClr val="dk1"/>
              </a:solidFill>
              <a:prstDash val="dot"/>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grpSp>
      <p:grpSp>
        <p:nvGrpSpPr>
          <p:cNvPr id="168" name="Google Shape;168;p17"/>
          <p:cNvGrpSpPr/>
          <p:nvPr/>
        </p:nvGrpSpPr>
        <p:grpSpPr>
          <a:xfrm>
            <a:off x="4182534" y="3657601"/>
            <a:ext cx="2290233" cy="1706563"/>
            <a:chOff x="1976" y="2304"/>
            <a:chExt cx="1082" cy="1075"/>
          </a:xfrm>
        </p:grpSpPr>
        <p:sp>
          <p:nvSpPr>
            <p:cNvPr id="169" name="Google Shape;169;p17"/>
            <p:cNvSpPr/>
            <p:nvPr/>
          </p:nvSpPr>
          <p:spPr>
            <a:xfrm>
              <a:off x="2988" y="2304"/>
              <a:ext cx="70" cy="82"/>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170" name="Google Shape;170;p17"/>
            <p:cNvSpPr/>
            <p:nvPr/>
          </p:nvSpPr>
          <p:spPr>
            <a:xfrm>
              <a:off x="1976" y="2339"/>
              <a:ext cx="1035" cy="1040"/>
            </a:xfrm>
            <a:custGeom>
              <a:rect b="b" l="l" r="r" t="t"/>
              <a:pathLst>
                <a:path extrusionOk="0" h="1040" w="1035">
                  <a:moveTo>
                    <a:pt x="0" y="0"/>
                  </a:moveTo>
                  <a:lnTo>
                    <a:pt x="1035" y="0"/>
                  </a:lnTo>
                  <a:lnTo>
                    <a:pt x="1035" y="1040"/>
                  </a:lnTo>
                </a:path>
              </a:pathLst>
            </a:custGeom>
            <a:noFill/>
            <a:ln cap="flat" cmpd="sng" w="19050">
              <a:solidFill>
                <a:schemeClr val="dk1"/>
              </a:solidFill>
              <a:prstDash val="dot"/>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grpSp>
      <p:grpSp>
        <p:nvGrpSpPr>
          <p:cNvPr id="171" name="Google Shape;171;p17"/>
          <p:cNvGrpSpPr/>
          <p:nvPr/>
        </p:nvGrpSpPr>
        <p:grpSpPr>
          <a:xfrm>
            <a:off x="4182534" y="4213225"/>
            <a:ext cx="3077633" cy="1150938"/>
            <a:chOff x="1976" y="2654"/>
            <a:chExt cx="1454" cy="725"/>
          </a:xfrm>
        </p:grpSpPr>
        <p:sp>
          <p:nvSpPr>
            <p:cNvPr id="172" name="Google Shape;172;p17"/>
            <p:cNvSpPr/>
            <p:nvPr/>
          </p:nvSpPr>
          <p:spPr>
            <a:xfrm>
              <a:off x="3349" y="2654"/>
              <a:ext cx="81" cy="82"/>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173" name="Google Shape;173;p17"/>
            <p:cNvSpPr/>
            <p:nvPr/>
          </p:nvSpPr>
          <p:spPr>
            <a:xfrm>
              <a:off x="1976" y="2713"/>
              <a:ext cx="1419" cy="666"/>
            </a:xfrm>
            <a:custGeom>
              <a:rect b="b" l="l" r="r" t="t"/>
              <a:pathLst>
                <a:path extrusionOk="0" h="666" w="1419">
                  <a:moveTo>
                    <a:pt x="0" y="0"/>
                  </a:moveTo>
                  <a:lnTo>
                    <a:pt x="1419" y="0"/>
                  </a:lnTo>
                  <a:lnTo>
                    <a:pt x="1419" y="666"/>
                  </a:lnTo>
                </a:path>
              </a:pathLst>
            </a:custGeom>
            <a:noFill/>
            <a:ln cap="flat" cmpd="sng" w="19050">
              <a:solidFill>
                <a:schemeClr val="dk1"/>
              </a:solidFill>
              <a:prstDash val="dot"/>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grpSp>
      <p:cxnSp>
        <p:nvCxnSpPr>
          <p:cNvPr id="174" name="Google Shape;174;p17"/>
          <p:cNvCxnSpPr/>
          <p:nvPr/>
        </p:nvCxnSpPr>
        <p:spPr>
          <a:xfrm flipH="1">
            <a:off x="3985685" y="1912939"/>
            <a:ext cx="196849" cy="1587"/>
          </a:xfrm>
          <a:prstGeom prst="straightConnector1">
            <a:avLst/>
          </a:prstGeom>
          <a:noFill/>
          <a:ln cap="flat" cmpd="sng" w="19050">
            <a:solidFill>
              <a:srgbClr val="000000"/>
            </a:solidFill>
            <a:prstDash val="solid"/>
            <a:round/>
            <a:headEnd len="med" w="med" type="none"/>
            <a:tailEnd len="med" w="med" type="none"/>
          </a:ln>
        </p:spPr>
      </p:cxnSp>
      <p:cxnSp>
        <p:nvCxnSpPr>
          <p:cNvPr id="175" name="Google Shape;175;p17"/>
          <p:cNvCxnSpPr/>
          <p:nvPr/>
        </p:nvCxnSpPr>
        <p:spPr>
          <a:xfrm>
            <a:off x="8811685" y="5364164"/>
            <a:ext cx="2116" cy="130175"/>
          </a:xfrm>
          <a:prstGeom prst="straightConnector1">
            <a:avLst/>
          </a:prstGeom>
          <a:noFill/>
          <a:ln cap="flat" cmpd="sng" w="19050">
            <a:solidFill>
              <a:srgbClr val="000000"/>
            </a:solidFill>
            <a:prstDash val="solid"/>
            <a:round/>
            <a:headEnd len="med" w="med" type="none"/>
            <a:tailEnd len="med" w="med" type="none"/>
          </a:ln>
        </p:spPr>
      </p:cxnSp>
      <p:grpSp>
        <p:nvGrpSpPr>
          <p:cNvPr id="176" name="Google Shape;176;p17"/>
          <p:cNvGrpSpPr/>
          <p:nvPr/>
        </p:nvGrpSpPr>
        <p:grpSpPr>
          <a:xfrm>
            <a:off x="4182534" y="4862513"/>
            <a:ext cx="3915833" cy="501650"/>
            <a:chOff x="1976" y="3063"/>
            <a:chExt cx="1850" cy="316"/>
          </a:xfrm>
        </p:grpSpPr>
        <p:sp>
          <p:nvSpPr>
            <p:cNvPr id="177" name="Google Shape;177;p17"/>
            <p:cNvSpPr/>
            <p:nvPr/>
          </p:nvSpPr>
          <p:spPr>
            <a:xfrm>
              <a:off x="1976" y="3110"/>
              <a:ext cx="1815" cy="269"/>
            </a:xfrm>
            <a:custGeom>
              <a:rect b="b" l="l" r="r" t="t"/>
              <a:pathLst>
                <a:path extrusionOk="0" h="269" w="1815">
                  <a:moveTo>
                    <a:pt x="0" y="0"/>
                  </a:moveTo>
                  <a:lnTo>
                    <a:pt x="1815" y="0"/>
                  </a:lnTo>
                  <a:lnTo>
                    <a:pt x="1815" y="269"/>
                  </a:lnTo>
                </a:path>
              </a:pathLst>
            </a:custGeom>
            <a:noFill/>
            <a:ln cap="flat" cmpd="sng" w="19050">
              <a:solidFill>
                <a:schemeClr val="dk1"/>
              </a:solidFill>
              <a:prstDash val="dot"/>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178" name="Google Shape;178;p17"/>
            <p:cNvSpPr/>
            <p:nvPr/>
          </p:nvSpPr>
          <p:spPr>
            <a:xfrm>
              <a:off x="3745" y="3063"/>
              <a:ext cx="81" cy="82"/>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grpSp>
      <p:sp>
        <p:nvSpPr>
          <p:cNvPr id="179" name="Google Shape;179;p17"/>
          <p:cNvSpPr/>
          <p:nvPr/>
        </p:nvSpPr>
        <p:spPr>
          <a:xfrm>
            <a:off x="3985685" y="5475289"/>
            <a:ext cx="6625167" cy="1587"/>
          </a:xfrm>
          <a:custGeom>
            <a:rect b="b" l="l" r="r" t="t"/>
            <a:pathLst>
              <a:path extrusionOk="0" h="120000" w="3130">
                <a:moveTo>
                  <a:pt x="0" y="0"/>
                </a:moveTo>
                <a:lnTo>
                  <a:pt x="3130" y="0"/>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cxnSp>
        <p:nvCxnSpPr>
          <p:cNvPr id="180" name="Google Shape;180;p17"/>
          <p:cNvCxnSpPr/>
          <p:nvPr/>
        </p:nvCxnSpPr>
        <p:spPr>
          <a:xfrm>
            <a:off x="3985685" y="5475289"/>
            <a:ext cx="6625167" cy="1587"/>
          </a:xfrm>
          <a:prstGeom prst="straightConnector1">
            <a:avLst/>
          </a:prstGeom>
          <a:noFill/>
          <a:ln cap="flat" cmpd="sng" w="19050">
            <a:solidFill>
              <a:srgbClr val="000000"/>
            </a:solidFill>
            <a:prstDash val="solid"/>
            <a:round/>
            <a:headEnd len="med" w="med" type="none"/>
            <a:tailEnd len="med" w="med" type="none"/>
          </a:ln>
        </p:spPr>
      </p:cxnSp>
      <p:sp>
        <p:nvSpPr>
          <p:cNvPr id="181" name="Google Shape;181;p17"/>
          <p:cNvSpPr/>
          <p:nvPr/>
        </p:nvSpPr>
        <p:spPr>
          <a:xfrm>
            <a:off x="4008967" y="1301750"/>
            <a:ext cx="2117" cy="4192588"/>
          </a:xfrm>
          <a:custGeom>
            <a:rect b="b" l="l" r="r" t="t"/>
            <a:pathLst>
              <a:path extrusionOk="0" h="2641" w="120000">
                <a:moveTo>
                  <a:pt x="0" y="0"/>
                </a:moveTo>
                <a:lnTo>
                  <a:pt x="0" y="2641"/>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cxnSp>
        <p:nvCxnSpPr>
          <p:cNvPr id="182" name="Google Shape;182;p17"/>
          <p:cNvCxnSpPr/>
          <p:nvPr/>
        </p:nvCxnSpPr>
        <p:spPr>
          <a:xfrm>
            <a:off x="4008967" y="1301750"/>
            <a:ext cx="2117" cy="4192588"/>
          </a:xfrm>
          <a:prstGeom prst="straightConnector1">
            <a:avLst/>
          </a:prstGeom>
          <a:noFill/>
          <a:ln cap="flat" cmpd="sng" w="19050">
            <a:solidFill>
              <a:srgbClr val="000000"/>
            </a:solidFill>
            <a:prstDash val="solid"/>
            <a:round/>
            <a:headEnd len="med" w="med" type="none"/>
            <a:tailEnd len="med" w="med" type="none"/>
          </a:ln>
        </p:spPr>
      </p:cxnSp>
      <p:cxnSp>
        <p:nvCxnSpPr>
          <p:cNvPr id="183" name="Google Shape;183;p17"/>
          <p:cNvCxnSpPr/>
          <p:nvPr/>
        </p:nvCxnSpPr>
        <p:spPr>
          <a:xfrm flipH="1">
            <a:off x="5611285" y="5772150"/>
            <a:ext cx="738716" cy="1588"/>
          </a:xfrm>
          <a:prstGeom prst="straightConnector1">
            <a:avLst/>
          </a:prstGeom>
          <a:noFill/>
          <a:ln cap="flat" cmpd="sng" w="19050">
            <a:solidFill>
              <a:srgbClr val="000000"/>
            </a:solidFill>
            <a:prstDash val="solid"/>
            <a:round/>
            <a:headEnd len="med" w="med" type="stealth"/>
            <a:tailEnd len="med" w="med" type="none"/>
          </a:ln>
        </p:spPr>
      </p:cxnSp>
      <p:sp>
        <p:nvSpPr>
          <p:cNvPr id="184" name="Google Shape;184;p17"/>
          <p:cNvSpPr/>
          <p:nvPr/>
        </p:nvSpPr>
        <p:spPr>
          <a:xfrm>
            <a:off x="2885018" y="1230313"/>
            <a:ext cx="644407"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600">
                <a:solidFill>
                  <a:srgbClr val="000000"/>
                </a:solidFill>
                <a:latin typeface="Calibri"/>
                <a:ea typeface="Calibri"/>
                <a:cs typeface="Calibri"/>
                <a:sym typeface="Calibri"/>
              </a:rPr>
              <a:t>Price of</a:t>
            </a:r>
            <a:endParaRPr sz="2400">
              <a:solidFill>
                <a:srgbClr val="3C4743"/>
              </a:solidFill>
              <a:latin typeface="Times New Roman"/>
              <a:ea typeface="Times New Roman"/>
              <a:cs typeface="Times New Roman"/>
              <a:sym typeface="Times New Roman"/>
            </a:endParaRPr>
          </a:p>
        </p:txBody>
      </p:sp>
      <p:sp>
        <p:nvSpPr>
          <p:cNvPr id="185" name="Google Shape;185;p17"/>
          <p:cNvSpPr/>
          <p:nvPr/>
        </p:nvSpPr>
        <p:spPr>
          <a:xfrm>
            <a:off x="1849967" y="1476376"/>
            <a:ext cx="1336200"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600">
                <a:solidFill>
                  <a:srgbClr val="000000"/>
                </a:solidFill>
                <a:latin typeface="Calibri"/>
                <a:ea typeface="Calibri"/>
                <a:cs typeface="Calibri"/>
                <a:sym typeface="Calibri"/>
              </a:rPr>
              <a:t>Ice-Cream Cone</a:t>
            </a:r>
            <a:endParaRPr sz="2400">
              <a:solidFill>
                <a:srgbClr val="3C4743"/>
              </a:solidFill>
              <a:latin typeface="Times New Roman"/>
              <a:ea typeface="Times New Roman"/>
              <a:cs typeface="Times New Roman"/>
              <a:sym typeface="Times New Roman"/>
            </a:endParaRPr>
          </a:p>
        </p:txBody>
      </p:sp>
      <p:sp>
        <p:nvSpPr>
          <p:cNvPr id="186" name="Google Shape;186;p17"/>
          <p:cNvSpPr/>
          <p:nvPr/>
        </p:nvSpPr>
        <p:spPr>
          <a:xfrm>
            <a:off x="3879851" y="5497513"/>
            <a:ext cx="104196"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0</a:t>
            </a:r>
            <a:endParaRPr sz="2400">
              <a:solidFill>
                <a:srgbClr val="3C4743"/>
              </a:solidFill>
              <a:latin typeface="Times New Roman"/>
              <a:ea typeface="Times New Roman"/>
              <a:cs typeface="Times New Roman"/>
              <a:sym typeface="Times New Roman"/>
            </a:endParaRPr>
          </a:p>
        </p:txBody>
      </p:sp>
      <p:sp>
        <p:nvSpPr>
          <p:cNvPr id="187" name="Google Shape;187;p17"/>
          <p:cNvSpPr/>
          <p:nvPr/>
        </p:nvSpPr>
        <p:spPr>
          <a:xfrm>
            <a:off x="3337984" y="2411413"/>
            <a:ext cx="363882"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2.50</a:t>
            </a:r>
            <a:endParaRPr sz="2400">
              <a:solidFill>
                <a:srgbClr val="3C4743"/>
              </a:solidFill>
              <a:latin typeface="Times New Roman"/>
              <a:ea typeface="Times New Roman"/>
              <a:cs typeface="Times New Roman"/>
              <a:sym typeface="Times New Roman"/>
            </a:endParaRPr>
          </a:p>
        </p:txBody>
      </p:sp>
      <p:sp>
        <p:nvSpPr>
          <p:cNvPr id="188" name="Google Shape;188;p17"/>
          <p:cNvSpPr/>
          <p:nvPr/>
        </p:nvSpPr>
        <p:spPr>
          <a:xfrm>
            <a:off x="3337984" y="3027363"/>
            <a:ext cx="363882"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2.00</a:t>
            </a:r>
            <a:endParaRPr sz="2400">
              <a:solidFill>
                <a:srgbClr val="3C4743"/>
              </a:solidFill>
              <a:latin typeface="Times New Roman"/>
              <a:ea typeface="Times New Roman"/>
              <a:cs typeface="Times New Roman"/>
              <a:sym typeface="Times New Roman"/>
            </a:endParaRPr>
          </a:p>
        </p:txBody>
      </p:sp>
      <p:sp>
        <p:nvSpPr>
          <p:cNvPr id="189" name="Google Shape;189;p17"/>
          <p:cNvSpPr/>
          <p:nvPr/>
        </p:nvSpPr>
        <p:spPr>
          <a:xfrm>
            <a:off x="3337984" y="3600451"/>
            <a:ext cx="363882"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1.50</a:t>
            </a:r>
            <a:endParaRPr sz="2400">
              <a:solidFill>
                <a:srgbClr val="3C4743"/>
              </a:solidFill>
              <a:latin typeface="Times New Roman"/>
              <a:ea typeface="Times New Roman"/>
              <a:cs typeface="Times New Roman"/>
              <a:sym typeface="Times New Roman"/>
            </a:endParaRPr>
          </a:p>
        </p:txBody>
      </p:sp>
      <p:sp>
        <p:nvSpPr>
          <p:cNvPr id="190" name="Google Shape;190;p17"/>
          <p:cNvSpPr/>
          <p:nvPr/>
        </p:nvSpPr>
        <p:spPr>
          <a:xfrm>
            <a:off x="3337984" y="4197351"/>
            <a:ext cx="363882"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1.00</a:t>
            </a:r>
            <a:endParaRPr sz="2400">
              <a:solidFill>
                <a:srgbClr val="3C4743"/>
              </a:solidFill>
              <a:latin typeface="Times New Roman"/>
              <a:ea typeface="Times New Roman"/>
              <a:cs typeface="Times New Roman"/>
              <a:sym typeface="Times New Roman"/>
            </a:endParaRPr>
          </a:p>
        </p:txBody>
      </p:sp>
      <p:sp>
        <p:nvSpPr>
          <p:cNvPr id="191" name="Google Shape;191;p17"/>
          <p:cNvSpPr/>
          <p:nvPr/>
        </p:nvSpPr>
        <p:spPr>
          <a:xfrm>
            <a:off x="3337984" y="4814888"/>
            <a:ext cx="363882"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0.50</a:t>
            </a:r>
            <a:endParaRPr sz="2400">
              <a:solidFill>
                <a:srgbClr val="3C4743"/>
              </a:solidFill>
              <a:latin typeface="Times New Roman"/>
              <a:ea typeface="Times New Roman"/>
              <a:cs typeface="Times New Roman"/>
              <a:sym typeface="Times New Roman"/>
            </a:endParaRPr>
          </a:p>
        </p:txBody>
      </p:sp>
      <p:sp>
        <p:nvSpPr>
          <p:cNvPr id="192" name="Google Shape;192;p17"/>
          <p:cNvSpPr/>
          <p:nvPr/>
        </p:nvSpPr>
        <p:spPr>
          <a:xfrm>
            <a:off x="4282018" y="5497513"/>
            <a:ext cx="104196"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1</a:t>
            </a:r>
            <a:endParaRPr sz="2400">
              <a:solidFill>
                <a:srgbClr val="3C4743"/>
              </a:solidFill>
              <a:latin typeface="Times New Roman"/>
              <a:ea typeface="Times New Roman"/>
              <a:cs typeface="Times New Roman"/>
              <a:sym typeface="Times New Roman"/>
            </a:endParaRPr>
          </a:p>
        </p:txBody>
      </p:sp>
      <p:sp>
        <p:nvSpPr>
          <p:cNvPr id="193" name="Google Shape;193;p17"/>
          <p:cNvSpPr/>
          <p:nvPr/>
        </p:nvSpPr>
        <p:spPr>
          <a:xfrm>
            <a:off x="4684184" y="5497513"/>
            <a:ext cx="104196"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2</a:t>
            </a:r>
            <a:endParaRPr sz="2400">
              <a:solidFill>
                <a:srgbClr val="3C4743"/>
              </a:solidFill>
              <a:latin typeface="Times New Roman"/>
              <a:ea typeface="Times New Roman"/>
              <a:cs typeface="Times New Roman"/>
              <a:sym typeface="Times New Roman"/>
            </a:endParaRPr>
          </a:p>
        </p:txBody>
      </p:sp>
      <p:sp>
        <p:nvSpPr>
          <p:cNvPr id="194" name="Google Shape;194;p17"/>
          <p:cNvSpPr/>
          <p:nvPr/>
        </p:nvSpPr>
        <p:spPr>
          <a:xfrm>
            <a:off x="5088467" y="5497513"/>
            <a:ext cx="104196"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3</a:t>
            </a:r>
            <a:endParaRPr sz="2400">
              <a:solidFill>
                <a:srgbClr val="3C4743"/>
              </a:solidFill>
              <a:latin typeface="Times New Roman"/>
              <a:ea typeface="Times New Roman"/>
              <a:cs typeface="Times New Roman"/>
              <a:sym typeface="Times New Roman"/>
            </a:endParaRPr>
          </a:p>
        </p:txBody>
      </p:sp>
      <p:sp>
        <p:nvSpPr>
          <p:cNvPr id="195" name="Google Shape;195;p17"/>
          <p:cNvSpPr/>
          <p:nvPr/>
        </p:nvSpPr>
        <p:spPr>
          <a:xfrm>
            <a:off x="5490634" y="5497513"/>
            <a:ext cx="104196"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4</a:t>
            </a:r>
            <a:endParaRPr sz="2400">
              <a:solidFill>
                <a:srgbClr val="3C4743"/>
              </a:solidFill>
              <a:latin typeface="Times New Roman"/>
              <a:ea typeface="Times New Roman"/>
              <a:cs typeface="Times New Roman"/>
              <a:sym typeface="Times New Roman"/>
            </a:endParaRPr>
          </a:p>
        </p:txBody>
      </p:sp>
      <p:sp>
        <p:nvSpPr>
          <p:cNvPr id="196" name="Google Shape;196;p17"/>
          <p:cNvSpPr/>
          <p:nvPr/>
        </p:nvSpPr>
        <p:spPr>
          <a:xfrm>
            <a:off x="5892800" y="5497513"/>
            <a:ext cx="104196"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5</a:t>
            </a:r>
            <a:endParaRPr sz="2400">
              <a:solidFill>
                <a:srgbClr val="3C4743"/>
              </a:solidFill>
              <a:latin typeface="Times New Roman"/>
              <a:ea typeface="Times New Roman"/>
              <a:cs typeface="Times New Roman"/>
              <a:sym typeface="Times New Roman"/>
            </a:endParaRPr>
          </a:p>
        </p:txBody>
      </p:sp>
      <p:sp>
        <p:nvSpPr>
          <p:cNvPr id="197" name="Google Shape;197;p17"/>
          <p:cNvSpPr/>
          <p:nvPr/>
        </p:nvSpPr>
        <p:spPr>
          <a:xfrm>
            <a:off x="6303433" y="5497513"/>
            <a:ext cx="104196"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6</a:t>
            </a:r>
            <a:endParaRPr sz="2400">
              <a:solidFill>
                <a:srgbClr val="3C4743"/>
              </a:solidFill>
              <a:latin typeface="Times New Roman"/>
              <a:ea typeface="Times New Roman"/>
              <a:cs typeface="Times New Roman"/>
              <a:sym typeface="Times New Roman"/>
            </a:endParaRPr>
          </a:p>
        </p:txBody>
      </p:sp>
      <p:sp>
        <p:nvSpPr>
          <p:cNvPr id="198" name="Google Shape;198;p17"/>
          <p:cNvSpPr/>
          <p:nvPr/>
        </p:nvSpPr>
        <p:spPr>
          <a:xfrm>
            <a:off x="6705600" y="5497513"/>
            <a:ext cx="104196"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7</a:t>
            </a:r>
            <a:endParaRPr sz="2400">
              <a:solidFill>
                <a:srgbClr val="3C4743"/>
              </a:solidFill>
              <a:latin typeface="Times New Roman"/>
              <a:ea typeface="Times New Roman"/>
              <a:cs typeface="Times New Roman"/>
              <a:sym typeface="Times New Roman"/>
            </a:endParaRPr>
          </a:p>
        </p:txBody>
      </p:sp>
      <p:sp>
        <p:nvSpPr>
          <p:cNvPr id="199" name="Google Shape;199;p17"/>
          <p:cNvSpPr/>
          <p:nvPr/>
        </p:nvSpPr>
        <p:spPr>
          <a:xfrm>
            <a:off x="7109884" y="5497513"/>
            <a:ext cx="104196"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8</a:t>
            </a:r>
            <a:endParaRPr sz="2400">
              <a:solidFill>
                <a:srgbClr val="3C4743"/>
              </a:solidFill>
              <a:latin typeface="Times New Roman"/>
              <a:ea typeface="Times New Roman"/>
              <a:cs typeface="Times New Roman"/>
              <a:sym typeface="Times New Roman"/>
            </a:endParaRPr>
          </a:p>
        </p:txBody>
      </p:sp>
      <p:sp>
        <p:nvSpPr>
          <p:cNvPr id="200" name="Google Shape;200;p17"/>
          <p:cNvSpPr/>
          <p:nvPr/>
        </p:nvSpPr>
        <p:spPr>
          <a:xfrm>
            <a:off x="7512051" y="5497513"/>
            <a:ext cx="104196"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9</a:t>
            </a:r>
            <a:endParaRPr sz="2400">
              <a:solidFill>
                <a:srgbClr val="3C4743"/>
              </a:solidFill>
              <a:latin typeface="Times New Roman"/>
              <a:ea typeface="Times New Roman"/>
              <a:cs typeface="Times New Roman"/>
              <a:sym typeface="Times New Roman"/>
            </a:endParaRPr>
          </a:p>
        </p:txBody>
      </p:sp>
      <p:sp>
        <p:nvSpPr>
          <p:cNvPr id="201" name="Google Shape;201;p17"/>
          <p:cNvSpPr/>
          <p:nvPr/>
        </p:nvSpPr>
        <p:spPr>
          <a:xfrm>
            <a:off x="7840134" y="5497513"/>
            <a:ext cx="208390"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10</a:t>
            </a:r>
            <a:endParaRPr sz="2400">
              <a:solidFill>
                <a:srgbClr val="3C4743"/>
              </a:solidFill>
              <a:latin typeface="Times New Roman"/>
              <a:ea typeface="Times New Roman"/>
              <a:cs typeface="Times New Roman"/>
              <a:sym typeface="Times New Roman"/>
            </a:endParaRPr>
          </a:p>
        </p:txBody>
      </p:sp>
      <p:sp>
        <p:nvSpPr>
          <p:cNvPr id="202" name="Google Shape;202;p17"/>
          <p:cNvSpPr/>
          <p:nvPr/>
        </p:nvSpPr>
        <p:spPr>
          <a:xfrm>
            <a:off x="8250767" y="5497513"/>
            <a:ext cx="208390"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11</a:t>
            </a:r>
            <a:endParaRPr sz="2400">
              <a:solidFill>
                <a:srgbClr val="3C4743"/>
              </a:solidFill>
              <a:latin typeface="Times New Roman"/>
              <a:ea typeface="Times New Roman"/>
              <a:cs typeface="Times New Roman"/>
              <a:sym typeface="Times New Roman"/>
            </a:endParaRPr>
          </a:p>
        </p:txBody>
      </p:sp>
      <p:sp>
        <p:nvSpPr>
          <p:cNvPr id="203" name="Google Shape;203;p17"/>
          <p:cNvSpPr/>
          <p:nvPr/>
        </p:nvSpPr>
        <p:spPr>
          <a:xfrm>
            <a:off x="9237134" y="5492751"/>
            <a:ext cx="972702"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600">
                <a:solidFill>
                  <a:srgbClr val="000000"/>
                </a:solidFill>
                <a:latin typeface="Calibri"/>
                <a:ea typeface="Calibri"/>
                <a:cs typeface="Calibri"/>
                <a:sym typeface="Calibri"/>
              </a:rPr>
              <a:t>Quantity of</a:t>
            </a:r>
            <a:endParaRPr sz="2400">
              <a:solidFill>
                <a:srgbClr val="3C4743"/>
              </a:solidFill>
              <a:latin typeface="Times New Roman"/>
              <a:ea typeface="Times New Roman"/>
              <a:cs typeface="Times New Roman"/>
              <a:sym typeface="Times New Roman"/>
            </a:endParaRPr>
          </a:p>
        </p:txBody>
      </p:sp>
      <p:sp>
        <p:nvSpPr>
          <p:cNvPr id="204" name="Google Shape;204;p17"/>
          <p:cNvSpPr/>
          <p:nvPr/>
        </p:nvSpPr>
        <p:spPr>
          <a:xfrm>
            <a:off x="8481484" y="5740401"/>
            <a:ext cx="1417952"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600">
                <a:solidFill>
                  <a:srgbClr val="000000"/>
                </a:solidFill>
                <a:latin typeface="Calibri"/>
                <a:ea typeface="Calibri"/>
                <a:cs typeface="Calibri"/>
                <a:sym typeface="Calibri"/>
              </a:rPr>
              <a:t>Ice-Cream Cones</a:t>
            </a:r>
            <a:endParaRPr sz="2400">
              <a:solidFill>
                <a:srgbClr val="3C4743"/>
              </a:solidFill>
              <a:latin typeface="Times New Roman"/>
              <a:ea typeface="Times New Roman"/>
              <a:cs typeface="Times New Roman"/>
              <a:sym typeface="Times New Roman"/>
            </a:endParaRPr>
          </a:p>
        </p:txBody>
      </p:sp>
      <p:sp>
        <p:nvSpPr>
          <p:cNvPr id="205" name="Google Shape;205;p17"/>
          <p:cNvSpPr/>
          <p:nvPr/>
        </p:nvSpPr>
        <p:spPr>
          <a:xfrm>
            <a:off x="3198285" y="1789113"/>
            <a:ext cx="468077"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$3.00</a:t>
            </a:r>
            <a:endParaRPr sz="2400">
              <a:solidFill>
                <a:srgbClr val="3C4743"/>
              </a:solidFill>
              <a:latin typeface="Times New Roman"/>
              <a:ea typeface="Times New Roman"/>
              <a:cs typeface="Times New Roman"/>
              <a:sym typeface="Times New Roman"/>
            </a:endParaRPr>
          </a:p>
        </p:txBody>
      </p:sp>
      <p:sp>
        <p:nvSpPr>
          <p:cNvPr id="206" name="Google Shape;206;p17"/>
          <p:cNvSpPr/>
          <p:nvPr/>
        </p:nvSpPr>
        <p:spPr>
          <a:xfrm>
            <a:off x="8652934" y="5497513"/>
            <a:ext cx="208390"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12</a:t>
            </a:r>
            <a:endParaRPr sz="2400">
              <a:solidFill>
                <a:srgbClr val="3C4743"/>
              </a:solidFill>
              <a:latin typeface="Times New Roman"/>
              <a:ea typeface="Times New Roman"/>
              <a:cs typeface="Times New Roman"/>
              <a:sym typeface="Times New Roman"/>
            </a:endParaRPr>
          </a:p>
        </p:txBody>
      </p:sp>
      <p:grpSp>
        <p:nvGrpSpPr>
          <p:cNvPr id="207" name="Google Shape;207;p17"/>
          <p:cNvGrpSpPr/>
          <p:nvPr/>
        </p:nvGrpSpPr>
        <p:grpSpPr>
          <a:xfrm>
            <a:off x="1202267" y="2897192"/>
            <a:ext cx="2413000" cy="538163"/>
            <a:chOff x="568" y="1825"/>
            <a:chExt cx="1140" cy="339"/>
          </a:xfrm>
        </p:grpSpPr>
        <p:grpSp>
          <p:nvGrpSpPr>
            <p:cNvPr id="208" name="Google Shape;208;p17"/>
            <p:cNvGrpSpPr/>
            <p:nvPr/>
          </p:nvGrpSpPr>
          <p:grpSpPr>
            <a:xfrm>
              <a:off x="568" y="1825"/>
              <a:ext cx="1140" cy="339"/>
              <a:chOff x="568" y="1825"/>
              <a:chExt cx="1140" cy="339"/>
            </a:xfrm>
          </p:grpSpPr>
          <p:sp>
            <p:nvSpPr>
              <p:cNvPr id="209" name="Google Shape;209;p17"/>
              <p:cNvSpPr/>
              <p:nvPr/>
            </p:nvSpPr>
            <p:spPr>
              <a:xfrm>
                <a:off x="568" y="1825"/>
                <a:ext cx="896" cy="339"/>
              </a:xfrm>
              <a:prstGeom prst="rect">
                <a:avLst/>
              </a:prstGeom>
              <a:solidFill>
                <a:srgbClr val="E1E5E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cxnSp>
            <p:nvCxnSpPr>
              <p:cNvPr id="210" name="Google Shape;210;p17"/>
              <p:cNvCxnSpPr/>
              <p:nvPr/>
            </p:nvCxnSpPr>
            <p:spPr>
              <a:xfrm rot="10800000">
                <a:off x="1464" y="2023"/>
                <a:ext cx="244" cy="94"/>
              </a:xfrm>
              <a:prstGeom prst="straightConnector1">
                <a:avLst/>
              </a:prstGeom>
              <a:noFill/>
              <a:ln cap="flat" cmpd="sng" w="19050">
                <a:solidFill>
                  <a:srgbClr val="000000"/>
                </a:solidFill>
                <a:prstDash val="solid"/>
                <a:round/>
                <a:headEnd len="med" w="med" type="none"/>
                <a:tailEnd len="med" w="med" type="none"/>
              </a:ln>
            </p:spPr>
          </p:cxnSp>
          <p:sp>
            <p:nvSpPr>
              <p:cNvPr id="211" name="Google Shape;211;p17"/>
              <p:cNvSpPr/>
              <p:nvPr/>
            </p:nvSpPr>
            <p:spPr>
              <a:xfrm>
                <a:off x="618" y="1833"/>
                <a:ext cx="549" cy="15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1. A decrease </a:t>
                </a:r>
                <a:endParaRPr sz="2400">
                  <a:solidFill>
                    <a:srgbClr val="3C4743"/>
                  </a:solidFill>
                  <a:latin typeface="Times New Roman"/>
                  <a:ea typeface="Times New Roman"/>
                  <a:cs typeface="Times New Roman"/>
                  <a:sym typeface="Times New Roman"/>
                </a:endParaRPr>
              </a:p>
            </p:txBody>
          </p:sp>
          <p:sp>
            <p:nvSpPr>
              <p:cNvPr id="212" name="Google Shape;212;p17"/>
              <p:cNvSpPr/>
              <p:nvPr/>
            </p:nvSpPr>
            <p:spPr>
              <a:xfrm>
                <a:off x="618" y="1988"/>
                <a:ext cx="291" cy="15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in price</a:t>
                </a:r>
                <a:endParaRPr sz="2400">
                  <a:solidFill>
                    <a:srgbClr val="3C4743"/>
                  </a:solidFill>
                  <a:latin typeface="Times New Roman"/>
                  <a:ea typeface="Times New Roman"/>
                  <a:cs typeface="Times New Roman"/>
                  <a:sym typeface="Times New Roman"/>
                </a:endParaRPr>
              </a:p>
            </p:txBody>
          </p:sp>
        </p:grpSp>
        <p:sp>
          <p:nvSpPr>
            <p:cNvPr id="213" name="Google Shape;213;p17"/>
            <p:cNvSpPr/>
            <p:nvPr/>
          </p:nvSpPr>
          <p:spPr>
            <a:xfrm>
              <a:off x="1018" y="2008"/>
              <a:ext cx="95" cy="15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 ...</a:t>
              </a:r>
              <a:endParaRPr sz="2400">
                <a:solidFill>
                  <a:srgbClr val="3C4743"/>
                </a:solidFill>
                <a:latin typeface="Times New Roman"/>
                <a:ea typeface="Times New Roman"/>
                <a:cs typeface="Times New Roman"/>
                <a:sym typeface="Times New Roman"/>
              </a:endParaRPr>
            </a:p>
          </p:txBody>
        </p:sp>
      </p:grpSp>
      <p:grpSp>
        <p:nvGrpSpPr>
          <p:cNvPr id="214" name="Google Shape;214;p17"/>
          <p:cNvGrpSpPr/>
          <p:nvPr/>
        </p:nvGrpSpPr>
        <p:grpSpPr>
          <a:xfrm>
            <a:off x="5018617" y="5789613"/>
            <a:ext cx="2956983" cy="704850"/>
            <a:chOff x="2371" y="3647"/>
            <a:chExt cx="1397" cy="444"/>
          </a:xfrm>
        </p:grpSpPr>
        <p:cxnSp>
          <p:nvCxnSpPr>
            <p:cNvPr id="215" name="Google Shape;215;p17"/>
            <p:cNvCxnSpPr/>
            <p:nvPr/>
          </p:nvCxnSpPr>
          <p:spPr>
            <a:xfrm flipH="1" rot="10800000">
              <a:off x="2465" y="3647"/>
              <a:ext cx="302" cy="117"/>
            </a:xfrm>
            <a:prstGeom prst="straightConnector1">
              <a:avLst/>
            </a:prstGeom>
            <a:noFill/>
            <a:ln cap="flat" cmpd="sng" w="19050">
              <a:solidFill>
                <a:srgbClr val="000000"/>
              </a:solidFill>
              <a:prstDash val="solid"/>
              <a:round/>
              <a:headEnd len="med" w="med" type="none"/>
              <a:tailEnd len="med" w="med" type="none"/>
            </a:ln>
          </p:spPr>
        </p:cxnSp>
        <p:sp>
          <p:nvSpPr>
            <p:cNvPr id="216" name="Google Shape;216;p17"/>
            <p:cNvSpPr/>
            <p:nvPr/>
          </p:nvSpPr>
          <p:spPr>
            <a:xfrm>
              <a:off x="2371" y="3764"/>
              <a:ext cx="1397" cy="327"/>
            </a:xfrm>
            <a:prstGeom prst="rect">
              <a:avLst/>
            </a:prstGeom>
            <a:solidFill>
              <a:srgbClr val="E1E5E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3C4743"/>
                </a:solidFill>
                <a:latin typeface="Calibri"/>
                <a:ea typeface="Calibri"/>
                <a:cs typeface="Calibri"/>
                <a:sym typeface="Calibri"/>
              </a:endParaRPr>
            </a:p>
          </p:txBody>
        </p:sp>
        <p:sp>
          <p:nvSpPr>
            <p:cNvPr id="217" name="Google Shape;217;p17"/>
            <p:cNvSpPr/>
            <p:nvPr/>
          </p:nvSpPr>
          <p:spPr>
            <a:xfrm>
              <a:off x="2408" y="3769"/>
              <a:ext cx="95" cy="15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2. </a:t>
              </a:r>
              <a:endParaRPr sz="2400">
                <a:solidFill>
                  <a:srgbClr val="3C4743"/>
                </a:solidFill>
                <a:latin typeface="Times New Roman"/>
                <a:ea typeface="Times New Roman"/>
                <a:cs typeface="Times New Roman"/>
                <a:sym typeface="Times New Roman"/>
              </a:endParaRPr>
            </a:p>
          </p:txBody>
        </p:sp>
        <p:sp>
          <p:nvSpPr>
            <p:cNvPr id="218" name="Google Shape;218;p17"/>
            <p:cNvSpPr/>
            <p:nvPr/>
          </p:nvSpPr>
          <p:spPr>
            <a:xfrm>
              <a:off x="2548" y="3769"/>
              <a:ext cx="73" cy="15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a:t>
              </a:r>
              <a:endParaRPr sz="2400">
                <a:solidFill>
                  <a:srgbClr val="3C4743"/>
                </a:solidFill>
                <a:latin typeface="Times New Roman"/>
                <a:ea typeface="Times New Roman"/>
                <a:cs typeface="Times New Roman"/>
                <a:sym typeface="Times New Roman"/>
              </a:endParaRPr>
            </a:p>
          </p:txBody>
        </p:sp>
        <p:sp>
          <p:nvSpPr>
            <p:cNvPr id="219" name="Google Shape;219;p17"/>
            <p:cNvSpPr/>
            <p:nvPr/>
          </p:nvSpPr>
          <p:spPr>
            <a:xfrm>
              <a:off x="2726" y="3769"/>
              <a:ext cx="738" cy="15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increases quantity </a:t>
              </a:r>
              <a:endParaRPr sz="2400">
                <a:solidFill>
                  <a:srgbClr val="3C4743"/>
                </a:solidFill>
                <a:latin typeface="Times New Roman"/>
                <a:ea typeface="Times New Roman"/>
                <a:cs typeface="Times New Roman"/>
                <a:sym typeface="Times New Roman"/>
              </a:endParaRPr>
            </a:p>
          </p:txBody>
        </p:sp>
        <p:sp>
          <p:nvSpPr>
            <p:cNvPr id="220" name="Google Shape;220;p17"/>
            <p:cNvSpPr/>
            <p:nvPr/>
          </p:nvSpPr>
          <p:spPr>
            <a:xfrm>
              <a:off x="2408" y="3924"/>
              <a:ext cx="801" cy="15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of cones demanded.</a:t>
              </a:r>
              <a:endParaRPr sz="2400">
                <a:solidFill>
                  <a:srgbClr val="3C4743"/>
                </a:solidFill>
                <a:latin typeface="Times New Roman"/>
                <a:ea typeface="Times New Roman"/>
                <a:cs typeface="Times New Roman"/>
                <a:sym typeface="Times New Roman"/>
              </a:endParaRPr>
            </a:p>
          </p:txBody>
        </p:sp>
      </p:grpSp>
      <p:cxnSp>
        <p:nvCxnSpPr>
          <p:cNvPr id="221" name="Google Shape;221;p17"/>
          <p:cNvCxnSpPr/>
          <p:nvPr/>
        </p:nvCxnSpPr>
        <p:spPr>
          <a:xfrm flipH="1" rot="5400000">
            <a:off x="3550180" y="3446993"/>
            <a:ext cx="327025" cy="2117"/>
          </a:xfrm>
          <a:prstGeom prst="straightConnector1">
            <a:avLst/>
          </a:prstGeom>
          <a:noFill/>
          <a:ln cap="flat" cmpd="sng" w="19050">
            <a:solidFill>
              <a:srgbClr val="000000"/>
            </a:solidFill>
            <a:prstDash val="solid"/>
            <a:round/>
            <a:headEnd len="med" w="med" type="stealth"/>
            <a:tailEnd len="med" w="med" type="none"/>
          </a:ln>
        </p:spPr>
      </p:cxnSp>
      <p:pic>
        <p:nvPicPr>
          <p:cNvPr id="222" name="Google Shape;222;p17"/>
          <p:cNvPicPr preferRelativeResize="0"/>
          <p:nvPr/>
        </p:nvPicPr>
        <p:blipFill rotWithShape="1">
          <a:blip r:embed="rId4">
            <a:alphaModFix/>
          </a:blip>
          <a:srcRect b="1889" l="0" r="0" t="0"/>
          <a:stretch/>
        </p:blipFill>
        <p:spPr>
          <a:xfrm>
            <a:off x="7416800" y="923926"/>
            <a:ext cx="4165600" cy="2200275"/>
          </a:xfrm>
          <a:prstGeom prst="rect">
            <a:avLst/>
          </a:prstGeom>
          <a:noFill/>
          <a:ln>
            <a:noFill/>
          </a:ln>
        </p:spPr>
      </p:pic>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8"/>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The Demand Schedule/Curve</a:t>
            </a:r>
            <a:endParaRPr/>
          </a:p>
        </p:txBody>
      </p:sp>
      <p:sp>
        <p:nvSpPr>
          <p:cNvPr id="228" name="Google Shape;228;p18"/>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lang="en-US"/>
              <a:t>A </a:t>
            </a:r>
            <a:r>
              <a:rPr b="1" lang="en-US"/>
              <a:t>demand curve shows the relationship between the </a:t>
            </a:r>
            <a:r>
              <a:rPr lang="en-US"/>
              <a:t>quantity demanded of a good and its price when all other influences on consumers’ planned purchases remain the same.</a:t>
            </a:r>
            <a:endParaRPr/>
          </a:p>
          <a:p>
            <a:pPr indent="-88900" lvl="0" marL="228600" rtl="0" algn="l">
              <a:lnSpc>
                <a:spcPct val="100000"/>
              </a:lnSpc>
              <a:spcBef>
                <a:spcPts val="1500"/>
              </a:spcBef>
              <a:spcAft>
                <a:spcPts val="0"/>
              </a:spcAft>
              <a:buClr>
                <a:schemeClr val="dk1"/>
              </a:buClr>
              <a:buSzPts val="2200"/>
              <a:buNone/>
            </a:pPr>
            <a:r>
              <a:t/>
            </a:r>
            <a:endParaRPr/>
          </a:p>
        </p:txBody>
      </p:sp>
      <p:pic>
        <p:nvPicPr>
          <p:cNvPr descr="market-demand-curve-example.jpg" id="229" name="Google Shape;229;p18"/>
          <p:cNvPicPr preferRelativeResize="0"/>
          <p:nvPr/>
        </p:nvPicPr>
        <p:blipFill rotWithShape="1">
          <a:blip r:embed="rId3">
            <a:alphaModFix/>
          </a:blip>
          <a:srcRect b="0" l="0" r="0" t="0"/>
          <a:stretch/>
        </p:blipFill>
        <p:spPr>
          <a:xfrm>
            <a:off x="3307081" y="3211010"/>
            <a:ext cx="4556760" cy="3646990"/>
          </a:xfrm>
          <a:prstGeom prst="rect">
            <a:avLst/>
          </a:prstGeom>
          <a:noFill/>
          <a:ln>
            <a:noFill/>
          </a:ln>
        </p:spPr>
      </p:pic>
      <p:sp>
        <p:nvSpPr>
          <p:cNvPr id="230" name="Google Shape;230;p18"/>
          <p:cNvSpPr txBox="1"/>
          <p:nvPr/>
        </p:nvSpPr>
        <p:spPr>
          <a:xfrm>
            <a:off x="8564880" y="3413760"/>
            <a:ext cx="284988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C4743"/>
                </a:solidFill>
                <a:latin typeface="Calibri"/>
                <a:ea typeface="Calibri"/>
                <a:cs typeface="Calibri"/>
                <a:sym typeface="Calibri"/>
              </a:rPr>
              <a:t>We can also view a demand curve as a willingness-and ability-</a:t>
            </a:r>
            <a:endParaRPr/>
          </a:p>
          <a:p>
            <a:pPr indent="0" lvl="0" marL="0" marR="0" rtl="0" algn="l">
              <a:spcBef>
                <a:spcPts val="0"/>
              </a:spcBef>
              <a:spcAft>
                <a:spcPts val="0"/>
              </a:spcAft>
              <a:buNone/>
            </a:pPr>
            <a:r>
              <a:rPr lang="en-US" sz="2400">
                <a:solidFill>
                  <a:srgbClr val="3C4743"/>
                </a:solidFill>
                <a:latin typeface="Calibri"/>
                <a:ea typeface="Calibri"/>
                <a:cs typeface="Calibri"/>
                <a:sym typeface="Calibri"/>
              </a:rPr>
              <a:t>to-pay curve. And the willingness and ability to</a:t>
            </a:r>
            <a:endParaRPr/>
          </a:p>
          <a:p>
            <a:pPr indent="0" lvl="0" marL="0" marR="0" rtl="0" algn="l">
              <a:spcBef>
                <a:spcPts val="0"/>
              </a:spcBef>
              <a:spcAft>
                <a:spcPts val="0"/>
              </a:spcAft>
              <a:buNone/>
            </a:pPr>
            <a:r>
              <a:rPr lang="en-US" sz="2400">
                <a:solidFill>
                  <a:srgbClr val="3C4743"/>
                </a:solidFill>
                <a:latin typeface="Calibri"/>
                <a:ea typeface="Calibri"/>
                <a:cs typeface="Calibri"/>
                <a:sym typeface="Calibri"/>
              </a:rPr>
              <a:t>pay is a measure of </a:t>
            </a:r>
            <a:r>
              <a:rPr i="1" lang="en-US" sz="2400">
                <a:solidFill>
                  <a:srgbClr val="3C4743"/>
                </a:solidFill>
                <a:latin typeface="Calibri"/>
                <a:ea typeface="Calibri"/>
                <a:cs typeface="Calibri"/>
                <a:sym typeface="Calibri"/>
              </a:rPr>
              <a:t>marginal benefit.</a:t>
            </a:r>
            <a:endParaRPr sz="2400">
              <a:solidFill>
                <a:srgbClr val="3C4743"/>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9"/>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ctr">
              <a:lnSpc>
                <a:spcPct val="95000"/>
              </a:lnSpc>
              <a:spcBef>
                <a:spcPts val="0"/>
              </a:spcBef>
              <a:spcAft>
                <a:spcPts val="0"/>
              </a:spcAft>
              <a:buClr>
                <a:schemeClr val="lt1"/>
              </a:buClr>
              <a:buSzPts val="3600"/>
              <a:buFont typeface="Calibri"/>
              <a:buNone/>
            </a:pPr>
            <a:r>
              <a:rPr lang="en-US" sz="3600"/>
              <a:t>Changes in Demand Curve</a:t>
            </a:r>
            <a:endParaRPr sz="3600"/>
          </a:p>
        </p:txBody>
      </p:sp>
      <p:sp>
        <p:nvSpPr>
          <p:cNvPr id="236" name="Google Shape;236;p19"/>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000"/>
              <a:buNone/>
            </a:pPr>
            <a:r>
              <a:rPr lang="en-US" sz="2000"/>
              <a:t>When any factor that influences buying plans other than the price of the good changes, there is a </a:t>
            </a:r>
            <a:r>
              <a:rPr b="1" lang="en-US" sz="2000"/>
              <a:t>change in demand.</a:t>
            </a:r>
            <a:endParaRPr/>
          </a:p>
          <a:p>
            <a:pPr indent="-228600" lvl="0" marL="228600" rtl="0" algn="l">
              <a:lnSpc>
                <a:spcPct val="100000"/>
              </a:lnSpc>
              <a:spcBef>
                <a:spcPts val="1500"/>
              </a:spcBef>
              <a:spcAft>
                <a:spcPts val="0"/>
              </a:spcAft>
              <a:buClr>
                <a:schemeClr val="dk1"/>
              </a:buClr>
              <a:buSzPts val="2000"/>
              <a:buNone/>
            </a:pPr>
            <a:r>
              <a:rPr b="1" lang="en-US" sz="2000"/>
              <a:t>The factors that cause the change are:</a:t>
            </a:r>
            <a:endParaRPr/>
          </a:p>
          <a:p>
            <a:pPr indent="-228600" lvl="0" marL="228600" rtl="0" algn="l">
              <a:lnSpc>
                <a:spcPct val="100000"/>
              </a:lnSpc>
              <a:spcBef>
                <a:spcPts val="1500"/>
              </a:spcBef>
              <a:spcAft>
                <a:spcPts val="0"/>
              </a:spcAft>
              <a:buClr>
                <a:schemeClr val="dk1"/>
              </a:buClr>
              <a:buSzPts val="2000"/>
              <a:buNone/>
            </a:pPr>
            <a:r>
              <a:rPr lang="en-US" sz="2000"/>
              <a:t>1. The prices of related goods: concept of substitutes and complements</a:t>
            </a:r>
            <a:endParaRPr/>
          </a:p>
          <a:p>
            <a:pPr indent="-228600" lvl="0" marL="228600" rtl="0" algn="l">
              <a:lnSpc>
                <a:spcPct val="100000"/>
              </a:lnSpc>
              <a:spcBef>
                <a:spcPts val="1500"/>
              </a:spcBef>
              <a:spcAft>
                <a:spcPts val="0"/>
              </a:spcAft>
              <a:buClr>
                <a:schemeClr val="dk1"/>
              </a:buClr>
              <a:buSzPts val="2000"/>
              <a:buNone/>
            </a:pPr>
            <a:r>
              <a:rPr b="1" lang="en-US" sz="2000"/>
              <a:t>substitute is a </a:t>
            </a:r>
            <a:r>
              <a:rPr lang="en-US" sz="2000"/>
              <a:t>good that can be used in place of another good. A bus ride is a substitute for a train ride. The quantity of a good that people plan to buy also depends on the prices of its complements. A </a:t>
            </a:r>
            <a:r>
              <a:rPr b="1" lang="en-US" sz="2000"/>
              <a:t>complement is a good that is used in conjunction with </a:t>
            </a:r>
            <a:r>
              <a:rPr lang="en-US" sz="2000"/>
              <a:t>another good. Fish and chips are complements. If price of one goes up, the demand for another will go down and vice versa.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0"/>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Changes in Demand Curve</a:t>
            </a:r>
            <a:endParaRPr/>
          </a:p>
        </p:txBody>
      </p:sp>
      <p:sp>
        <p:nvSpPr>
          <p:cNvPr id="242" name="Google Shape;242;p20"/>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None/>
            </a:pPr>
            <a:r>
              <a:rPr lang="en-US"/>
              <a:t>2. Expected Future Prices:</a:t>
            </a:r>
            <a:endParaRPr/>
          </a:p>
          <a:p>
            <a:pPr indent="-228600" lvl="0" marL="228600" rtl="0" algn="l">
              <a:lnSpc>
                <a:spcPct val="100000"/>
              </a:lnSpc>
              <a:spcBef>
                <a:spcPts val="1500"/>
              </a:spcBef>
              <a:spcAft>
                <a:spcPts val="0"/>
              </a:spcAft>
              <a:buClr>
                <a:schemeClr val="dk1"/>
              </a:buClr>
              <a:buSzPts val="2200"/>
              <a:buNone/>
            </a:pPr>
            <a:r>
              <a:rPr lang="en-US"/>
              <a:t>This is consumers expectation of future prices of goods and services. You predict/expect that a certain goods price may rise/fall in the future. So purchase it now/later. </a:t>
            </a:r>
            <a:endParaRPr/>
          </a:p>
          <a:p>
            <a:pPr indent="-228600" lvl="0" marL="228600" rtl="0" algn="l">
              <a:lnSpc>
                <a:spcPct val="100000"/>
              </a:lnSpc>
              <a:spcBef>
                <a:spcPts val="1500"/>
              </a:spcBef>
              <a:spcAft>
                <a:spcPts val="0"/>
              </a:spcAft>
              <a:buClr>
                <a:schemeClr val="dk1"/>
              </a:buClr>
              <a:buSzPts val="2200"/>
              <a:buNone/>
            </a:pPr>
            <a:r>
              <a:rPr lang="en-US"/>
              <a:t>So suppose, During Ramadan you expect that price of onions to go up, so you buy it now and store it for that time. Your current demand for onions have gone up but your future demand for onions have decreased.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1"/>
          <p:cNvSpPr txBox="1"/>
          <p:nvPr>
            <p:ph type="title"/>
          </p:nvPr>
        </p:nvSpPr>
        <p:spPr>
          <a:xfrm>
            <a:off x="1280160" y="466343"/>
            <a:ext cx="9628632" cy="1362113"/>
          </a:xfrm>
          <a:prstGeom prst="rect">
            <a:avLst/>
          </a:prstGeom>
          <a:noFill/>
          <a:ln>
            <a:noFill/>
          </a:ln>
        </p:spPr>
        <p:txBody>
          <a:bodyPr anchorCtr="0" anchor="ctr" bIns="45700" lIns="91425" spcFirstLastPara="1" rIns="91425" wrap="square" tIns="45700">
            <a:normAutofit/>
          </a:bodyPr>
          <a:lstStyle/>
          <a:p>
            <a:pPr indent="0" lvl="0" marL="0" rtl="0" algn="l">
              <a:lnSpc>
                <a:spcPct val="95000"/>
              </a:lnSpc>
              <a:spcBef>
                <a:spcPts val="0"/>
              </a:spcBef>
              <a:spcAft>
                <a:spcPts val="0"/>
              </a:spcAft>
              <a:buClr>
                <a:schemeClr val="lt1"/>
              </a:buClr>
              <a:buSzPts val="3000"/>
              <a:buFont typeface="Calibri"/>
              <a:buNone/>
            </a:pPr>
            <a:r>
              <a:rPr lang="en-US"/>
              <a:t>Changes in Demand Curve</a:t>
            </a:r>
            <a:endParaRPr/>
          </a:p>
        </p:txBody>
      </p:sp>
      <p:sp>
        <p:nvSpPr>
          <p:cNvPr id="248" name="Google Shape;248;p21"/>
          <p:cNvSpPr txBox="1"/>
          <p:nvPr>
            <p:ph idx="1" type="body"/>
          </p:nvPr>
        </p:nvSpPr>
        <p:spPr>
          <a:xfrm>
            <a:off x="1280160" y="2190749"/>
            <a:ext cx="9628632" cy="398621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None/>
            </a:pPr>
            <a:r>
              <a:rPr lang="en-US"/>
              <a:t>3. Income</a:t>
            </a:r>
            <a:endParaRPr/>
          </a:p>
          <a:p>
            <a:pPr indent="-228600" lvl="0" marL="228600" rtl="0" algn="l">
              <a:lnSpc>
                <a:spcPct val="100000"/>
              </a:lnSpc>
              <a:spcBef>
                <a:spcPts val="1500"/>
              </a:spcBef>
              <a:spcAft>
                <a:spcPts val="0"/>
              </a:spcAft>
              <a:buClr>
                <a:schemeClr val="dk1"/>
              </a:buClr>
              <a:buSzPts val="2200"/>
              <a:buNone/>
            </a:pPr>
            <a:r>
              <a:rPr lang="en-US"/>
              <a:t>Income is a huge factor in influencing your demand for goods and services. Now  remember, rise in income leads to rise in demand for most goods and services, but not all goods and services. </a:t>
            </a:r>
            <a:endParaRPr/>
          </a:p>
          <a:p>
            <a:pPr indent="-228600" lvl="0" marL="228600" rtl="0" algn="l">
              <a:lnSpc>
                <a:spcPct val="100000"/>
              </a:lnSpc>
              <a:spcBef>
                <a:spcPts val="1500"/>
              </a:spcBef>
              <a:spcAft>
                <a:spcPts val="0"/>
              </a:spcAft>
              <a:buClr>
                <a:schemeClr val="dk1"/>
              </a:buClr>
              <a:buSzPts val="2200"/>
              <a:buChar char="▪"/>
            </a:pPr>
            <a:r>
              <a:rPr lang="en-US"/>
              <a:t>A </a:t>
            </a:r>
            <a:r>
              <a:rPr b="1" lang="en-US"/>
              <a:t>normal good is one for which demand increases as income </a:t>
            </a:r>
            <a:r>
              <a:rPr lang="en-US"/>
              <a:t>increases. An </a:t>
            </a:r>
            <a:r>
              <a:rPr b="1" lang="en-US"/>
              <a:t>inferior good is one for which demand </a:t>
            </a:r>
            <a:r>
              <a:rPr lang="en-US"/>
              <a:t>decreases as income increases.</a:t>
            </a:r>
            <a:endParaRPr/>
          </a:p>
          <a:p>
            <a:pPr indent="-228600" lvl="0" marL="228600" rtl="0" algn="l">
              <a:lnSpc>
                <a:spcPct val="100000"/>
              </a:lnSpc>
              <a:spcBef>
                <a:spcPts val="1500"/>
              </a:spcBef>
              <a:spcAft>
                <a:spcPts val="0"/>
              </a:spcAft>
              <a:buClr>
                <a:schemeClr val="dk1"/>
              </a:buClr>
              <a:buSzPts val="2200"/>
              <a:buNone/>
            </a:pPr>
            <a:r>
              <a:rPr lang="en-US"/>
              <a:t>Normal good: good quality of rice (basmati), pasta, LCD and plasma TVs etc</a:t>
            </a:r>
            <a:endParaRPr/>
          </a:p>
          <a:p>
            <a:pPr indent="-228600" lvl="0" marL="228600" rtl="0" algn="l">
              <a:lnSpc>
                <a:spcPct val="100000"/>
              </a:lnSpc>
              <a:spcBef>
                <a:spcPts val="1500"/>
              </a:spcBef>
              <a:spcAft>
                <a:spcPts val="0"/>
              </a:spcAft>
              <a:buClr>
                <a:schemeClr val="dk1"/>
              </a:buClr>
              <a:buSzPts val="2200"/>
              <a:buNone/>
            </a:pPr>
            <a:r>
              <a:rPr lang="en-US"/>
              <a:t>Inferior goods: from canned soup to fresh vegetables, from bus rides to uber rides. Which is one is the inferior good?</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f03462902">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