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Tahom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413D07-B366-41A6-9F5D-21D7EEEEBE24}">
  <a:tblStyle styleId="{35413D07-B366-41A6-9F5D-21D7EEEEBE2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Tahoma-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Tahoma-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latin typeface="Arial"/>
                <a:ea typeface="Arial"/>
                <a:cs typeface="Arial"/>
                <a:sym typeface="Arial"/>
              </a:rPr>
              <a:t>‹#›</a:t>
            </a:fld>
            <a:endParaRPr>
              <a:solidFill>
                <a:srgbClr val="000000"/>
              </a:solidFill>
              <a:latin typeface="Arial"/>
              <a:ea typeface="Arial"/>
              <a:cs typeface="Arial"/>
              <a:sym typeface="Arial"/>
            </a:endParaRPr>
          </a:p>
        </p:txBody>
      </p:sp>
      <p:sp>
        <p:nvSpPr>
          <p:cNvPr id="277" name="Google Shape;2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20" name="Google Shape;20;p2"/>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rot="5400000">
            <a:off x="4101370" y="-630460"/>
            <a:ext cx="3986213" cy="962863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81" name="Google Shape;81;p11"/>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4" name="Shape 84"/>
        <p:cNvGrpSpPr/>
        <p:nvPr/>
      </p:nvGrpSpPr>
      <p:grpSpPr>
        <a:xfrm>
          <a:off x="0" y="0"/>
          <a:ext cx="0" cy="0"/>
          <a:chOff x="0" y="0"/>
          <a:chExt cx="0" cy="0"/>
        </a:xfrm>
      </p:grpSpPr>
      <p:sp>
        <p:nvSpPr>
          <p:cNvPr id="85" name="Google Shape;85;p12"/>
          <p:cNvSpPr/>
          <p:nvPr/>
        </p:nvSpPr>
        <p:spPr>
          <a:xfrm rot="5400000">
            <a:off x="8267671" y="3370131"/>
            <a:ext cx="6858000" cy="1188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pic>
        <p:nvPicPr>
          <p:cNvPr id="86" name="Google Shape;86;p12"/>
          <p:cNvPicPr preferRelativeResize="0"/>
          <p:nvPr/>
        </p:nvPicPr>
        <p:blipFill rotWithShape="1">
          <a:blip r:embed="rId2">
            <a:alphaModFix/>
          </a:blip>
          <a:srcRect b="0" l="0" r="0" t="0"/>
          <a:stretch/>
        </p:blipFill>
        <p:spPr>
          <a:xfrm rot="5400000">
            <a:off x="7523375" y="2743540"/>
            <a:ext cx="6857433" cy="1371487"/>
          </a:xfrm>
          <a:prstGeom prst="rect">
            <a:avLst/>
          </a:prstGeom>
          <a:noFill/>
          <a:ln>
            <a:noFill/>
          </a:ln>
        </p:spPr>
      </p:pic>
      <p:sp>
        <p:nvSpPr>
          <p:cNvPr id="87" name="Google Shape;87;p12"/>
          <p:cNvSpPr txBox="1"/>
          <p:nvPr>
            <p:ph type="title"/>
          </p:nvPr>
        </p:nvSpPr>
        <p:spPr>
          <a:xfrm rot="5400000">
            <a:off x="8094434" y="2634163"/>
            <a:ext cx="5714714" cy="1370886"/>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2"/>
          <p:cNvSpPr txBox="1"/>
          <p:nvPr>
            <p:ph idx="1" type="body"/>
          </p:nvPr>
        </p:nvSpPr>
        <p:spPr>
          <a:xfrm rot="5400000">
            <a:off x="2367386" y="-1526938"/>
            <a:ext cx="5714714" cy="96930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89" name="Google Shape;89;p12"/>
          <p:cNvSpPr txBox="1"/>
          <p:nvPr>
            <p:ph idx="10" type="dt"/>
          </p:nvPr>
        </p:nvSpPr>
        <p:spPr>
          <a:xfrm>
            <a:off x="378199"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2382374"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8102389"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14"/>
          <p:cNvSpPr txBox="1"/>
          <p:nvPr>
            <p:ph type="title"/>
          </p:nvPr>
        </p:nvSpPr>
        <p:spPr>
          <a:xfrm>
            <a:off x="609600" y="252414"/>
            <a:ext cx="10972800" cy="6492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9" name="Google Shape;99;p14"/>
          <p:cNvSpPr txBox="1"/>
          <p:nvPr>
            <p:ph idx="1" type="body"/>
          </p:nvPr>
        </p:nvSpPr>
        <p:spPr>
          <a:xfrm>
            <a:off x="609600" y="1001713"/>
            <a:ext cx="10972800" cy="5124450"/>
          </a:xfrm>
          <a:prstGeom prst="rect">
            <a:avLst/>
          </a:prstGeom>
          <a:noFill/>
          <a:ln>
            <a:noFill/>
          </a:ln>
        </p:spPr>
        <p:txBody>
          <a:bodyPr anchorCtr="0" anchor="t" bIns="45700" lIns="91425" spcFirstLastPara="1" rIns="91425" wrap="square" tIns="45700">
            <a:noAutofit/>
          </a:bodyPr>
          <a:lstStyle>
            <a:lvl1pPr indent="-365760" lvl="0" marL="457200" algn="l">
              <a:lnSpc>
                <a:spcPct val="105000"/>
              </a:lnSpc>
              <a:spcBef>
                <a:spcPts val="810"/>
              </a:spcBef>
              <a:spcAft>
                <a:spcPts val="0"/>
              </a:spcAft>
              <a:buSzPts val="2160"/>
              <a:buChar char="▪"/>
              <a:defRPr/>
            </a:lvl1pPr>
            <a:lvl2pPr indent="-377190" lvl="1" marL="914400" algn="l">
              <a:spcBef>
                <a:spcPts val="360"/>
              </a:spcBef>
              <a:spcAft>
                <a:spcPts val="0"/>
              </a:spcAft>
              <a:buSzPts val="2340"/>
              <a:buChar char="•"/>
              <a:defRPr/>
            </a:lvl2pPr>
            <a:lvl3pPr indent="-354330" lvl="2" marL="1371600" algn="l">
              <a:spcBef>
                <a:spcPts val="360"/>
              </a:spcBef>
              <a:spcAft>
                <a:spcPts val="0"/>
              </a:spcAft>
              <a:buSzPts val="198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4"/>
          <p:cNvSpPr txBox="1"/>
          <p:nvPr>
            <p:ph idx="11" type="ftr"/>
          </p:nvPr>
        </p:nvSpPr>
        <p:spPr>
          <a:xfrm>
            <a:off x="579968" y="6361113"/>
            <a:ext cx="10469033" cy="400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1" name="Shape 101"/>
        <p:cNvGrpSpPr/>
        <p:nvPr/>
      </p:nvGrpSpPr>
      <p:grpSpPr>
        <a:xfrm>
          <a:off x="0" y="0"/>
          <a:ext cx="0" cy="0"/>
          <a:chOff x="0" y="0"/>
          <a:chExt cx="0" cy="0"/>
        </a:xfrm>
      </p:grpSpPr>
      <p:sp>
        <p:nvSpPr>
          <p:cNvPr id="102" name="Google Shape;102;p15"/>
          <p:cNvSpPr/>
          <p:nvPr/>
        </p:nvSpPr>
        <p:spPr>
          <a:xfrm>
            <a:off x="1" y="0"/>
            <a:ext cx="14605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03" name="Google Shape;103;p15"/>
          <p:cNvSpPr/>
          <p:nvPr/>
        </p:nvSpPr>
        <p:spPr>
          <a:xfrm>
            <a:off x="546100" y="352425"/>
            <a:ext cx="1905000" cy="135255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04" name="Google Shape;104;p15"/>
          <p:cNvSpPr txBox="1"/>
          <p:nvPr/>
        </p:nvSpPr>
        <p:spPr>
          <a:xfrm>
            <a:off x="1612901" y="6457950"/>
            <a:ext cx="10401300" cy="33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600">
                <a:solidFill>
                  <a:srgbClr val="969696"/>
                </a:solidFill>
                <a:latin typeface="Times New Roman"/>
                <a:ea typeface="Times New Roman"/>
                <a:cs typeface="Times New Roman"/>
                <a:sym typeface="Times New Roman"/>
              </a:rPr>
              <a:t>© 2007 Thomson South-Western, all rights reserved</a:t>
            </a:r>
            <a:endParaRPr/>
          </a:p>
        </p:txBody>
      </p:sp>
      <p:sp>
        <p:nvSpPr>
          <p:cNvPr id="105" name="Google Shape;105;p15"/>
          <p:cNvSpPr txBox="1"/>
          <p:nvPr/>
        </p:nvSpPr>
        <p:spPr>
          <a:xfrm>
            <a:off x="1585384" y="4257676"/>
            <a:ext cx="10454216" cy="4730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00">
                <a:solidFill>
                  <a:srgbClr val="0066CC"/>
                </a:solidFill>
                <a:latin typeface="Arial"/>
                <a:ea typeface="Arial"/>
                <a:cs typeface="Arial"/>
                <a:sym typeface="Arial"/>
              </a:rPr>
              <a:t>N.  G</a:t>
            </a:r>
            <a:r>
              <a:rPr lang="en-US" sz="1800">
                <a:solidFill>
                  <a:srgbClr val="000000"/>
                </a:solidFill>
                <a:latin typeface="Arial"/>
                <a:ea typeface="Arial"/>
                <a:cs typeface="Arial"/>
                <a:sym typeface="Arial"/>
              </a:rPr>
              <a:t> </a:t>
            </a:r>
            <a:r>
              <a:rPr b="1" lang="en-US" sz="2500">
                <a:solidFill>
                  <a:srgbClr val="0066CC"/>
                </a:solidFill>
                <a:latin typeface="Arial"/>
                <a:ea typeface="Arial"/>
                <a:cs typeface="Arial"/>
                <a:sym typeface="Arial"/>
              </a:rPr>
              <a:t>R</a:t>
            </a:r>
            <a:r>
              <a:rPr lang="en-US" sz="1800">
                <a:solidFill>
                  <a:srgbClr val="000000"/>
                </a:solidFill>
                <a:latin typeface="Arial"/>
                <a:ea typeface="Arial"/>
                <a:cs typeface="Arial"/>
                <a:sym typeface="Arial"/>
              </a:rPr>
              <a:t> </a:t>
            </a:r>
            <a:r>
              <a:rPr b="1" lang="en-US" sz="2500">
                <a:solidFill>
                  <a:srgbClr val="0066CC"/>
                </a:solidFill>
                <a:latin typeface="Arial"/>
                <a:ea typeface="Arial"/>
                <a:cs typeface="Arial"/>
                <a:sym typeface="Arial"/>
              </a:rPr>
              <a:t>E</a:t>
            </a:r>
            <a:r>
              <a:rPr lang="en-US" sz="1800">
                <a:solidFill>
                  <a:srgbClr val="000000"/>
                </a:solidFill>
                <a:latin typeface="Arial"/>
                <a:ea typeface="Arial"/>
                <a:cs typeface="Arial"/>
                <a:sym typeface="Arial"/>
              </a:rPr>
              <a:t> </a:t>
            </a:r>
            <a:r>
              <a:rPr b="1" lang="en-US" sz="2500">
                <a:solidFill>
                  <a:srgbClr val="0066CC"/>
                </a:solidFill>
                <a:latin typeface="Arial"/>
                <a:ea typeface="Arial"/>
                <a:cs typeface="Arial"/>
                <a:sym typeface="Arial"/>
              </a:rPr>
              <a:t>G</a:t>
            </a:r>
            <a:r>
              <a:rPr lang="en-US" sz="1800">
                <a:solidFill>
                  <a:srgbClr val="000000"/>
                </a:solidFill>
                <a:latin typeface="Arial"/>
                <a:ea typeface="Arial"/>
                <a:cs typeface="Arial"/>
                <a:sym typeface="Arial"/>
              </a:rPr>
              <a:t> </a:t>
            </a:r>
            <a:r>
              <a:rPr b="1" lang="en-US" sz="2500">
                <a:solidFill>
                  <a:srgbClr val="0066CC"/>
                </a:solidFill>
                <a:latin typeface="Arial"/>
                <a:ea typeface="Arial"/>
                <a:cs typeface="Arial"/>
                <a:sym typeface="Arial"/>
              </a:rPr>
              <a:t>O</a:t>
            </a:r>
            <a:r>
              <a:rPr lang="en-US" sz="1800">
                <a:solidFill>
                  <a:srgbClr val="000000"/>
                </a:solidFill>
                <a:latin typeface="Arial"/>
                <a:ea typeface="Arial"/>
                <a:cs typeface="Arial"/>
                <a:sym typeface="Arial"/>
              </a:rPr>
              <a:t> </a:t>
            </a:r>
            <a:r>
              <a:rPr b="1" lang="en-US" sz="2500">
                <a:solidFill>
                  <a:srgbClr val="0066CC"/>
                </a:solidFill>
                <a:latin typeface="Arial"/>
                <a:ea typeface="Arial"/>
                <a:cs typeface="Arial"/>
                <a:sym typeface="Arial"/>
              </a:rPr>
              <a:t>R</a:t>
            </a:r>
            <a:r>
              <a:rPr lang="en-US" sz="1800">
                <a:solidFill>
                  <a:srgbClr val="000000"/>
                </a:solidFill>
                <a:latin typeface="Arial"/>
                <a:ea typeface="Arial"/>
                <a:cs typeface="Arial"/>
                <a:sym typeface="Arial"/>
              </a:rPr>
              <a:t> </a:t>
            </a:r>
            <a:r>
              <a:rPr b="1" lang="en-US" sz="2500">
                <a:solidFill>
                  <a:srgbClr val="0066CC"/>
                </a:solidFill>
                <a:latin typeface="Arial"/>
                <a:ea typeface="Arial"/>
                <a:cs typeface="Arial"/>
                <a:sym typeface="Arial"/>
              </a:rPr>
              <a:t>Y  M</a:t>
            </a:r>
            <a:r>
              <a:rPr lang="en-US" sz="1800">
                <a:solidFill>
                  <a:srgbClr val="000000"/>
                </a:solidFill>
                <a:latin typeface="Arial"/>
                <a:ea typeface="Arial"/>
                <a:cs typeface="Arial"/>
                <a:sym typeface="Arial"/>
              </a:rPr>
              <a:t> </a:t>
            </a:r>
            <a:r>
              <a:rPr b="1" lang="en-US" sz="2500">
                <a:solidFill>
                  <a:srgbClr val="0066CC"/>
                </a:solidFill>
                <a:latin typeface="Arial"/>
                <a:ea typeface="Arial"/>
                <a:cs typeface="Arial"/>
                <a:sym typeface="Arial"/>
              </a:rPr>
              <a:t>A</a:t>
            </a:r>
            <a:r>
              <a:rPr lang="en-US" sz="1800">
                <a:solidFill>
                  <a:srgbClr val="000000"/>
                </a:solidFill>
                <a:latin typeface="Arial"/>
                <a:ea typeface="Arial"/>
                <a:cs typeface="Arial"/>
                <a:sym typeface="Arial"/>
              </a:rPr>
              <a:t> </a:t>
            </a:r>
            <a:r>
              <a:rPr b="1" lang="en-US" sz="2500">
                <a:solidFill>
                  <a:srgbClr val="0066CC"/>
                </a:solidFill>
                <a:latin typeface="Arial"/>
                <a:ea typeface="Arial"/>
                <a:cs typeface="Arial"/>
                <a:sym typeface="Arial"/>
              </a:rPr>
              <a:t>N</a:t>
            </a:r>
            <a:r>
              <a:rPr lang="en-US" sz="1800">
                <a:solidFill>
                  <a:srgbClr val="000000"/>
                </a:solidFill>
                <a:latin typeface="Arial"/>
                <a:ea typeface="Arial"/>
                <a:cs typeface="Arial"/>
                <a:sym typeface="Arial"/>
              </a:rPr>
              <a:t> </a:t>
            </a:r>
            <a:r>
              <a:rPr b="1" lang="en-US" sz="2500">
                <a:solidFill>
                  <a:srgbClr val="0066CC"/>
                </a:solidFill>
                <a:latin typeface="Arial"/>
                <a:ea typeface="Arial"/>
                <a:cs typeface="Arial"/>
                <a:sym typeface="Arial"/>
              </a:rPr>
              <a:t>K</a:t>
            </a:r>
            <a:r>
              <a:rPr lang="en-US" sz="1800">
                <a:solidFill>
                  <a:srgbClr val="000000"/>
                </a:solidFill>
                <a:latin typeface="Arial"/>
                <a:ea typeface="Arial"/>
                <a:cs typeface="Arial"/>
                <a:sym typeface="Arial"/>
              </a:rPr>
              <a:t> </a:t>
            </a:r>
            <a:r>
              <a:rPr b="1" lang="en-US" sz="2500">
                <a:solidFill>
                  <a:srgbClr val="0066CC"/>
                </a:solidFill>
                <a:latin typeface="Arial"/>
                <a:ea typeface="Arial"/>
                <a:cs typeface="Arial"/>
                <a:sym typeface="Arial"/>
              </a:rPr>
              <a:t>I</a:t>
            </a:r>
            <a:r>
              <a:rPr lang="en-US" sz="1800">
                <a:solidFill>
                  <a:srgbClr val="000000"/>
                </a:solidFill>
                <a:latin typeface="Arial"/>
                <a:ea typeface="Arial"/>
                <a:cs typeface="Arial"/>
                <a:sym typeface="Arial"/>
              </a:rPr>
              <a:t> </a:t>
            </a:r>
            <a:r>
              <a:rPr b="1" lang="en-US" sz="2500">
                <a:solidFill>
                  <a:srgbClr val="0066CC"/>
                </a:solidFill>
                <a:latin typeface="Arial"/>
                <a:ea typeface="Arial"/>
                <a:cs typeface="Arial"/>
                <a:sym typeface="Arial"/>
              </a:rPr>
              <a:t>W</a:t>
            </a:r>
            <a:endParaRPr/>
          </a:p>
        </p:txBody>
      </p:sp>
      <p:sp>
        <p:nvSpPr>
          <p:cNvPr id="106" name="Google Shape;106;p15"/>
          <p:cNvSpPr txBox="1"/>
          <p:nvPr/>
        </p:nvSpPr>
        <p:spPr>
          <a:xfrm>
            <a:off x="1585384" y="5238750"/>
            <a:ext cx="10454216" cy="7937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300">
                <a:solidFill>
                  <a:srgbClr val="008080"/>
                </a:solidFill>
                <a:latin typeface="Arial"/>
                <a:ea typeface="Arial"/>
                <a:cs typeface="Arial"/>
                <a:sym typeface="Arial"/>
              </a:rPr>
              <a:t>PowerPoint</a:t>
            </a:r>
            <a:r>
              <a:rPr b="1" baseline="30000" lang="en-US" sz="2300">
                <a:solidFill>
                  <a:srgbClr val="008080"/>
                </a:solidFill>
                <a:latin typeface="Arial"/>
                <a:ea typeface="Arial"/>
                <a:cs typeface="Arial"/>
                <a:sym typeface="Arial"/>
              </a:rPr>
              <a:t>®</a:t>
            </a:r>
            <a:r>
              <a:rPr b="1" lang="en-US" sz="2300">
                <a:solidFill>
                  <a:srgbClr val="008080"/>
                </a:solidFill>
                <a:latin typeface="Arial"/>
                <a:ea typeface="Arial"/>
                <a:cs typeface="Arial"/>
                <a:sym typeface="Arial"/>
              </a:rPr>
              <a:t> Slides</a:t>
            </a:r>
            <a:endParaRPr/>
          </a:p>
          <a:p>
            <a:pPr indent="0" lvl="0" marL="0" marR="0" rtl="0" algn="ctr">
              <a:spcBef>
                <a:spcPts val="0"/>
              </a:spcBef>
              <a:spcAft>
                <a:spcPts val="0"/>
              </a:spcAft>
              <a:buNone/>
            </a:pPr>
            <a:r>
              <a:rPr b="1" lang="en-US" sz="2300">
                <a:solidFill>
                  <a:srgbClr val="008080"/>
                </a:solidFill>
                <a:latin typeface="Arial"/>
                <a:ea typeface="Arial"/>
                <a:cs typeface="Arial"/>
                <a:sym typeface="Arial"/>
              </a:rPr>
              <a:t>by Ron Cronovich </a:t>
            </a:r>
            <a:endParaRPr/>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16"/>
          <p:cNvSpPr txBox="1"/>
          <p:nvPr>
            <p:ph type="title"/>
          </p:nvPr>
        </p:nvSpPr>
        <p:spPr>
          <a:xfrm>
            <a:off x="831851" y="1709739"/>
            <a:ext cx="105156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9" name="Google Shape;109;p16"/>
          <p:cNvSpPr txBox="1"/>
          <p:nvPr>
            <p:ph idx="1" type="body"/>
          </p:nvPr>
        </p:nvSpPr>
        <p:spPr>
          <a:xfrm>
            <a:off x="831851" y="4589464"/>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5000"/>
              </a:lnSpc>
              <a:spcBef>
                <a:spcPts val="1080"/>
              </a:spcBef>
              <a:spcAft>
                <a:spcPts val="0"/>
              </a:spcAft>
              <a:buSzPts val="2880"/>
              <a:buNone/>
              <a:defRPr sz="2400"/>
            </a:lvl1pPr>
            <a:lvl2pPr indent="-228600" lvl="1" marL="914400" algn="l">
              <a:spcBef>
                <a:spcPts val="400"/>
              </a:spcBef>
              <a:spcAft>
                <a:spcPts val="0"/>
              </a:spcAft>
              <a:buSzPts val="2600"/>
              <a:buFont typeface="Arial"/>
              <a:buNone/>
              <a:defRPr sz="2000"/>
            </a:lvl2pPr>
            <a:lvl3pPr indent="-228600" lvl="2" marL="1371600" algn="l">
              <a:spcBef>
                <a:spcPts val="360"/>
              </a:spcBef>
              <a:spcAft>
                <a:spcPts val="0"/>
              </a:spcAft>
              <a:buSzPts val="1980"/>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10" name="Google Shape;110;p16"/>
          <p:cNvSpPr txBox="1"/>
          <p:nvPr>
            <p:ph idx="11" type="ftr"/>
          </p:nvPr>
        </p:nvSpPr>
        <p:spPr>
          <a:xfrm>
            <a:off x="579968" y="6361113"/>
            <a:ext cx="10469033" cy="400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1" name="Shape 111"/>
        <p:cNvGrpSpPr/>
        <p:nvPr/>
      </p:nvGrpSpPr>
      <p:grpSpPr>
        <a:xfrm>
          <a:off x="0" y="0"/>
          <a:ext cx="0" cy="0"/>
          <a:chOff x="0" y="0"/>
          <a:chExt cx="0" cy="0"/>
        </a:xfrm>
      </p:grpSpPr>
      <p:sp>
        <p:nvSpPr>
          <p:cNvPr id="112" name="Google Shape;112;p17"/>
          <p:cNvSpPr txBox="1"/>
          <p:nvPr>
            <p:ph type="title"/>
          </p:nvPr>
        </p:nvSpPr>
        <p:spPr>
          <a:xfrm>
            <a:off x="609600" y="252414"/>
            <a:ext cx="10972800" cy="6492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3" name="Google Shape;113;p17"/>
          <p:cNvSpPr txBox="1"/>
          <p:nvPr>
            <p:ph idx="1" type="body"/>
          </p:nvPr>
        </p:nvSpPr>
        <p:spPr>
          <a:xfrm>
            <a:off x="609600" y="1001713"/>
            <a:ext cx="5384800" cy="5124450"/>
          </a:xfrm>
          <a:prstGeom prst="rect">
            <a:avLst/>
          </a:prstGeom>
          <a:noFill/>
          <a:ln>
            <a:noFill/>
          </a:ln>
        </p:spPr>
        <p:txBody>
          <a:bodyPr anchorCtr="0" anchor="t" bIns="45700" lIns="91425" spcFirstLastPara="1" rIns="91425" wrap="square" tIns="45700">
            <a:noAutofit/>
          </a:bodyPr>
          <a:lstStyle>
            <a:lvl1pPr indent="-365760" lvl="0" marL="457200" algn="l">
              <a:lnSpc>
                <a:spcPct val="105000"/>
              </a:lnSpc>
              <a:spcBef>
                <a:spcPts val="810"/>
              </a:spcBef>
              <a:spcAft>
                <a:spcPts val="0"/>
              </a:spcAft>
              <a:buSzPts val="2160"/>
              <a:buChar char="▪"/>
              <a:defRPr/>
            </a:lvl1pPr>
            <a:lvl2pPr indent="-377190" lvl="1" marL="914400" algn="l">
              <a:spcBef>
                <a:spcPts val="360"/>
              </a:spcBef>
              <a:spcAft>
                <a:spcPts val="0"/>
              </a:spcAft>
              <a:buSzPts val="2340"/>
              <a:buChar char="•"/>
              <a:defRPr/>
            </a:lvl2pPr>
            <a:lvl3pPr indent="-354330" lvl="2" marL="1371600" algn="l">
              <a:spcBef>
                <a:spcPts val="360"/>
              </a:spcBef>
              <a:spcAft>
                <a:spcPts val="0"/>
              </a:spcAft>
              <a:buSzPts val="198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17"/>
          <p:cNvSpPr txBox="1"/>
          <p:nvPr>
            <p:ph idx="2" type="body"/>
          </p:nvPr>
        </p:nvSpPr>
        <p:spPr>
          <a:xfrm>
            <a:off x="6197600" y="1001713"/>
            <a:ext cx="5384800" cy="5124450"/>
          </a:xfrm>
          <a:prstGeom prst="rect">
            <a:avLst/>
          </a:prstGeom>
          <a:noFill/>
          <a:ln>
            <a:noFill/>
          </a:ln>
        </p:spPr>
        <p:txBody>
          <a:bodyPr anchorCtr="0" anchor="t" bIns="45700" lIns="91425" spcFirstLastPara="1" rIns="91425" wrap="square" tIns="45700">
            <a:noAutofit/>
          </a:bodyPr>
          <a:lstStyle>
            <a:lvl1pPr indent="-365760" lvl="0" marL="457200" algn="l">
              <a:lnSpc>
                <a:spcPct val="105000"/>
              </a:lnSpc>
              <a:spcBef>
                <a:spcPts val="810"/>
              </a:spcBef>
              <a:spcAft>
                <a:spcPts val="0"/>
              </a:spcAft>
              <a:buSzPts val="2160"/>
              <a:buChar char="▪"/>
              <a:defRPr/>
            </a:lvl1pPr>
            <a:lvl2pPr indent="-377190" lvl="1" marL="914400" algn="l">
              <a:spcBef>
                <a:spcPts val="360"/>
              </a:spcBef>
              <a:spcAft>
                <a:spcPts val="0"/>
              </a:spcAft>
              <a:buSzPts val="2340"/>
              <a:buChar char="•"/>
              <a:defRPr/>
            </a:lvl2pPr>
            <a:lvl3pPr indent="-354330" lvl="2" marL="1371600" algn="l">
              <a:spcBef>
                <a:spcPts val="360"/>
              </a:spcBef>
              <a:spcAft>
                <a:spcPts val="0"/>
              </a:spcAft>
              <a:buSzPts val="198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7"/>
          <p:cNvSpPr txBox="1"/>
          <p:nvPr>
            <p:ph idx="11" type="ftr"/>
          </p:nvPr>
        </p:nvSpPr>
        <p:spPr>
          <a:xfrm>
            <a:off x="579968" y="6361113"/>
            <a:ext cx="10469033" cy="400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6" name="Shape 116"/>
        <p:cNvGrpSpPr/>
        <p:nvPr/>
      </p:nvGrpSpPr>
      <p:grpSpPr>
        <a:xfrm>
          <a:off x="0" y="0"/>
          <a:ext cx="0" cy="0"/>
          <a:chOff x="0" y="0"/>
          <a:chExt cx="0" cy="0"/>
        </a:xfrm>
      </p:grpSpPr>
      <p:sp>
        <p:nvSpPr>
          <p:cNvPr id="117" name="Google Shape;117;p18"/>
          <p:cNvSpPr txBox="1"/>
          <p:nvPr>
            <p:ph type="title"/>
          </p:nvPr>
        </p:nvSpPr>
        <p:spPr>
          <a:xfrm>
            <a:off x="840317" y="365126"/>
            <a:ext cx="10515600"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8" name="Google Shape;118;p18"/>
          <p:cNvSpPr txBox="1"/>
          <p:nvPr>
            <p:ph idx="1" type="body"/>
          </p:nvPr>
        </p:nvSpPr>
        <p:spPr>
          <a:xfrm>
            <a:off x="840318"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lnSpc>
                <a:spcPct val="105000"/>
              </a:lnSpc>
              <a:spcBef>
                <a:spcPts val="1080"/>
              </a:spcBef>
              <a:spcAft>
                <a:spcPts val="0"/>
              </a:spcAft>
              <a:buSzPts val="2880"/>
              <a:buNone/>
              <a:defRPr b="1" sz="2400"/>
            </a:lvl1pPr>
            <a:lvl2pPr indent="-228600" lvl="1" marL="914400" algn="l">
              <a:spcBef>
                <a:spcPts val="400"/>
              </a:spcBef>
              <a:spcAft>
                <a:spcPts val="0"/>
              </a:spcAft>
              <a:buSzPts val="2600"/>
              <a:buFont typeface="Arial"/>
              <a:buNone/>
              <a:defRPr b="1" sz="2000"/>
            </a:lvl2pPr>
            <a:lvl3pPr indent="-228600" lvl="2" marL="1371600" algn="l">
              <a:spcBef>
                <a:spcPts val="360"/>
              </a:spcBef>
              <a:spcAft>
                <a:spcPts val="0"/>
              </a:spcAft>
              <a:buSzPts val="1980"/>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9" name="Google Shape;119;p18"/>
          <p:cNvSpPr txBox="1"/>
          <p:nvPr>
            <p:ph idx="2" type="body"/>
          </p:nvPr>
        </p:nvSpPr>
        <p:spPr>
          <a:xfrm>
            <a:off x="840318" y="2505075"/>
            <a:ext cx="5158316" cy="3684588"/>
          </a:xfrm>
          <a:prstGeom prst="rect">
            <a:avLst/>
          </a:prstGeom>
          <a:noFill/>
          <a:ln>
            <a:noFill/>
          </a:ln>
        </p:spPr>
        <p:txBody>
          <a:bodyPr anchorCtr="0" anchor="t" bIns="45700" lIns="91425" spcFirstLastPara="1" rIns="91425" wrap="square" tIns="45700">
            <a:noAutofit/>
          </a:bodyPr>
          <a:lstStyle>
            <a:lvl1pPr indent="-365760" lvl="0" marL="457200" algn="l">
              <a:lnSpc>
                <a:spcPct val="105000"/>
              </a:lnSpc>
              <a:spcBef>
                <a:spcPts val="810"/>
              </a:spcBef>
              <a:spcAft>
                <a:spcPts val="0"/>
              </a:spcAft>
              <a:buSzPts val="2160"/>
              <a:buChar char="▪"/>
              <a:defRPr/>
            </a:lvl1pPr>
            <a:lvl2pPr indent="-377190" lvl="1" marL="914400" algn="l">
              <a:spcBef>
                <a:spcPts val="360"/>
              </a:spcBef>
              <a:spcAft>
                <a:spcPts val="0"/>
              </a:spcAft>
              <a:buSzPts val="2340"/>
              <a:buChar char="•"/>
              <a:defRPr/>
            </a:lvl2pPr>
            <a:lvl3pPr indent="-354330" lvl="2" marL="1371600" algn="l">
              <a:spcBef>
                <a:spcPts val="360"/>
              </a:spcBef>
              <a:spcAft>
                <a:spcPts val="0"/>
              </a:spcAft>
              <a:buSzPts val="198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18"/>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5000"/>
              </a:lnSpc>
              <a:spcBef>
                <a:spcPts val="1080"/>
              </a:spcBef>
              <a:spcAft>
                <a:spcPts val="0"/>
              </a:spcAft>
              <a:buSzPts val="2880"/>
              <a:buNone/>
              <a:defRPr b="1" sz="2400"/>
            </a:lvl1pPr>
            <a:lvl2pPr indent="-228600" lvl="1" marL="914400" algn="l">
              <a:spcBef>
                <a:spcPts val="400"/>
              </a:spcBef>
              <a:spcAft>
                <a:spcPts val="0"/>
              </a:spcAft>
              <a:buSzPts val="2600"/>
              <a:buFont typeface="Arial"/>
              <a:buNone/>
              <a:defRPr b="1" sz="2000"/>
            </a:lvl2pPr>
            <a:lvl3pPr indent="-228600" lvl="2" marL="1371600" algn="l">
              <a:spcBef>
                <a:spcPts val="360"/>
              </a:spcBef>
              <a:spcAft>
                <a:spcPts val="0"/>
              </a:spcAft>
              <a:buSzPts val="1980"/>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1" name="Google Shape;121;p18"/>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65760" lvl="0" marL="457200" algn="l">
              <a:lnSpc>
                <a:spcPct val="105000"/>
              </a:lnSpc>
              <a:spcBef>
                <a:spcPts val="810"/>
              </a:spcBef>
              <a:spcAft>
                <a:spcPts val="0"/>
              </a:spcAft>
              <a:buSzPts val="2160"/>
              <a:buChar char="▪"/>
              <a:defRPr/>
            </a:lvl1pPr>
            <a:lvl2pPr indent="-377190" lvl="1" marL="914400" algn="l">
              <a:spcBef>
                <a:spcPts val="360"/>
              </a:spcBef>
              <a:spcAft>
                <a:spcPts val="0"/>
              </a:spcAft>
              <a:buSzPts val="2340"/>
              <a:buChar char="•"/>
              <a:defRPr/>
            </a:lvl2pPr>
            <a:lvl3pPr indent="-354330" lvl="2" marL="1371600" algn="l">
              <a:spcBef>
                <a:spcPts val="360"/>
              </a:spcBef>
              <a:spcAft>
                <a:spcPts val="0"/>
              </a:spcAft>
              <a:buSzPts val="198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8"/>
          <p:cNvSpPr txBox="1"/>
          <p:nvPr>
            <p:ph idx="11" type="ftr"/>
          </p:nvPr>
        </p:nvSpPr>
        <p:spPr>
          <a:xfrm>
            <a:off x="579968" y="6361113"/>
            <a:ext cx="10469033" cy="400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 name="Shape 123"/>
        <p:cNvGrpSpPr/>
        <p:nvPr/>
      </p:nvGrpSpPr>
      <p:grpSpPr>
        <a:xfrm>
          <a:off x="0" y="0"/>
          <a:ext cx="0" cy="0"/>
          <a:chOff x="0" y="0"/>
          <a:chExt cx="0" cy="0"/>
        </a:xfrm>
      </p:grpSpPr>
      <p:sp>
        <p:nvSpPr>
          <p:cNvPr id="124" name="Google Shape;124;p19"/>
          <p:cNvSpPr txBox="1"/>
          <p:nvPr>
            <p:ph type="title"/>
          </p:nvPr>
        </p:nvSpPr>
        <p:spPr>
          <a:xfrm>
            <a:off x="609600" y="252414"/>
            <a:ext cx="10972800" cy="6492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5" name="Google Shape;125;p19"/>
          <p:cNvSpPr txBox="1"/>
          <p:nvPr>
            <p:ph idx="11" type="ftr"/>
          </p:nvPr>
        </p:nvSpPr>
        <p:spPr>
          <a:xfrm>
            <a:off x="579968" y="6361113"/>
            <a:ext cx="10469033" cy="400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0"/>
          <p:cNvSpPr txBox="1"/>
          <p:nvPr>
            <p:ph idx="11" type="ftr"/>
          </p:nvPr>
        </p:nvSpPr>
        <p:spPr>
          <a:xfrm>
            <a:off x="579968" y="6361113"/>
            <a:ext cx="10469033" cy="400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8" name="Shape 128"/>
        <p:cNvGrpSpPr/>
        <p:nvPr/>
      </p:nvGrpSpPr>
      <p:grpSpPr>
        <a:xfrm>
          <a:off x="0" y="0"/>
          <a:ext cx="0" cy="0"/>
          <a:chOff x="0" y="0"/>
          <a:chExt cx="0" cy="0"/>
        </a:xfrm>
      </p:grpSpPr>
      <p:sp>
        <p:nvSpPr>
          <p:cNvPr id="129" name="Google Shape;129;p21"/>
          <p:cNvSpPr txBox="1"/>
          <p:nvPr>
            <p:ph type="title"/>
          </p:nvPr>
        </p:nvSpPr>
        <p:spPr>
          <a:xfrm>
            <a:off x="840318" y="457200"/>
            <a:ext cx="3932767"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0" name="Google Shape;130;p21"/>
          <p:cNvSpPr txBox="1"/>
          <p:nvPr>
            <p:ph idx="1" type="body"/>
          </p:nvPr>
        </p:nvSpPr>
        <p:spPr>
          <a:xfrm>
            <a:off x="5183717" y="987426"/>
            <a:ext cx="6172200" cy="4873625"/>
          </a:xfrm>
          <a:prstGeom prst="rect">
            <a:avLst/>
          </a:prstGeom>
          <a:noFill/>
          <a:ln>
            <a:noFill/>
          </a:ln>
        </p:spPr>
        <p:txBody>
          <a:bodyPr anchorCtr="0" anchor="t" bIns="45700" lIns="91425" spcFirstLastPara="1" rIns="91425" wrap="square" tIns="45700">
            <a:noAutofit/>
          </a:bodyPr>
          <a:lstStyle>
            <a:lvl1pPr indent="-472440" lvl="0" marL="457200" algn="l">
              <a:lnSpc>
                <a:spcPct val="105000"/>
              </a:lnSpc>
              <a:spcBef>
                <a:spcPts val="1440"/>
              </a:spcBef>
              <a:spcAft>
                <a:spcPts val="0"/>
              </a:spcAft>
              <a:buSzPts val="3840"/>
              <a:buChar char="▪"/>
              <a:defRPr sz="3200"/>
            </a:lvl1pPr>
            <a:lvl2pPr indent="-459740" lvl="1" marL="914400" algn="l">
              <a:spcBef>
                <a:spcPts val="560"/>
              </a:spcBef>
              <a:spcAft>
                <a:spcPts val="0"/>
              </a:spcAft>
              <a:buSzPts val="3640"/>
              <a:buFont typeface="Arial"/>
              <a:buChar char="•"/>
              <a:defRPr sz="2800"/>
            </a:lvl2pPr>
            <a:lvl3pPr indent="-396239" lvl="2" marL="1371600" algn="l">
              <a:spcBef>
                <a:spcPts val="480"/>
              </a:spcBef>
              <a:spcAft>
                <a:spcPts val="0"/>
              </a:spcAft>
              <a:buSzPts val="2640"/>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1" name="Google Shape;131;p21"/>
          <p:cNvSpPr txBox="1"/>
          <p:nvPr>
            <p:ph idx="2" type="body"/>
          </p:nvPr>
        </p:nvSpPr>
        <p:spPr>
          <a:xfrm>
            <a:off x="840318"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5000"/>
              </a:lnSpc>
              <a:spcBef>
                <a:spcPts val="720"/>
              </a:spcBef>
              <a:spcAft>
                <a:spcPts val="0"/>
              </a:spcAft>
              <a:buSzPts val="1920"/>
              <a:buNone/>
              <a:defRPr sz="1600"/>
            </a:lvl1pPr>
            <a:lvl2pPr indent="-228600" lvl="1" marL="914400" algn="l">
              <a:spcBef>
                <a:spcPts val="280"/>
              </a:spcBef>
              <a:spcAft>
                <a:spcPts val="0"/>
              </a:spcAft>
              <a:buSzPts val="1820"/>
              <a:buFont typeface="Arial"/>
              <a:buNone/>
              <a:defRPr sz="1400"/>
            </a:lvl2pPr>
            <a:lvl3pPr indent="-228600" lvl="2" marL="1371600" algn="l">
              <a:spcBef>
                <a:spcPts val="240"/>
              </a:spcBef>
              <a:spcAft>
                <a:spcPts val="0"/>
              </a:spcAft>
              <a:buSzPts val="1320"/>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2" name="Google Shape;132;p21"/>
          <p:cNvSpPr txBox="1"/>
          <p:nvPr>
            <p:ph idx="11" type="ftr"/>
          </p:nvPr>
        </p:nvSpPr>
        <p:spPr>
          <a:xfrm>
            <a:off x="579968" y="6361113"/>
            <a:ext cx="10469033" cy="400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3" name="Shape 133"/>
        <p:cNvGrpSpPr/>
        <p:nvPr/>
      </p:nvGrpSpPr>
      <p:grpSpPr>
        <a:xfrm>
          <a:off x="0" y="0"/>
          <a:ext cx="0" cy="0"/>
          <a:chOff x="0" y="0"/>
          <a:chExt cx="0" cy="0"/>
        </a:xfrm>
      </p:grpSpPr>
      <p:sp>
        <p:nvSpPr>
          <p:cNvPr id="134" name="Google Shape;134;p22"/>
          <p:cNvSpPr txBox="1"/>
          <p:nvPr>
            <p:ph type="title"/>
          </p:nvPr>
        </p:nvSpPr>
        <p:spPr>
          <a:xfrm>
            <a:off x="840318" y="457200"/>
            <a:ext cx="3932767"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5" name="Google Shape;135;p22"/>
          <p:cNvSpPr/>
          <p:nvPr>
            <p:ph idx="2" type="pic"/>
          </p:nvPr>
        </p:nvSpPr>
        <p:spPr>
          <a:xfrm>
            <a:off x="5183717" y="987426"/>
            <a:ext cx="6172200" cy="4873625"/>
          </a:xfrm>
          <a:prstGeom prst="rect">
            <a:avLst/>
          </a:prstGeom>
          <a:noFill/>
          <a:ln>
            <a:noFill/>
          </a:ln>
        </p:spPr>
      </p:sp>
      <p:sp>
        <p:nvSpPr>
          <p:cNvPr id="136" name="Google Shape;136;p22"/>
          <p:cNvSpPr txBox="1"/>
          <p:nvPr>
            <p:ph idx="1" type="body"/>
          </p:nvPr>
        </p:nvSpPr>
        <p:spPr>
          <a:xfrm>
            <a:off x="840318"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5000"/>
              </a:lnSpc>
              <a:spcBef>
                <a:spcPts val="720"/>
              </a:spcBef>
              <a:spcAft>
                <a:spcPts val="0"/>
              </a:spcAft>
              <a:buSzPts val="1920"/>
              <a:buNone/>
              <a:defRPr sz="1600"/>
            </a:lvl1pPr>
            <a:lvl2pPr indent="-228600" lvl="1" marL="914400" algn="l">
              <a:spcBef>
                <a:spcPts val="280"/>
              </a:spcBef>
              <a:spcAft>
                <a:spcPts val="0"/>
              </a:spcAft>
              <a:buSzPts val="1820"/>
              <a:buFont typeface="Arial"/>
              <a:buNone/>
              <a:defRPr sz="1400"/>
            </a:lvl2pPr>
            <a:lvl3pPr indent="-228600" lvl="2" marL="1371600" algn="l">
              <a:spcBef>
                <a:spcPts val="240"/>
              </a:spcBef>
              <a:spcAft>
                <a:spcPts val="0"/>
              </a:spcAft>
              <a:buSzPts val="1320"/>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22"/>
          <p:cNvSpPr txBox="1"/>
          <p:nvPr>
            <p:ph idx="11" type="ftr"/>
          </p:nvPr>
        </p:nvSpPr>
        <p:spPr>
          <a:xfrm>
            <a:off x="579968" y="6361113"/>
            <a:ext cx="10469033" cy="400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8" name="Shape 138"/>
        <p:cNvGrpSpPr/>
        <p:nvPr/>
      </p:nvGrpSpPr>
      <p:grpSpPr>
        <a:xfrm>
          <a:off x="0" y="0"/>
          <a:ext cx="0" cy="0"/>
          <a:chOff x="0" y="0"/>
          <a:chExt cx="0" cy="0"/>
        </a:xfrm>
      </p:grpSpPr>
      <p:sp>
        <p:nvSpPr>
          <p:cNvPr id="139" name="Google Shape;139;p23"/>
          <p:cNvSpPr txBox="1"/>
          <p:nvPr>
            <p:ph type="title"/>
          </p:nvPr>
        </p:nvSpPr>
        <p:spPr>
          <a:xfrm>
            <a:off x="609600" y="252414"/>
            <a:ext cx="10972800" cy="6492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0" name="Google Shape;140;p23"/>
          <p:cNvSpPr txBox="1"/>
          <p:nvPr>
            <p:ph idx="1" type="body"/>
          </p:nvPr>
        </p:nvSpPr>
        <p:spPr>
          <a:xfrm rot="5400000">
            <a:off x="3533775" y="-1922462"/>
            <a:ext cx="5124450" cy="10972800"/>
          </a:xfrm>
          <a:prstGeom prst="rect">
            <a:avLst/>
          </a:prstGeom>
          <a:noFill/>
          <a:ln>
            <a:noFill/>
          </a:ln>
        </p:spPr>
        <p:txBody>
          <a:bodyPr anchorCtr="0" anchor="t" bIns="45700" lIns="91425" spcFirstLastPara="1" rIns="91425" wrap="square" tIns="45700">
            <a:noAutofit/>
          </a:bodyPr>
          <a:lstStyle>
            <a:lvl1pPr indent="-365760" lvl="0" marL="457200" algn="l">
              <a:lnSpc>
                <a:spcPct val="105000"/>
              </a:lnSpc>
              <a:spcBef>
                <a:spcPts val="810"/>
              </a:spcBef>
              <a:spcAft>
                <a:spcPts val="0"/>
              </a:spcAft>
              <a:buSzPts val="2160"/>
              <a:buChar char="▪"/>
              <a:defRPr/>
            </a:lvl1pPr>
            <a:lvl2pPr indent="-377190" lvl="1" marL="914400" algn="l">
              <a:spcBef>
                <a:spcPts val="360"/>
              </a:spcBef>
              <a:spcAft>
                <a:spcPts val="0"/>
              </a:spcAft>
              <a:buSzPts val="2340"/>
              <a:buChar char="•"/>
              <a:defRPr/>
            </a:lvl2pPr>
            <a:lvl3pPr indent="-354330" lvl="2" marL="1371600" algn="l">
              <a:spcBef>
                <a:spcPts val="360"/>
              </a:spcBef>
              <a:spcAft>
                <a:spcPts val="0"/>
              </a:spcAft>
              <a:buSzPts val="198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23"/>
          <p:cNvSpPr txBox="1"/>
          <p:nvPr>
            <p:ph idx="11" type="ftr"/>
          </p:nvPr>
        </p:nvSpPr>
        <p:spPr>
          <a:xfrm>
            <a:off x="579968" y="6361113"/>
            <a:ext cx="10469033" cy="400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2" name="Shape 142"/>
        <p:cNvGrpSpPr/>
        <p:nvPr/>
      </p:nvGrpSpPr>
      <p:grpSpPr>
        <a:xfrm>
          <a:off x="0" y="0"/>
          <a:ext cx="0" cy="0"/>
          <a:chOff x="0" y="0"/>
          <a:chExt cx="0" cy="0"/>
        </a:xfrm>
      </p:grpSpPr>
      <p:sp>
        <p:nvSpPr>
          <p:cNvPr id="143" name="Google Shape;143;p24"/>
          <p:cNvSpPr txBox="1"/>
          <p:nvPr>
            <p:ph type="title"/>
          </p:nvPr>
        </p:nvSpPr>
        <p:spPr>
          <a:xfrm rot="5400000">
            <a:off x="7273925" y="1817688"/>
            <a:ext cx="5873750"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4" name="Google Shape;144;p24"/>
          <p:cNvSpPr txBox="1"/>
          <p:nvPr>
            <p:ph idx="1" type="body"/>
          </p:nvPr>
        </p:nvSpPr>
        <p:spPr>
          <a:xfrm rot="5400000">
            <a:off x="1685925" y="-823912"/>
            <a:ext cx="5873750" cy="8026400"/>
          </a:xfrm>
          <a:prstGeom prst="rect">
            <a:avLst/>
          </a:prstGeom>
          <a:noFill/>
          <a:ln>
            <a:noFill/>
          </a:ln>
        </p:spPr>
        <p:txBody>
          <a:bodyPr anchorCtr="0" anchor="t" bIns="45700" lIns="91425" spcFirstLastPara="1" rIns="91425" wrap="square" tIns="45700">
            <a:noAutofit/>
          </a:bodyPr>
          <a:lstStyle>
            <a:lvl1pPr indent="-365760" lvl="0" marL="457200" algn="l">
              <a:lnSpc>
                <a:spcPct val="105000"/>
              </a:lnSpc>
              <a:spcBef>
                <a:spcPts val="810"/>
              </a:spcBef>
              <a:spcAft>
                <a:spcPts val="0"/>
              </a:spcAft>
              <a:buSzPts val="2160"/>
              <a:buChar char="▪"/>
              <a:defRPr/>
            </a:lvl1pPr>
            <a:lvl2pPr indent="-377190" lvl="1" marL="914400" algn="l">
              <a:spcBef>
                <a:spcPts val="360"/>
              </a:spcBef>
              <a:spcAft>
                <a:spcPts val="0"/>
              </a:spcAft>
              <a:buSzPts val="2340"/>
              <a:buChar char="•"/>
              <a:defRPr/>
            </a:lvl2pPr>
            <a:lvl3pPr indent="-354330" lvl="2" marL="1371600" algn="l">
              <a:spcBef>
                <a:spcPts val="360"/>
              </a:spcBef>
              <a:spcAft>
                <a:spcPts val="0"/>
              </a:spcAft>
              <a:buSzPts val="198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4"/>
          <p:cNvSpPr txBox="1"/>
          <p:nvPr>
            <p:ph idx="11" type="ftr"/>
          </p:nvPr>
        </p:nvSpPr>
        <p:spPr>
          <a:xfrm>
            <a:off x="579968" y="6361113"/>
            <a:ext cx="10469033" cy="400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8" name="Shape 28"/>
        <p:cNvGrpSpPr/>
        <p:nvPr/>
      </p:nvGrpSpPr>
      <p:grpSpPr>
        <a:xfrm>
          <a:off x="0" y="0"/>
          <a:ext cx="0" cy="0"/>
          <a:chOff x="0" y="0"/>
          <a:chExt cx="0" cy="0"/>
        </a:xfrm>
      </p:grpSpPr>
      <p:sp>
        <p:nvSpPr>
          <p:cNvPr id="29" name="Google Shape;29;p4"/>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5"/>
          <p:cNvSpPr/>
          <p:nvPr/>
        </p:nvSpPr>
        <p:spPr>
          <a:xfrm>
            <a:off x="2832533" y="1371600"/>
            <a:ext cx="9359467" cy="297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34" name="Google Shape;34;p5"/>
          <p:cNvSpPr/>
          <p:nvPr/>
        </p:nvSpPr>
        <p:spPr>
          <a:xfrm>
            <a:off x="2832533" y="4462272"/>
            <a:ext cx="9359467" cy="1033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35" name="Google Shape;35;p5"/>
          <p:cNvSpPr txBox="1"/>
          <p:nvPr>
            <p:ph type="ctrTitle"/>
          </p:nvPr>
        </p:nvSpPr>
        <p:spPr>
          <a:xfrm>
            <a:off x="3175199" y="1943842"/>
            <a:ext cx="8500062"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1"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subTitle"/>
          </p:nvPr>
        </p:nvSpPr>
        <p:spPr>
          <a:xfrm>
            <a:off x="3175199" y="4538659"/>
            <a:ext cx="8500062" cy="865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2400"/>
              <a:buNone/>
              <a:defRPr sz="2400"/>
            </a:lvl1pPr>
            <a:lvl2pPr lvl="1" algn="ctr">
              <a:lnSpc>
                <a:spcPct val="100000"/>
              </a:lnSpc>
              <a:spcBef>
                <a:spcPts val="300"/>
              </a:spcBef>
              <a:spcAft>
                <a:spcPts val="0"/>
              </a:spcAft>
              <a:buClr>
                <a:schemeClr val="dk1"/>
              </a:buClr>
              <a:buSzPts val="2000"/>
              <a:buNone/>
              <a:defRPr sz="2000"/>
            </a:lvl2pPr>
            <a:lvl3pPr lvl="2" algn="ctr">
              <a:lnSpc>
                <a:spcPct val="100000"/>
              </a:lnSpc>
              <a:spcBef>
                <a:spcPts val="300"/>
              </a:spcBef>
              <a:spcAft>
                <a:spcPts val="0"/>
              </a:spcAft>
              <a:buClr>
                <a:schemeClr val="dk1"/>
              </a:buClr>
              <a:buSzPts val="1800"/>
              <a:buNone/>
              <a:defRPr sz="1800"/>
            </a:lvl3pPr>
            <a:lvl4pPr lvl="3" algn="ctr">
              <a:lnSpc>
                <a:spcPct val="100000"/>
              </a:lnSpc>
              <a:spcBef>
                <a:spcPts val="0"/>
              </a:spcBef>
              <a:spcAft>
                <a:spcPts val="0"/>
              </a:spcAft>
              <a:buClr>
                <a:schemeClr val="dk1"/>
              </a:buClr>
              <a:buSzPts val="1600"/>
              <a:buNone/>
              <a:defRPr sz="1600"/>
            </a:lvl4pPr>
            <a:lvl5pPr lvl="4" algn="ctr">
              <a:lnSpc>
                <a:spcPct val="100000"/>
              </a:lnSpc>
              <a:spcBef>
                <a:spcPts val="0"/>
              </a:spcBef>
              <a:spcAft>
                <a:spcPts val="0"/>
              </a:spcAft>
              <a:buClr>
                <a:schemeClr val="dk1"/>
              </a:buClr>
              <a:buSzPts val="1600"/>
              <a:buNone/>
              <a:defRPr sz="1600"/>
            </a:lvl5pPr>
            <a:lvl6pPr lvl="5" algn="ctr">
              <a:lnSpc>
                <a:spcPct val="100000"/>
              </a:lnSpc>
              <a:spcBef>
                <a:spcPts val="0"/>
              </a:spcBef>
              <a:spcAft>
                <a:spcPts val="0"/>
              </a:spcAft>
              <a:buClr>
                <a:schemeClr val="dk1"/>
              </a:buClr>
              <a:buSzPts val="1600"/>
              <a:buNone/>
              <a:defRPr sz="1600"/>
            </a:lvl6pPr>
            <a:lvl7pPr lvl="6" algn="ctr">
              <a:lnSpc>
                <a:spcPct val="100000"/>
              </a:lnSpc>
              <a:spcBef>
                <a:spcPts val="0"/>
              </a:spcBef>
              <a:spcAft>
                <a:spcPts val="0"/>
              </a:spcAft>
              <a:buClr>
                <a:schemeClr val="dk1"/>
              </a:buClr>
              <a:buSzPts val="1600"/>
              <a:buNone/>
              <a:defRPr sz="1600"/>
            </a:lvl7pPr>
            <a:lvl8pPr lvl="7" algn="ctr">
              <a:lnSpc>
                <a:spcPct val="100000"/>
              </a:lnSpc>
              <a:spcBef>
                <a:spcPts val="0"/>
              </a:spcBef>
              <a:spcAft>
                <a:spcPts val="0"/>
              </a:spcAft>
              <a:buClr>
                <a:schemeClr val="dk1"/>
              </a:buClr>
              <a:buSzPts val="1600"/>
              <a:buNone/>
              <a:defRPr sz="1600"/>
            </a:lvl8pPr>
            <a:lvl9pPr lvl="8" algn="ctr">
              <a:lnSpc>
                <a:spcPct val="100000"/>
              </a:lnSpc>
              <a:spcBef>
                <a:spcPts val="0"/>
              </a:spcBef>
              <a:spcAft>
                <a:spcPts val="0"/>
              </a:spcAft>
              <a:buClr>
                <a:schemeClr val="dk1"/>
              </a:buClr>
              <a:buSzPts val="1600"/>
              <a:buNone/>
              <a:defRPr sz="1600"/>
            </a:lvl9pPr>
          </a:lstStyle>
          <a:p/>
        </p:txBody>
      </p:sp>
      <p:sp>
        <p:nvSpPr>
          <p:cNvPr id="37" name="Google Shape;37;p5"/>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FFFFFF"/>
                </a:solidFill>
                <a:latin typeface="Calibri"/>
                <a:ea typeface="Calibri"/>
                <a:cs typeface="Calibri"/>
                <a:sym typeface="Calibri"/>
              </a:defRPr>
            </a:lvl1pPr>
            <a:lvl2pPr indent="0" lvl="1" marL="0" algn="r">
              <a:spcBef>
                <a:spcPts val="0"/>
              </a:spcBef>
              <a:buNone/>
              <a:defRPr sz="1200">
                <a:solidFill>
                  <a:srgbClr val="FFFFFF"/>
                </a:solidFill>
                <a:latin typeface="Calibri"/>
                <a:ea typeface="Calibri"/>
                <a:cs typeface="Calibri"/>
                <a:sym typeface="Calibri"/>
              </a:defRPr>
            </a:lvl2pPr>
            <a:lvl3pPr indent="0" lvl="2" marL="0" algn="r">
              <a:spcBef>
                <a:spcPts val="0"/>
              </a:spcBef>
              <a:buNone/>
              <a:defRPr sz="1200">
                <a:solidFill>
                  <a:srgbClr val="FFFFFF"/>
                </a:solidFill>
                <a:latin typeface="Calibri"/>
                <a:ea typeface="Calibri"/>
                <a:cs typeface="Calibri"/>
                <a:sym typeface="Calibri"/>
              </a:defRPr>
            </a:lvl3pPr>
            <a:lvl4pPr indent="0" lvl="3" marL="0" algn="r">
              <a:spcBef>
                <a:spcPts val="0"/>
              </a:spcBef>
              <a:buNone/>
              <a:defRPr sz="1200">
                <a:solidFill>
                  <a:srgbClr val="FFFFFF"/>
                </a:solidFill>
                <a:latin typeface="Calibri"/>
                <a:ea typeface="Calibri"/>
                <a:cs typeface="Calibri"/>
                <a:sym typeface="Calibri"/>
              </a:defRPr>
            </a:lvl4pPr>
            <a:lvl5pPr indent="0" lvl="4" marL="0" algn="r">
              <a:spcBef>
                <a:spcPts val="0"/>
              </a:spcBef>
              <a:buNone/>
              <a:defRPr sz="1200">
                <a:solidFill>
                  <a:srgbClr val="FFFFFF"/>
                </a:solidFill>
                <a:latin typeface="Calibri"/>
                <a:ea typeface="Calibri"/>
                <a:cs typeface="Calibri"/>
                <a:sym typeface="Calibri"/>
              </a:defRPr>
            </a:lvl5pPr>
            <a:lvl6pPr indent="0" lvl="5" marL="0" algn="r">
              <a:spcBef>
                <a:spcPts val="0"/>
              </a:spcBef>
              <a:buNone/>
              <a:defRPr sz="1200">
                <a:solidFill>
                  <a:srgbClr val="FFFFFF"/>
                </a:solidFill>
                <a:latin typeface="Calibri"/>
                <a:ea typeface="Calibri"/>
                <a:cs typeface="Calibri"/>
                <a:sym typeface="Calibri"/>
              </a:defRPr>
            </a:lvl6pPr>
            <a:lvl7pPr indent="0" lvl="6" marL="0" algn="r">
              <a:spcBef>
                <a:spcPts val="0"/>
              </a:spcBef>
              <a:buNone/>
              <a:defRPr sz="1200">
                <a:solidFill>
                  <a:srgbClr val="FFFFFF"/>
                </a:solidFill>
                <a:latin typeface="Calibri"/>
                <a:ea typeface="Calibri"/>
                <a:cs typeface="Calibri"/>
                <a:sym typeface="Calibri"/>
              </a:defRPr>
            </a:lvl7pPr>
            <a:lvl8pPr indent="0" lvl="7" marL="0" algn="r">
              <a:spcBef>
                <a:spcPts val="0"/>
              </a:spcBef>
              <a:buNone/>
              <a:defRPr sz="1200">
                <a:solidFill>
                  <a:srgbClr val="FFFFFF"/>
                </a:solidFill>
                <a:latin typeface="Calibri"/>
                <a:ea typeface="Calibri"/>
                <a:cs typeface="Calibri"/>
                <a:sym typeface="Calibri"/>
              </a:defRPr>
            </a:lvl8pPr>
            <a:lvl9pPr indent="0" lvl="8" mar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6"/>
          <p:cNvSpPr/>
          <p:nvPr/>
        </p:nvSpPr>
        <p:spPr>
          <a:xfrm>
            <a:off x="3502152" y="-20637"/>
            <a:ext cx="7315200" cy="434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42" name="Google Shape;42;p6"/>
          <p:cNvSpPr/>
          <p:nvPr/>
        </p:nvSpPr>
        <p:spPr>
          <a:xfrm>
            <a:off x="3502152" y="4462272"/>
            <a:ext cx="7315200" cy="17190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43" name="Google Shape;43;p6"/>
          <p:cNvSpPr txBox="1"/>
          <p:nvPr>
            <p:ph type="title"/>
          </p:nvPr>
        </p:nvSpPr>
        <p:spPr>
          <a:xfrm>
            <a:off x="3838015" y="658346"/>
            <a:ext cx="6597464" cy="36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000"/>
              <a:buFont typeface="Calibri"/>
              <a:buNone/>
              <a:defRPr b="1" sz="5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3838014" y="4589463"/>
            <a:ext cx="6597465"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400"/>
              <a:buNone/>
              <a:defRPr sz="2400">
                <a:solidFill>
                  <a:schemeClr val="dk1"/>
                </a:solidFill>
              </a:defRPr>
            </a:lvl1pPr>
            <a:lvl2pPr indent="-228600" lvl="1" marL="914400" algn="l">
              <a:lnSpc>
                <a:spcPct val="100000"/>
              </a:lnSpc>
              <a:spcBef>
                <a:spcPts val="300"/>
              </a:spcBef>
              <a:spcAft>
                <a:spcPts val="0"/>
              </a:spcAft>
              <a:buClr>
                <a:srgbClr val="8F9291"/>
              </a:buClr>
              <a:buSzPts val="2000"/>
              <a:buNone/>
              <a:defRPr sz="2000">
                <a:solidFill>
                  <a:srgbClr val="8F9291"/>
                </a:solidFill>
              </a:defRPr>
            </a:lvl2pPr>
            <a:lvl3pPr indent="-228600" lvl="2" marL="1371600" algn="l">
              <a:lnSpc>
                <a:spcPct val="100000"/>
              </a:lnSpc>
              <a:spcBef>
                <a:spcPts val="300"/>
              </a:spcBef>
              <a:spcAft>
                <a:spcPts val="0"/>
              </a:spcAft>
              <a:buClr>
                <a:srgbClr val="8F9291"/>
              </a:buClr>
              <a:buSzPts val="1800"/>
              <a:buNone/>
              <a:defRPr sz="1800">
                <a:solidFill>
                  <a:srgbClr val="8F9291"/>
                </a:solidFill>
              </a:defRPr>
            </a:lvl3pPr>
            <a:lvl4pPr indent="-228600" lvl="3" marL="1828800" algn="l">
              <a:lnSpc>
                <a:spcPct val="100000"/>
              </a:lnSpc>
              <a:spcBef>
                <a:spcPts val="0"/>
              </a:spcBef>
              <a:spcAft>
                <a:spcPts val="0"/>
              </a:spcAft>
              <a:buClr>
                <a:srgbClr val="8F9291"/>
              </a:buClr>
              <a:buSzPts val="1600"/>
              <a:buNone/>
              <a:defRPr sz="1600">
                <a:solidFill>
                  <a:srgbClr val="8F9291"/>
                </a:solidFill>
              </a:defRPr>
            </a:lvl4pPr>
            <a:lvl5pPr indent="-228600" lvl="4" marL="2286000" algn="l">
              <a:lnSpc>
                <a:spcPct val="100000"/>
              </a:lnSpc>
              <a:spcBef>
                <a:spcPts val="0"/>
              </a:spcBef>
              <a:spcAft>
                <a:spcPts val="0"/>
              </a:spcAft>
              <a:buClr>
                <a:srgbClr val="8F9291"/>
              </a:buClr>
              <a:buSzPts val="1600"/>
              <a:buNone/>
              <a:defRPr sz="1600">
                <a:solidFill>
                  <a:srgbClr val="8F9291"/>
                </a:solidFill>
              </a:defRPr>
            </a:lvl5pPr>
            <a:lvl6pPr indent="-228600" lvl="5" marL="2743200" algn="l">
              <a:lnSpc>
                <a:spcPct val="100000"/>
              </a:lnSpc>
              <a:spcBef>
                <a:spcPts val="0"/>
              </a:spcBef>
              <a:spcAft>
                <a:spcPts val="0"/>
              </a:spcAft>
              <a:buClr>
                <a:srgbClr val="8F9291"/>
              </a:buClr>
              <a:buSzPts val="1600"/>
              <a:buNone/>
              <a:defRPr sz="1600">
                <a:solidFill>
                  <a:srgbClr val="8F9291"/>
                </a:solidFill>
              </a:defRPr>
            </a:lvl6pPr>
            <a:lvl7pPr indent="-228600" lvl="6" marL="3200400" algn="l">
              <a:lnSpc>
                <a:spcPct val="100000"/>
              </a:lnSpc>
              <a:spcBef>
                <a:spcPts val="0"/>
              </a:spcBef>
              <a:spcAft>
                <a:spcPts val="0"/>
              </a:spcAft>
              <a:buClr>
                <a:srgbClr val="8F9291"/>
              </a:buClr>
              <a:buSzPts val="1600"/>
              <a:buNone/>
              <a:defRPr sz="1600">
                <a:solidFill>
                  <a:srgbClr val="8F9291"/>
                </a:solidFill>
              </a:defRPr>
            </a:lvl7pPr>
            <a:lvl8pPr indent="-228600" lvl="7" marL="3657600" algn="l">
              <a:lnSpc>
                <a:spcPct val="100000"/>
              </a:lnSpc>
              <a:spcBef>
                <a:spcPts val="0"/>
              </a:spcBef>
              <a:spcAft>
                <a:spcPts val="0"/>
              </a:spcAft>
              <a:buClr>
                <a:srgbClr val="8F9291"/>
              </a:buClr>
              <a:buSzPts val="1600"/>
              <a:buNone/>
              <a:defRPr sz="1600">
                <a:solidFill>
                  <a:srgbClr val="8F9291"/>
                </a:solidFill>
              </a:defRPr>
            </a:lvl8pPr>
            <a:lvl9pPr indent="-228600" lvl="8" marL="4114800" algn="l">
              <a:lnSpc>
                <a:spcPct val="100000"/>
              </a:lnSpc>
              <a:spcBef>
                <a:spcPts val="0"/>
              </a:spcBef>
              <a:spcAft>
                <a:spcPts val="0"/>
              </a:spcAft>
              <a:buClr>
                <a:srgbClr val="8F9291"/>
              </a:buClr>
              <a:buSzPts val="1600"/>
              <a:buNone/>
              <a:defRPr sz="1600">
                <a:solidFill>
                  <a:srgbClr val="8F9291"/>
                </a:solidFill>
              </a:defRPr>
            </a:lvl9pPr>
          </a:lstStyle>
          <a:p/>
        </p:txBody>
      </p:sp>
      <p:sp>
        <p:nvSpPr>
          <p:cNvPr id="45" name="Google Shape;45;p6"/>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FFFFFF"/>
                </a:solidFill>
                <a:latin typeface="Calibri"/>
                <a:ea typeface="Calibri"/>
                <a:cs typeface="Calibri"/>
                <a:sym typeface="Calibri"/>
              </a:defRPr>
            </a:lvl1pPr>
            <a:lvl2pPr indent="0" lvl="1" marL="0" algn="r">
              <a:spcBef>
                <a:spcPts val="0"/>
              </a:spcBef>
              <a:buNone/>
              <a:defRPr sz="1200">
                <a:solidFill>
                  <a:srgbClr val="FFFFFF"/>
                </a:solidFill>
                <a:latin typeface="Calibri"/>
                <a:ea typeface="Calibri"/>
                <a:cs typeface="Calibri"/>
                <a:sym typeface="Calibri"/>
              </a:defRPr>
            </a:lvl2pPr>
            <a:lvl3pPr indent="0" lvl="2" marL="0" algn="r">
              <a:spcBef>
                <a:spcPts val="0"/>
              </a:spcBef>
              <a:buNone/>
              <a:defRPr sz="1200">
                <a:solidFill>
                  <a:srgbClr val="FFFFFF"/>
                </a:solidFill>
                <a:latin typeface="Calibri"/>
                <a:ea typeface="Calibri"/>
                <a:cs typeface="Calibri"/>
                <a:sym typeface="Calibri"/>
              </a:defRPr>
            </a:lvl3pPr>
            <a:lvl4pPr indent="0" lvl="3" marL="0" algn="r">
              <a:spcBef>
                <a:spcPts val="0"/>
              </a:spcBef>
              <a:buNone/>
              <a:defRPr sz="1200">
                <a:solidFill>
                  <a:srgbClr val="FFFFFF"/>
                </a:solidFill>
                <a:latin typeface="Calibri"/>
                <a:ea typeface="Calibri"/>
                <a:cs typeface="Calibri"/>
                <a:sym typeface="Calibri"/>
              </a:defRPr>
            </a:lvl4pPr>
            <a:lvl5pPr indent="0" lvl="4" marL="0" algn="r">
              <a:spcBef>
                <a:spcPts val="0"/>
              </a:spcBef>
              <a:buNone/>
              <a:defRPr sz="1200">
                <a:solidFill>
                  <a:srgbClr val="FFFFFF"/>
                </a:solidFill>
                <a:latin typeface="Calibri"/>
                <a:ea typeface="Calibri"/>
                <a:cs typeface="Calibri"/>
                <a:sym typeface="Calibri"/>
              </a:defRPr>
            </a:lvl5pPr>
            <a:lvl6pPr indent="0" lvl="5" marL="0" algn="r">
              <a:spcBef>
                <a:spcPts val="0"/>
              </a:spcBef>
              <a:buNone/>
              <a:defRPr sz="1200">
                <a:solidFill>
                  <a:srgbClr val="FFFFFF"/>
                </a:solidFill>
                <a:latin typeface="Calibri"/>
                <a:ea typeface="Calibri"/>
                <a:cs typeface="Calibri"/>
                <a:sym typeface="Calibri"/>
              </a:defRPr>
            </a:lvl6pPr>
            <a:lvl7pPr indent="0" lvl="6" marL="0" algn="r">
              <a:spcBef>
                <a:spcPts val="0"/>
              </a:spcBef>
              <a:buNone/>
              <a:defRPr sz="1200">
                <a:solidFill>
                  <a:srgbClr val="FFFFFF"/>
                </a:solidFill>
                <a:latin typeface="Calibri"/>
                <a:ea typeface="Calibri"/>
                <a:cs typeface="Calibri"/>
                <a:sym typeface="Calibri"/>
              </a:defRPr>
            </a:lvl7pPr>
            <a:lvl8pPr indent="0" lvl="7" marL="0" algn="r">
              <a:spcBef>
                <a:spcPts val="0"/>
              </a:spcBef>
              <a:buNone/>
              <a:defRPr sz="1200">
                <a:solidFill>
                  <a:srgbClr val="FFFFFF"/>
                </a:solidFill>
                <a:latin typeface="Calibri"/>
                <a:ea typeface="Calibri"/>
                <a:cs typeface="Calibri"/>
                <a:sym typeface="Calibri"/>
              </a:defRPr>
            </a:lvl8pPr>
            <a:lvl9pPr indent="0" lvl="8" mar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7"/>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 type="body"/>
          </p:nvPr>
        </p:nvSpPr>
        <p:spPr>
          <a:xfrm>
            <a:off x="1280160" y="2194560"/>
            <a:ext cx="4489704" cy="398678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51" name="Google Shape;51;p7"/>
          <p:cNvSpPr txBox="1"/>
          <p:nvPr>
            <p:ph idx="2" type="body"/>
          </p:nvPr>
        </p:nvSpPr>
        <p:spPr>
          <a:xfrm>
            <a:off x="6415368" y="2194560"/>
            <a:ext cx="4493424" cy="398678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52" name="Google Shape;52;p7"/>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5" name="Shape 55"/>
        <p:cNvGrpSpPr/>
        <p:nvPr/>
      </p:nvGrpSpPr>
      <p:grpSpPr>
        <a:xfrm>
          <a:off x="0" y="0"/>
          <a:ext cx="0" cy="0"/>
          <a:chOff x="0" y="0"/>
          <a:chExt cx="0" cy="0"/>
        </a:xfrm>
      </p:grpSpPr>
      <p:sp>
        <p:nvSpPr>
          <p:cNvPr id="56" name="Google Shape;56;p8"/>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 type="body"/>
          </p:nvPr>
        </p:nvSpPr>
        <p:spPr>
          <a:xfrm>
            <a:off x="1280160" y="1828456"/>
            <a:ext cx="4489704" cy="830695"/>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400"/>
              <a:buNone/>
              <a:defRPr b="1" sz="2400"/>
            </a:lvl1pPr>
            <a:lvl2pPr indent="-228600" lvl="1" marL="914400" algn="l">
              <a:lnSpc>
                <a:spcPct val="100000"/>
              </a:lnSpc>
              <a:spcBef>
                <a:spcPts val="300"/>
              </a:spcBef>
              <a:spcAft>
                <a:spcPts val="0"/>
              </a:spcAft>
              <a:buClr>
                <a:schemeClr val="dk1"/>
              </a:buClr>
              <a:buSzPts val="2000"/>
              <a:buNone/>
              <a:defRPr b="1" sz="2000"/>
            </a:lvl2pPr>
            <a:lvl3pPr indent="-228600" lvl="2" marL="1371600" algn="l">
              <a:lnSpc>
                <a:spcPct val="100000"/>
              </a:lnSpc>
              <a:spcBef>
                <a:spcPts val="300"/>
              </a:spcBef>
              <a:spcAft>
                <a:spcPts val="0"/>
              </a:spcAft>
              <a:buClr>
                <a:schemeClr val="dk1"/>
              </a:buClr>
              <a:buSzPts val="1800"/>
              <a:buNone/>
              <a:defRPr b="1" sz="1800"/>
            </a:lvl3pPr>
            <a:lvl4pPr indent="-228600" lvl="3" marL="1828800" algn="l">
              <a:lnSpc>
                <a:spcPct val="100000"/>
              </a:lnSpc>
              <a:spcBef>
                <a:spcPts val="0"/>
              </a:spcBef>
              <a:spcAft>
                <a:spcPts val="0"/>
              </a:spcAft>
              <a:buClr>
                <a:schemeClr val="dk1"/>
              </a:buClr>
              <a:buSzPts val="1600"/>
              <a:buNone/>
              <a:defRPr b="1" sz="1600"/>
            </a:lvl4pPr>
            <a:lvl5pPr indent="-228600" lvl="4" marL="2286000" algn="l">
              <a:lnSpc>
                <a:spcPct val="100000"/>
              </a:lnSpc>
              <a:spcBef>
                <a:spcPts val="0"/>
              </a:spcBef>
              <a:spcAft>
                <a:spcPts val="0"/>
              </a:spcAft>
              <a:buClr>
                <a:schemeClr val="dk1"/>
              </a:buClr>
              <a:buSzPts val="1600"/>
              <a:buNone/>
              <a:defRPr b="1" sz="1600"/>
            </a:lvl5pPr>
            <a:lvl6pPr indent="-228600" lvl="5" marL="2743200" algn="l">
              <a:lnSpc>
                <a:spcPct val="100000"/>
              </a:lnSpc>
              <a:spcBef>
                <a:spcPts val="0"/>
              </a:spcBef>
              <a:spcAft>
                <a:spcPts val="0"/>
              </a:spcAft>
              <a:buClr>
                <a:schemeClr val="dk1"/>
              </a:buClr>
              <a:buSzPts val="1600"/>
              <a:buNone/>
              <a:defRPr b="1" sz="1600"/>
            </a:lvl6pPr>
            <a:lvl7pPr indent="-228600" lvl="6" marL="3200400" algn="l">
              <a:lnSpc>
                <a:spcPct val="100000"/>
              </a:lnSpc>
              <a:spcBef>
                <a:spcPts val="0"/>
              </a:spcBef>
              <a:spcAft>
                <a:spcPts val="0"/>
              </a:spcAft>
              <a:buClr>
                <a:schemeClr val="dk1"/>
              </a:buClr>
              <a:buSzPts val="1600"/>
              <a:buNone/>
              <a:defRPr b="1" sz="1600"/>
            </a:lvl7pPr>
            <a:lvl8pPr indent="-228600" lvl="7" marL="3657600" algn="l">
              <a:lnSpc>
                <a:spcPct val="100000"/>
              </a:lnSpc>
              <a:spcBef>
                <a:spcPts val="0"/>
              </a:spcBef>
              <a:spcAft>
                <a:spcPts val="0"/>
              </a:spcAft>
              <a:buClr>
                <a:schemeClr val="dk1"/>
              </a:buClr>
              <a:buSzPts val="1600"/>
              <a:buNone/>
              <a:defRPr b="1" sz="1600"/>
            </a:lvl8pPr>
            <a:lvl9pPr indent="-228600" lvl="8" marL="4114800" algn="l">
              <a:lnSpc>
                <a:spcPct val="100000"/>
              </a:lnSpc>
              <a:spcBef>
                <a:spcPts val="0"/>
              </a:spcBef>
              <a:spcAft>
                <a:spcPts val="0"/>
              </a:spcAft>
              <a:buClr>
                <a:schemeClr val="dk1"/>
              </a:buClr>
              <a:buSzPts val="1600"/>
              <a:buNone/>
              <a:defRPr b="1" sz="1600"/>
            </a:lvl9pPr>
          </a:lstStyle>
          <a:p/>
        </p:txBody>
      </p:sp>
      <p:sp>
        <p:nvSpPr>
          <p:cNvPr id="58" name="Google Shape;58;p8"/>
          <p:cNvSpPr txBox="1"/>
          <p:nvPr>
            <p:ph idx="2" type="body"/>
          </p:nvPr>
        </p:nvSpPr>
        <p:spPr>
          <a:xfrm>
            <a:off x="1280160" y="2743194"/>
            <a:ext cx="4489704" cy="343376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59" name="Google Shape;59;p8"/>
          <p:cNvSpPr txBox="1"/>
          <p:nvPr>
            <p:ph idx="3" type="body"/>
          </p:nvPr>
        </p:nvSpPr>
        <p:spPr>
          <a:xfrm>
            <a:off x="6419088" y="1828456"/>
            <a:ext cx="4489704" cy="830695"/>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400"/>
              <a:buNone/>
              <a:defRPr b="1" sz="2400"/>
            </a:lvl1pPr>
            <a:lvl2pPr indent="-228600" lvl="1" marL="914400" algn="l">
              <a:lnSpc>
                <a:spcPct val="100000"/>
              </a:lnSpc>
              <a:spcBef>
                <a:spcPts val="300"/>
              </a:spcBef>
              <a:spcAft>
                <a:spcPts val="0"/>
              </a:spcAft>
              <a:buClr>
                <a:schemeClr val="dk1"/>
              </a:buClr>
              <a:buSzPts val="2000"/>
              <a:buNone/>
              <a:defRPr b="1" sz="2000"/>
            </a:lvl2pPr>
            <a:lvl3pPr indent="-228600" lvl="2" marL="1371600" algn="l">
              <a:lnSpc>
                <a:spcPct val="100000"/>
              </a:lnSpc>
              <a:spcBef>
                <a:spcPts val="300"/>
              </a:spcBef>
              <a:spcAft>
                <a:spcPts val="0"/>
              </a:spcAft>
              <a:buClr>
                <a:schemeClr val="dk1"/>
              </a:buClr>
              <a:buSzPts val="1800"/>
              <a:buNone/>
              <a:defRPr b="1" sz="1800"/>
            </a:lvl3pPr>
            <a:lvl4pPr indent="-228600" lvl="3" marL="1828800" algn="l">
              <a:lnSpc>
                <a:spcPct val="100000"/>
              </a:lnSpc>
              <a:spcBef>
                <a:spcPts val="0"/>
              </a:spcBef>
              <a:spcAft>
                <a:spcPts val="0"/>
              </a:spcAft>
              <a:buClr>
                <a:schemeClr val="dk1"/>
              </a:buClr>
              <a:buSzPts val="1600"/>
              <a:buNone/>
              <a:defRPr b="1" sz="1600"/>
            </a:lvl4pPr>
            <a:lvl5pPr indent="-228600" lvl="4" marL="2286000" algn="l">
              <a:lnSpc>
                <a:spcPct val="100000"/>
              </a:lnSpc>
              <a:spcBef>
                <a:spcPts val="0"/>
              </a:spcBef>
              <a:spcAft>
                <a:spcPts val="0"/>
              </a:spcAft>
              <a:buClr>
                <a:schemeClr val="dk1"/>
              </a:buClr>
              <a:buSzPts val="1600"/>
              <a:buNone/>
              <a:defRPr b="1" sz="1600"/>
            </a:lvl5pPr>
            <a:lvl6pPr indent="-228600" lvl="5" marL="2743200" algn="l">
              <a:lnSpc>
                <a:spcPct val="100000"/>
              </a:lnSpc>
              <a:spcBef>
                <a:spcPts val="0"/>
              </a:spcBef>
              <a:spcAft>
                <a:spcPts val="0"/>
              </a:spcAft>
              <a:buClr>
                <a:schemeClr val="dk1"/>
              </a:buClr>
              <a:buSzPts val="1600"/>
              <a:buNone/>
              <a:defRPr b="1" sz="1600"/>
            </a:lvl6pPr>
            <a:lvl7pPr indent="-228600" lvl="6" marL="3200400" algn="l">
              <a:lnSpc>
                <a:spcPct val="100000"/>
              </a:lnSpc>
              <a:spcBef>
                <a:spcPts val="0"/>
              </a:spcBef>
              <a:spcAft>
                <a:spcPts val="0"/>
              </a:spcAft>
              <a:buClr>
                <a:schemeClr val="dk1"/>
              </a:buClr>
              <a:buSzPts val="1600"/>
              <a:buNone/>
              <a:defRPr b="1" sz="1600"/>
            </a:lvl7pPr>
            <a:lvl8pPr indent="-228600" lvl="7" marL="3657600" algn="l">
              <a:lnSpc>
                <a:spcPct val="100000"/>
              </a:lnSpc>
              <a:spcBef>
                <a:spcPts val="0"/>
              </a:spcBef>
              <a:spcAft>
                <a:spcPts val="0"/>
              </a:spcAft>
              <a:buClr>
                <a:schemeClr val="dk1"/>
              </a:buClr>
              <a:buSzPts val="1600"/>
              <a:buNone/>
              <a:defRPr b="1" sz="1600"/>
            </a:lvl8pPr>
            <a:lvl9pPr indent="-228600" lvl="8" marL="4114800" algn="l">
              <a:lnSpc>
                <a:spcPct val="100000"/>
              </a:lnSpc>
              <a:spcBef>
                <a:spcPts val="0"/>
              </a:spcBef>
              <a:spcAft>
                <a:spcPts val="0"/>
              </a:spcAft>
              <a:buClr>
                <a:schemeClr val="dk1"/>
              </a:buClr>
              <a:buSzPts val="1600"/>
              <a:buNone/>
              <a:defRPr b="1" sz="1600"/>
            </a:lvl9pPr>
          </a:lstStyle>
          <a:p/>
        </p:txBody>
      </p:sp>
      <p:sp>
        <p:nvSpPr>
          <p:cNvPr id="60" name="Google Shape;60;p8"/>
          <p:cNvSpPr txBox="1"/>
          <p:nvPr>
            <p:ph idx="4" type="body"/>
          </p:nvPr>
        </p:nvSpPr>
        <p:spPr>
          <a:xfrm>
            <a:off x="6419088" y="2743194"/>
            <a:ext cx="4489704" cy="343376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61" name="Google Shape;61;p8"/>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4" name="Shape 64"/>
        <p:cNvGrpSpPr/>
        <p:nvPr/>
      </p:nvGrpSpPr>
      <p:grpSpPr>
        <a:xfrm>
          <a:off x="0" y="0"/>
          <a:ext cx="0" cy="0"/>
          <a:chOff x="0" y="0"/>
          <a:chExt cx="0" cy="0"/>
        </a:xfrm>
      </p:grpSpPr>
      <p:sp>
        <p:nvSpPr>
          <p:cNvPr id="65" name="Google Shape;65;p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3000"/>
              <a:buFont typeface="Calibri"/>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1291818" y="2465294"/>
            <a:ext cx="3834874" cy="37116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200"/>
              <a:buNone/>
              <a:defRPr sz="2200"/>
            </a:lvl1pPr>
            <a:lvl2pPr indent="-228600" lvl="1" marL="914400" algn="l">
              <a:lnSpc>
                <a:spcPct val="100000"/>
              </a:lnSpc>
              <a:spcBef>
                <a:spcPts val="300"/>
              </a:spcBef>
              <a:spcAft>
                <a:spcPts val="0"/>
              </a:spcAft>
              <a:buClr>
                <a:schemeClr val="dk1"/>
              </a:buClr>
              <a:buSzPts val="1400"/>
              <a:buNone/>
              <a:defRPr sz="1400"/>
            </a:lvl2pPr>
            <a:lvl3pPr indent="-228600" lvl="2" marL="1371600" algn="l">
              <a:lnSpc>
                <a:spcPct val="100000"/>
              </a:lnSpc>
              <a:spcBef>
                <a:spcPts val="300"/>
              </a:spcBef>
              <a:spcAft>
                <a:spcPts val="0"/>
              </a:spcAft>
              <a:buClr>
                <a:schemeClr val="dk1"/>
              </a:buClr>
              <a:buSzPts val="1200"/>
              <a:buNone/>
              <a:defRPr sz="1200"/>
            </a:lvl3pPr>
            <a:lvl4pPr indent="-228600" lvl="3" marL="1828800" algn="l">
              <a:lnSpc>
                <a:spcPct val="100000"/>
              </a:lnSpc>
              <a:spcBef>
                <a:spcPts val="0"/>
              </a:spcBef>
              <a:spcAft>
                <a:spcPts val="0"/>
              </a:spcAft>
              <a:buClr>
                <a:schemeClr val="dk1"/>
              </a:buClr>
              <a:buSzPts val="1000"/>
              <a:buNone/>
              <a:defRPr sz="1000"/>
            </a:lvl4pPr>
            <a:lvl5pPr indent="-228600" lvl="4" marL="2286000" algn="l">
              <a:lnSpc>
                <a:spcPct val="100000"/>
              </a:lnSpc>
              <a:spcBef>
                <a:spcPts val="0"/>
              </a:spcBef>
              <a:spcAft>
                <a:spcPts val="0"/>
              </a:spcAft>
              <a:buClr>
                <a:schemeClr val="dk1"/>
              </a:buClr>
              <a:buSzPts val="1000"/>
              <a:buNone/>
              <a:defRPr sz="1000"/>
            </a:lvl5pPr>
            <a:lvl6pPr indent="-228600" lvl="5" marL="2743200" algn="l">
              <a:lnSpc>
                <a:spcPct val="100000"/>
              </a:lnSpc>
              <a:spcBef>
                <a:spcPts val="0"/>
              </a:spcBef>
              <a:spcAft>
                <a:spcPts val="0"/>
              </a:spcAft>
              <a:buClr>
                <a:schemeClr val="dk1"/>
              </a:buClr>
              <a:buSzPts val="1000"/>
              <a:buNone/>
              <a:defRPr sz="1000"/>
            </a:lvl6pPr>
            <a:lvl7pPr indent="-228600" lvl="6" marL="3200400" algn="l">
              <a:lnSpc>
                <a:spcPct val="100000"/>
              </a:lnSpc>
              <a:spcBef>
                <a:spcPts val="0"/>
              </a:spcBef>
              <a:spcAft>
                <a:spcPts val="0"/>
              </a:spcAft>
              <a:buClr>
                <a:schemeClr val="dk1"/>
              </a:buClr>
              <a:buSzPts val="1000"/>
              <a:buNone/>
              <a:defRPr sz="1000"/>
            </a:lvl7pPr>
            <a:lvl8pPr indent="-228600" lvl="7" marL="3657600" algn="l">
              <a:lnSpc>
                <a:spcPct val="100000"/>
              </a:lnSpc>
              <a:spcBef>
                <a:spcPts val="0"/>
              </a:spcBef>
              <a:spcAft>
                <a:spcPts val="0"/>
              </a:spcAft>
              <a:buClr>
                <a:schemeClr val="dk1"/>
              </a:buClr>
              <a:buSzPts val="1000"/>
              <a:buNone/>
              <a:defRPr sz="1000"/>
            </a:lvl8pPr>
            <a:lvl9pPr indent="-228600" lvl="8" marL="4114800" algn="l">
              <a:lnSpc>
                <a:spcPct val="100000"/>
              </a:lnSpc>
              <a:spcBef>
                <a:spcPts val="0"/>
              </a:spcBef>
              <a:spcAft>
                <a:spcPts val="0"/>
              </a:spcAft>
              <a:buClr>
                <a:schemeClr val="dk1"/>
              </a:buClr>
              <a:buSzPts val="1000"/>
              <a:buNone/>
              <a:defRPr sz="1000"/>
            </a:lvl9pPr>
          </a:lstStyle>
          <a:p/>
        </p:txBody>
      </p:sp>
      <p:sp>
        <p:nvSpPr>
          <p:cNvPr id="67" name="Google Shape;67;p9"/>
          <p:cNvSpPr txBox="1"/>
          <p:nvPr>
            <p:ph idx="2" type="body"/>
          </p:nvPr>
        </p:nvSpPr>
        <p:spPr>
          <a:xfrm>
            <a:off x="5518897" y="2465294"/>
            <a:ext cx="5174504" cy="3711669"/>
          </a:xfrm>
          <a:prstGeom prst="rect">
            <a:avLst/>
          </a:prstGeom>
          <a:noFill/>
          <a:ln>
            <a:noFill/>
          </a:ln>
        </p:spPr>
        <p:txBody>
          <a:bodyPr anchorCtr="0" anchor="t" bIns="45700" lIns="91425" spcFirstLastPara="1" rIns="91425" wrap="square" tIns="45700">
            <a:normAutofit/>
          </a:bodyPr>
          <a:lstStyle>
            <a:lvl1pPr indent="-368300" lvl="0" marL="457200" algn="l">
              <a:lnSpc>
                <a:spcPct val="100000"/>
              </a:lnSpc>
              <a:spcBef>
                <a:spcPts val="1500"/>
              </a:spcBef>
              <a:spcAft>
                <a:spcPts val="0"/>
              </a:spcAft>
              <a:buClr>
                <a:schemeClr val="dk1"/>
              </a:buClr>
              <a:buSzPts val="2200"/>
              <a:buChar char="▪"/>
              <a:defRPr sz="2200"/>
            </a:lvl1pPr>
            <a:lvl2pPr indent="-355600" lvl="1" marL="914400" algn="l">
              <a:lnSpc>
                <a:spcPct val="100000"/>
              </a:lnSpc>
              <a:spcBef>
                <a:spcPts val="300"/>
              </a:spcBef>
              <a:spcAft>
                <a:spcPts val="0"/>
              </a:spcAft>
              <a:buClr>
                <a:schemeClr val="dk1"/>
              </a:buClr>
              <a:buSzPts val="2000"/>
              <a:buChar char="▪"/>
              <a:defRPr sz="2000"/>
            </a:lvl2pPr>
            <a:lvl3pPr indent="-342900" lvl="2" marL="1371600" algn="l">
              <a:lnSpc>
                <a:spcPct val="100000"/>
              </a:lnSpc>
              <a:spcBef>
                <a:spcPts val="300"/>
              </a:spcBef>
              <a:spcAft>
                <a:spcPts val="0"/>
              </a:spcAft>
              <a:buClr>
                <a:schemeClr val="dk1"/>
              </a:buClr>
              <a:buSzPts val="1800"/>
              <a:buChar char="▪"/>
              <a:defRPr sz="1800"/>
            </a:lvl3pPr>
            <a:lvl4pPr indent="-330200" lvl="3" marL="1828800" algn="l">
              <a:lnSpc>
                <a:spcPct val="100000"/>
              </a:lnSpc>
              <a:spcBef>
                <a:spcPts val="0"/>
              </a:spcBef>
              <a:spcAft>
                <a:spcPts val="0"/>
              </a:spcAft>
              <a:buClr>
                <a:schemeClr val="dk1"/>
              </a:buClr>
              <a:buSzPts val="1600"/>
              <a:buChar char="▪"/>
              <a:defRPr sz="1600"/>
            </a:lvl4pPr>
            <a:lvl5pPr indent="-330200" lvl="4" marL="2286000" algn="l">
              <a:lnSpc>
                <a:spcPct val="100000"/>
              </a:lnSpc>
              <a:spcBef>
                <a:spcPts val="0"/>
              </a:spcBef>
              <a:spcAft>
                <a:spcPts val="0"/>
              </a:spcAft>
              <a:buClr>
                <a:schemeClr val="dk1"/>
              </a:buClr>
              <a:buSzPts val="1600"/>
              <a:buChar char="▪"/>
              <a:defRPr sz="1600"/>
            </a:lvl5pPr>
            <a:lvl6pPr indent="-330200" lvl="5" marL="2743200" algn="l">
              <a:lnSpc>
                <a:spcPct val="100000"/>
              </a:lnSpc>
              <a:spcBef>
                <a:spcPts val="0"/>
              </a:spcBef>
              <a:spcAft>
                <a:spcPts val="0"/>
              </a:spcAft>
              <a:buClr>
                <a:schemeClr val="dk1"/>
              </a:buClr>
              <a:buSzPts val="1600"/>
              <a:buChar char="▪"/>
              <a:defRPr sz="1600"/>
            </a:lvl6pPr>
            <a:lvl7pPr indent="-330200" lvl="6" marL="3200400" algn="l">
              <a:lnSpc>
                <a:spcPct val="100000"/>
              </a:lnSpc>
              <a:spcBef>
                <a:spcPts val="0"/>
              </a:spcBef>
              <a:spcAft>
                <a:spcPts val="0"/>
              </a:spcAft>
              <a:buClr>
                <a:schemeClr val="dk1"/>
              </a:buClr>
              <a:buSzPts val="1600"/>
              <a:buChar char="▪"/>
              <a:defRPr sz="1600"/>
            </a:lvl7pPr>
            <a:lvl8pPr indent="-330200" lvl="7" marL="3657600" algn="l">
              <a:lnSpc>
                <a:spcPct val="100000"/>
              </a:lnSpc>
              <a:spcBef>
                <a:spcPts val="0"/>
              </a:spcBef>
              <a:spcAft>
                <a:spcPts val="0"/>
              </a:spcAft>
              <a:buClr>
                <a:schemeClr val="dk1"/>
              </a:buClr>
              <a:buSzPts val="1600"/>
              <a:buChar char="▪"/>
              <a:defRPr sz="1600"/>
            </a:lvl8pPr>
            <a:lvl9pPr indent="-330200" lvl="8" marL="4114800" algn="l">
              <a:lnSpc>
                <a:spcPct val="100000"/>
              </a:lnSpc>
              <a:spcBef>
                <a:spcPts val="0"/>
              </a:spcBef>
              <a:spcAft>
                <a:spcPts val="0"/>
              </a:spcAft>
              <a:buClr>
                <a:schemeClr val="dk1"/>
              </a:buClr>
              <a:buSzPts val="1600"/>
              <a:buChar char="▪"/>
              <a:defRPr sz="1600"/>
            </a:lvl9pPr>
          </a:lstStyle>
          <a:p/>
        </p:txBody>
      </p:sp>
      <p:sp>
        <p:nvSpPr>
          <p:cNvPr id="68" name="Google Shape;68;p9"/>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3000"/>
              <a:buFont typeface="Calibri"/>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txBox="1"/>
          <p:nvPr>
            <p:ph idx="1" type="body"/>
          </p:nvPr>
        </p:nvSpPr>
        <p:spPr>
          <a:xfrm>
            <a:off x="1291819" y="2465293"/>
            <a:ext cx="3834874" cy="37116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200"/>
              <a:buNone/>
              <a:defRPr sz="2200"/>
            </a:lvl1pPr>
            <a:lvl2pPr indent="-228600" lvl="1" marL="914400" algn="l">
              <a:lnSpc>
                <a:spcPct val="100000"/>
              </a:lnSpc>
              <a:spcBef>
                <a:spcPts val="300"/>
              </a:spcBef>
              <a:spcAft>
                <a:spcPts val="0"/>
              </a:spcAft>
              <a:buClr>
                <a:schemeClr val="dk1"/>
              </a:buClr>
              <a:buSzPts val="1400"/>
              <a:buNone/>
              <a:defRPr sz="1400"/>
            </a:lvl2pPr>
            <a:lvl3pPr indent="-228600" lvl="2" marL="1371600" algn="l">
              <a:lnSpc>
                <a:spcPct val="100000"/>
              </a:lnSpc>
              <a:spcBef>
                <a:spcPts val="300"/>
              </a:spcBef>
              <a:spcAft>
                <a:spcPts val="0"/>
              </a:spcAft>
              <a:buClr>
                <a:schemeClr val="dk1"/>
              </a:buClr>
              <a:buSzPts val="1200"/>
              <a:buNone/>
              <a:defRPr sz="1200"/>
            </a:lvl3pPr>
            <a:lvl4pPr indent="-228600" lvl="3" marL="1828800" algn="l">
              <a:lnSpc>
                <a:spcPct val="100000"/>
              </a:lnSpc>
              <a:spcBef>
                <a:spcPts val="0"/>
              </a:spcBef>
              <a:spcAft>
                <a:spcPts val="0"/>
              </a:spcAft>
              <a:buClr>
                <a:schemeClr val="dk1"/>
              </a:buClr>
              <a:buSzPts val="1000"/>
              <a:buNone/>
              <a:defRPr sz="1000"/>
            </a:lvl4pPr>
            <a:lvl5pPr indent="-228600" lvl="4" marL="2286000" algn="l">
              <a:lnSpc>
                <a:spcPct val="100000"/>
              </a:lnSpc>
              <a:spcBef>
                <a:spcPts val="0"/>
              </a:spcBef>
              <a:spcAft>
                <a:spcPts val="0"/>
              </a:spcAft>
              <a:buClr>
                <a:schemeClr val="dk1"/>
              </a:buClr>
              <a:buSzPts val="1000"/>
              <a:buNone/>
              <a:defRPr sz="1000"/>
            </a:lvl5pPr>
            <a:lvl6pPr indent="-228600" lvl="5" marL="2743200" algn="l">
              <a:lnSpc>
                <a:spcPct val="100000"/>
              </a:lnSpc>
              <a:spcBef>
                <a:spcPts val="0"/>
              </a:spcBef>
              <a:spcAft>
                <a:spcPts val="0"/>
              </a:spcAft>
              <a:buClr>
                <a:schemeClr val="dk1"/>
              </a:buClr>
              <a:buSzPts val="1000"/>
              <a:buNone/>
              <a:defRPr sz="1000"/>
            </a:lvl6pPr>
            <a:lvl7pPr indent="-228600" lvl="6" marL="3200400" algn="l">
              <a:lnSpc>
                <a:spcPct val="100000"/>
              </a:lnSpc>
              <a:spcBef>
                <a:spcPts val="0"/>
              </a:spcBef>
              <a:spcAft>
                <a:spcPts val="0"/>
              </a:spcAft>
              <a:buClr>
                <a:schemeClr val="dk1"/>
              </a:buClr>
              <a:buSzPts val="1000"/>
              <a:buNone/>
              <a:defRPr sz="1000"/>
            </a:lvl7pPr>
            <a:lvl8pPr indent="-228600" lvl="7" marL="3657600" algn="l">
              <a:lnSpc>
                <a:spcPct val="100000"/>
              </a:lnSpc>
              <a:spcBef>
                <a:spcPts val="0"/>
              </a:spcBef>
              <a:spcAft>
                <a:spcPts val="0"/>
              </a:spcAft>
              <a:buClr>
                <a:schemeClr val="dk1"/>
              </a:buClr>
              <a:buSzPts val="1000"/>
              <a:buNone/>
              <a:defRPr sz="1000"/>
            </a:lvl8pPr>
            <a:lvl9pPr indent="-228600" lvl="8" marL="4114800" algn="l">
              <a:lnSpc>
                <a:spcPct val="100000"/>
              </a:lnSpc>
              <a:spcBef>
                <a:spcPts val="0"/>
              </a:spcBef>
              <a:spcAft>
                <a:spcPts val="0"/>
              </a:spcAft>
              <a:buClr>
                <a:schemeClr val="dk1"/>
              </a:buClr>
              <a:buSzPts val="1000"/>
              <a:buNone/>
              <a:defRPr sz="1000"/>
            </a:lvl9pPr>
          </a:lstStyle>
          <a:p/>
        </p:txBody>
      </p:sp>
      <p:sp>
        <p:nvSpPr>
          <p:cNvPr descr="An empty placeholder to add an image. Click on the placeholder and select the image that you wish to add" id="74" name="Google Shape;74;p10"/>
          <p:cNvSpPr/>
          <p:nvPr>
            <p:ph idx="2" type="pic"/>
          </p:nvPr>
        </p:nvSpPr>
        <p:spPr>
          <a:xfrm>
            <a:off x="5518896" y="1828456"/>
            <a:ext cx="5389895" cy="5029544"/>
          </a:xfrm>
          <a:prstGeom prst="rect">
            <a:avLst/>
          </a:prstGeom>
          <a:noFill/>
          <a:ln>
            <a:noFill/>
          </a:ln>
        </p:spPr>
      </p:sp>
      <p:sp>
        <p:nvSpPr>
          <p:cNvPr id="75" name="Google Shape;75;p10"/>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347472"/>
            <a:ext cx="12188952" cy="1188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5E6DA"/>
              </a:solidFill>
              <a:latin typeface="Calibri"/>
              <a:ea typeface="Calibri"/>
              <a:cs typeface="Calibri"/>
              <a:sym typeface="Calibri"/>
            </a:endParaRPr>
          </a:p>
        </p:txBody>
      </p:sp>
      <p:pic>
        <p:nvPicPr>
          <p:cNvPr id="11" name="Google Shape;11;p1"/>
          <p:cNvPicPr preferRelativeResize="0"/>
          <p:nvPr/>
        </p:nvPicPr>
        <p:blipFill rotWithShape="1">
          <a:blip r:embed="rId1">
            <a:alphaModFix/>
          </a:blip>
          <a:srcRect b="0" l="0" r="0" t="0"/>
          <a:stretch/>
        </p:blipFill>
        <p:spPr>
          <a:xfrm>
            <a:off x="0" y="457200"/>
            <a:ext cx="12188952" cy="1371257"/>
          </a:xfrm>
          <a:prstGeom prst="rect">
            <a:avLst/>
          </a:prstGeom>
          <a:noFill/>
          <a:ln>
            <a:noFill/>
          </a:ln>
        </p:spPr>
      </p:pic>
      <p:sp>
        <p:nvSpPr>
          <p:cNvPr id="12" name="Google Shape;12;p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marR="0" rtl="0" algn="l">
              <a:lnSpc>
                <a:spcPct val="95000"/>
              </a:lnSpc>
              <a:spcBef>
                <a:spcPts val="0"/>
              </a:spcBef>
              <a:spcAft>
                <a:spcPts val="0"/>
              </a:spcAft>
              <a:buClr>
                <a:schemeClr val="lt1"/>
              </a:buClr>
              <a:buSzPts val="3000"/>
              <a:buFont typeface="Calibri"/>
              <a:buNone/>
              <a:defRPr b="0" i="0" sz="3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1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14" name="Google Shape;14;p1"/>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3C4743"/>
                </a:solidFill>
                <a:latin typeface="Calibri"/>
                <a:ea typeface="Calibri"/>
                <a:cs typeface="Calibri"/>
                <a:sym typeface="Calibri"/>
              </a:defRPr>
            </a:lvl1pPr>
            <a:lvl2pPr indent="0" lvl="1" marL="0" marR="0" rtl="0" algn="r">
              <a:spcBef>
                <a:spcPts val="0"/>
              </a:spcBef>
              <a:buNone/>
              <a:defRPr b="0" i="0" sz="1200" u="none" cap="none" strike="noStrike">
                <a:solidFill>
                  <a:srgbClr val="3C4743"/>
                </a:solidFill>
                <a:latin typeface="Calibri"/>
                <a:ea typeface="Calibri"/>
                <a:cs typeface="Calibri"/>
                <a:sym typeface="Calibri"/>
              </a:defRPr>
            </a:lvl2pPr>
            <a:lvl3pPr indent="0" lvl="2" marL="0" marR="0" rtl="0" algn="r">
              <a:spcBef>
                <a:spcPts val="0"/>
              </a:spcBef>
              <a:buNone/>
              <a:defRPr b="0" i="0" sz="1200" u="none" cap="none" strike="noStrike">
                <a:solidFill>
                  <a:srgbClr val="3C4743"/>
                </a:solidFill>
                <a:latin typeface="Calibri"/>
                <a:ea typeface="Calibri"/>
                <a:cs typeface="Calibri"/>
                <a:sym typeface="Calibri"/>
              </a:defRPr>
            </a:lvl3pPr>
            <a:lvl4pPr indent="0" lvl="3" marL="0" marR="0" rtl="0" algn="r">
              <a:spcBef>
                <a:spcPts val="0"/>
              </a:spcBef>
              <a:buNone/>
              <a:defRPr b="0" i="0" sz="1200" u="none" cap="none" strike="noStrike">
                <a:solidFill>
                  <a:srgbClr val="3C4743"/>
                </a:solidFill>
                <a:latin typeface="Calibri"/>
                <a:ea typeface="Calibri"/>
                <a:cs typeface="Calibri"/>
                <a:sym typeface="Calibri"/>
              </a:defRPr>
            </a:lvl4pPr>
            <a:lvl5pPr indent="0" lvl="4" marL="0" marR="0" rtl="0" algn="r">
              <a:spcBef>
                <a:spcPts val="0"/>
              </a:spcBef>
              <a:buNone/>
              <a:defRPr b="0" i="0" sz="1200" u="none" cap="none" strike="noStrike">
                <a:solidFill>
                  <a:srgbClr val="3C4743"/>
                </a:solidFill>
                <a:latin typeface="Calibri"/>
                <a:ea typeface="Calibri"/>
                <a:cs typeface="Calibri"/>
                <a:sym typeface="Calibri"/>
              </a:defRPr>
            </a:lvl5pPr>
            <a:lvl6pPr indent="0" lvl="5" marL="0" marR="0" rtl="0" algn="r">
              <a:spcBef>
                <a:spcPts val="0"/>
              </a:spcBef>
              <a:buNone/>
              <a:defRPr b="0" i="0" sz="1200" u="none" cap="none" strike="noStrike">
                <a:solidFill>
                  <a:srgbClr val="3C4743"/>
                </a:solidFill>
                <a:latin typeface="Calibri"/>
                <a:ea typeface="Calibri"/>
                <a:cs typeface="Calibri"/>
                <a:sym typeface="Calibri"/>
              </a:defRPr>
            </a:lvl6pPr>
            <a:lvl7pPr indent="0" lvl="6" marL="0" marR="0" rtl="0" algn="r">
              <a:spcBef>
                <a:spcPts val="0"/>
              </a:spcBef>
              <a:buNone/>
              <a:defRPr b="0" i="0" sz="1200" u="none" cap="none" strike="noStrike">
                <a:solidFill>
                  <a:srgbClr val="3C4743"/>
                </a:solidFill>
                <a:latin typeface="Calibri"/>
                <a:ea typeface="Calibri"/>
                <a:cs typeface="Calibri"/>
                <a:sym typeface="Calibri"/>
              </a:defRPr>
            </a:lvl7pPr>
            <a:lvl8pPr indent="0" lvl="7" marL="0" marR="0" rtl="0" algn="r">
              <a:spcBef>
                <a:spcPts val="0"/>
              </a:spcBef>
              <a:buNone/>
              <a:defRPr b="0" i="0" sz="1200" u="none" cap="none" strike="noStrike">
                <a:solidFill>
                  <a:srgbClr val="3C4743"/>
                </a:solidFill>
                <a:latin typeface="Calibri"/>
                <a:ea typeface="Calibri"/>
                <a:cs typeface="Calibri"/>
                <a:sym typeface="Calibri"/>
              </a:defRPr>
            </a:lvl8pPr>
            <a:lvl9pPr indent="0" lvl="8" marL="0" marR="0" rtl="0" algn="r">
              <a:spcBef>
                <a:spcPts val="0"/>
              </a:spcBef>
              <a:buNone/>
              <a:defRPr b="0" i="0" sz="1200" u="none" cap="none" strike="noStrike">
                <a:solidFill>
                  <a:srgbClr val="3C474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3"/>
          <p:cNvSpPr txBox="1"/>
          <p:nvPr>
            <p:ph type="title"/>
          </p:nvPr>
        </p:nvSpPr>
        <p:spPr>
          <a:xfrm>
            <a:off x="609600" y="252414"/>
            <a:ext cx="10972800" cy="64928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400" u="none" cap="none" strike="noStrike">
                <a:solidFill>
                  <a:srgbClr val="333399"/>
                </a:solidFill>
                <a:latin typeface="Tahoma"/>
                <a:ea typeface="Tahoma"/>
                <a:cs typeface="Tahoma"/>
                <a:sym typeface="Tahoma"/>
              </a:defRPr>
            </a:lvl1pPr>
            <a:lvl2pPr lvl="1" marR="0" rtl="0" algn="ctr">
              <a:spcBef>
                <a:spcPts val="0"/>
              </a:spcBef>
              <a:spcAft>
                <a:spcPts val="0"/>
              </a:spcAft>
              <a:buSzPts val="1400"/>
              <a:buNone/>
              <a:defRPr b="1" i="0" sz="3400" u="none" cap="none" strike="noStrike">
                <a:solidFill>
                  <a:srgbClr val="333399"/>
                </a:solidFill>
                <a:latin typeface="Tahoma"/>
                <a:ea typeface="Tahoma"/>
                <a:cs typeface="Tahoma"/>
                <a:sym typeface="Tahoma"/>
              </a:defRPr>
            </a:lvl2pPr>
            <a:lvl3pPr lvl="2" marR="0" rtl="0" algn="ctr">
              <a:spcBef>
                <a:spcPts val="0"/>
              </a:spcBef>
              <a:spcAft>
                <a:spcPts val="0"/>
              </a:spcAft>
              <a:buSzPts val="1400"/>
              <a:buNone/>
              <a:defRPr b="1" i="0" sz="3400" u="none" cap="none" strike="noStrike">
                <a:solidFill>
                  <a:srgbClr val="333399"/>
                </a:solidFill>
                <a:latin typeface="Tahoma"/>
                <a:ea typeface="Tahoma"/>
                <a:cs typeface="Tahoma"/>
                <a:sym typeface="Tahoma"/>
              </a:defRPr>
            </a:lvl3pPr>
            <a:lvl4pPr lvl="3" marR="0" rtl="0" algn="ctr">
              <a:spcBef>
                <a:spcPts val="0"/>
              </a:spcBef>
              <a:spcAft>
                <a:spcPts val="0"/>
              </a:spcAft>
              <a:buSzPts val="1400"/>
              <a:buNone/>
              <a:defRPr b="1" i="0" sz="3400" u="none" cap="none" strike="noStrike">
                <a:solidFill>
                  <a:srgbClr val="333399"/>
                </a:solidFill>
                <a:latin typeface="Tahoma"/>
                <a:ea typeface="Tahoma"/>
                <a:cs typeface="Tahoma"/>
                <a:sym typeface="Tahoma"/>
              </a:defRPr>
            </a:lvl4pPr>
            <a:lvl5pPr lvl="4" marR="0" rtl="0" algn="ctr">
              <a:spcBef>
                <a:spcPts val="0"/>
              </a:spcBef>
              <a:spcAft>
                <a:spcPts val="0"/>
              </a:spcAft>
              <a:buSzPts val="1400"/>
              <a:buNone/>
              <a:defRPr b="1" i="0" sz="3400" u="none" cap="none" strike="noStrike">
                <a:solidFill>
                  <a:srgbClr val="333399"/>
                </a:solidFill>
                <a:latin typeface="Tahoma"/>
                <a:ea typeface="Tahoma"/>
                <a:cs typeface="Tahoma"/>
                <a:sym typeface="Tahoma"/>
              </a:defRPr>
            </a:lvl5pPr>
            <a:lvl6pPr lvl="5" marR="0" rtl="0" algn="ctr">
              <a:spcBef>
                <a:spcPts val="0"/>
              </a:spcBef>
              <a:spcAft>
                <a:spcPts val="0"/>
              </a:spcAft>
              <a:buSzPts val="1400"/>
              <a:buNone/>
              <a:defRPr b="1" i="0" sz="3400" u="none" cap="none" strike="noStrike">
                <a:solidFill>
                  <a:srgbClr val="333399"/>
                </a:solidFill>
                <a:latin typeface="Tahoma"/>
                <a:ea typeface="Tahoma"/>
                <a:cs typeface="Tahoma"/>
                <a:sym typeface="Tahoma"/>
              </a:defRPr>
            </a:lvl6pPr>
            <a:lvl7pPr lvl="6" marR="0" rtl="0" algn="ctr">
              <a:spcBef>
                <a:spcPts val="0"/>
              </a:spcBef>
              <a:spcAft>
                <a:spcPts val="0"/>
              </a:spcAft>
              <a:buSzPts val="1400"/>
              <a:buNone/>
              <a:defRPr b="1" i="0" sz="3400" u="none" cap="none" strike="noStrike">
                <a:solidFill>
                  <a:srgbClr val="333399"/>
                </a:solidFill>
                <a:latin typeface="Tahoma"/>
                <a:ea typeface="Tahoma"/>
                <a:cs typeface="Tahoma"/>
                <a:sym typeface="Tahoma"/>
              </a:defRPr>
            </a:lvl7pPr>
            <a:lvl8pPr lvl="7" marR="0" rtl="0" algn="ctr">
              <a:spcBef>
                <a:spcPts val="0"/>
              </a:spcBef>
              <a:spcAft>
                <a:spcPts val="0"/>
              </a:spcAft>
              <a:buSzPts val="1400"/>
              <a:buNone/>
              <a:defRPr b="1" i="0" sz="3400" u="none" cap="none" strike="noStrike">
                <a:solidFill>
                  <a:srgbClr val="333399"/>
                </a:solidFill>
                <a:latin typeface="Tahoma"/>
                <a:ea typeface="Tahoma"/>
                <a:cs typeface="Tahoma"/>
                <a:sym typeface="Tahoma"/>
              </a:defRPr>
            </a:lvl8pPr>
            <a:lvl9pPr lvl="8" marR="0" rtl="0" algn="ctr">
              <a:spcBef>
                <a:spcPts val="0"/>
              </a:spcBef>
              <a:spcAft>
                <a:spcPts val="0"/>
              </a:spcAft>
              <a:buSzPts val="1400"/>
              <a:buNone/>
              <a:defRPr b="1" i="0" sz="3400" u="none" cap="none" strike="noStrike">
                <a:solidFill>
                  <a:srgbClr val="333399"/>
                </a:solidFill>
                <a:latin typeface="Tahoma"/>
                <a:ea typeface="Tahoma"/>
                <a:cs typeface="Tahoma"/>
                <a:sym typeface="Tahoma"/>
              </a:defRPr>
            </a:lvl9pPr>
          </a:lstStyle>
          <a:p/>
        </p:txBody>
      </p:sp>
      <p:sp>
        <p:nvSpPr>
          <p:cNvPr id="94" name="Google Shape;94;p13"/>
          <p:cNvSpPr txBox="1"/>
          <p:nvPr>
            <p:ph idx="1" type="body"/>
          </p:nvPr>
        </p:nvSpPr>
        <p:spPr>
          <a:xfrm>
            <a:off x="609600" y="1001713"/>
            <a:ext cx="10972800" cy="5124450"/>
          </a:xfrm>
          <a:prstGeom prst="rect">
            <a:avLst/>
          </a:prstGeom>
          <a:noFill/>
          <a:ln>
            <a:noFill/>
          </a:ln>
        </p:spPr>
        <p:txBody>
          <a:bodyPr anchorCtr="0" anchor="t" bIns="45700" lIns="91425" spcFirstLastPara="1" rIns="91425" wrap="square" tIns="45700">
            <a:noAutofit/>
          </a:bodyPr>
          <a:lstStyle>
            <a:lvl1pPr indent="-441960" lvl="0" marL="457200" marR="0" rtl="0" algn="l">
              <a:lnSpc>
                <a:spcPct val="105000"/>
              </a:lnSpc>
              <a:spcBef>
                <a:spcPts val="1260"/>
              </a:spcBef>
              <a:spcAft>
                <a:spcPts val="0"/>
              </a:spcAft>
              <a:buClr>
                <a:srgbClr val="00B85C"/>
              </a:buClr>
              <a:buSzPts val="3360"/>
              <a:buFont typeface="Noto Sans Symbols"/>
              <a:buChar char="▪"/>
              <a:defRPr b="0" i="0" sz="2800" u="none" cap="none" strike="noStrike">
                <a:solidFill>
                  <a:schemeClr val="dk1"/>
                </a:solidFill>
                <a:latin typeface="Arial"/>
                <a:ea typeface="Arial"/>
                <a:cs typeface="Arial"/>
                <a:sym typeface="Arial"/>
              </a:defRPr>
            </a:lvl1pPr>
            <a:lvl2pPr indent="-451485" lvl="1" marL="914400" marR="0" rtl="0" algn="l">
              <a:spcBef>
                <a:spcPts val="540"/>
              </a:spcBef>
              <a:spcAft>
                <a:spcPts val="0"/>
              </a:spcAft>
              <a:buClr>
                <a:srgbClr val="0066CC"/>
              </a:buClr>
              <a:buSzPts val="3510"/>
              <a:buFont typeface="Arial"/>
              <a:buChar char="•"/>
              <a:defRPr b="0" i="0" sz="2700" u="none" cap="none" strike="noStrike">
                <a:solidFill>
                  <a:schemeClr val="dk1"/>
                </a:solidFill>
                <a:latin typeface="Arial"/>
                <a:ea typeface="Arial"/>
                <a:cs typeface="Arial"/>
                <a:sym typeface="Arial"/>
              </a:defRPr>
            </a:lvl2pPr>
            <a:lvl3pPr indent="-396239" lvl="2" marL="1371600" marR="0" rtl="0" algn="l">
              <a:spcBef>
                <a:spcPts val="480"/>
              </a:spcBef>
              <a:spcAft>
                <a:spcPts val="0"/>
              </a:spcAft>
              <a:buClr>
                <a:srgbClr val="008080"/>
              </a:buClr>
              <a:buSzPts val="264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13"/>
          <p:cNvSpPr txBox="1"/>
          <p:nvPr>
            <p:ph idx="11" type="ftr"/>
          </p:nvPr>
        </p:nvSpPr>
        <p:spPr>
          <a:xfrm>
            <a:off x="579968" y="6361113"/>
            <a:ext cx="10469033" cy="4000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sz="1700">
                <a:solidFill>
                  <a:srgbClr val="777777"/>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13"/>
          <p:cNvSpPr/>
          <p:nvPr/>
        </p:nvSpPr>
        <p:spPr>
          <a:xfrm>
            <a:off x="11243733" y="6367463"/>
            <a:ext cx="812800" cy="3746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700">
                <a:solidFill>
                  <a:srgbClr val="777777"/>
                </a:solidFill>
                <a:latin typeface="Arial"/>
                <a:ea typeface="Arial"/>
                <a:cs typeface="Arial"/>
                <a:sym typeface="Arial"/>
              </a:rPr>
              <a:t>‹#›</a:t>
            </a:fld>
            <a:endParaRPr sz="1700">
              <a:solidFill>
                <a:srgbClr val="777777"/>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5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5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5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500"/>
                                        <p:tgtEl>
                                          <p:spTgt spid="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animEffect filter="fade" transition="in">
                                      <p:cBhvr>
                                        <p:cTn dur="500"/>
                                        <p:tgtEl>
                                          <p:spTgt spid="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animEffect filter="fade" transition="in">
                                      <p:cBhvr>
                                        <p:cTn dur="500"/>
                                        <p:tgtEl>
                                          <p:spTgt spid="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6" st="6"/>
                                            </p:txEl>
                                          </p:spTgt>
                                        </p:tgtEl>
                                        <p:attrNameLst>
                                          <p:attrName>style.visibility</p:attrName>
                                        </p:attrNameLst>
                                      </p:cBhvr>
                                      <p:to>
                                        <p:strVal val="visible"/>
                                      </p:to>
                                    </p:set>
                                    <p:animEffect filter="fade" transition="in">
                                      <p:cBhvr>
                                        <p:cTn dur="500"/>
                                        <p:tgtEl>
                                          <p:spTgt spid="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7" st="7"/>
                                            </p:txEl>
                                          </p:spTgt>
                                        </p:tgtEl>
                                        <p:attrNameLst>
                                          <p:attrName>style.visibility</p:attrName>
                                        </p:attrNameLst>
                                      </p:cBhvr>
                                      <p:to>
                                        <p:strVal val="visible"/>
                                      </p:to>
                                    </p:set>
                                    <p:animEffect filter="fade" transition="in">
                                      <p:cBhvr>
                                        <p:cTn dur="500"/>
                                        <p:tgtEl>
                                          <p:spTgt spid="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8" st="8"/>
                                            </p:txEl>
                                          </p:spTgt>
                                        </p:tgtEl>
                                        <p:attrNameLst>
                                          <p:attrName>style.visibility</p:attrName>
                                        </p:attrNameLst>
                                      </p:cBhvr>
                                      <p:to>
                                        <p:strVal val="visible"/>
                                      </p:to>
                                    </p:set>
                                    <p:animEffect filter="fade" transition="in">
                                      <p:cBhvr>
                                        <p:cTn dur="500"/>
                                        <p:tgtEl>
                                          <p:spTgt spid="9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Lecture no: 4 What is Supply? (Continued chapter)</a:t>
            </a:r>
            <a:endParaRPr/>
          </a:p>
        </p:txBody>
      </p:sp>
      <p:sp>
        <p:nvSpPr>
          <p:cNvPr id="151" name="Google Shape;151;p25"/>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Previously, you have been introduced to the concept of demand, which was:</a:t>
            </a:r>
            <a:endParaRPr/>
          </a:p>
          <a:p>
            <a:pPr indent="-228600" lvl="0" marL="228600" rtl="0" algn="l">
              <a:lnSpc>
                <a:spcPct val="100000"/>
              </a:lnSpc>
              <a:spcBef>
                <a:spcPts val="1500"/>
              </a:spcBef>
              <a:spcAft>
                <a:spcPts val="0"/>
              </a:spcAft>
              <a:buClr>
                <a:schemeClr val="dk1"/>
              </a:buClr>
              <a:buSzPts val="2200"/>
              <a:buChar char="▪"/>
            </a:pPr>
            <a:r>
              <a:rPr lang="en-US"/>
              <a:t>Consumers willingness and ability to purchase goods and services, e.g: you demanding a take-out burger, new pair of nikes.</a:t>
            </a:r>
            <a:endParaRPr/>
          </a:p>
          <a:p>
            <a:pPr indent="-228600" lvl="0" marL="228600" rtl="0" algn="l">
              <a:lnSpc>
                <a:spcPct val="100000"/>
              </a:lnSpc>
              <a:spcBef>
                <a:spcPts val="1500"/>
              </a:spcBef>
              <a:spcAft>
                <a:spcPts val="0"/>
              </a:spcAft>
              <a:buClr>
                <a:schemeClr val="dk1"/>
              </a:buClr>
              <a:buSzPts val="2200"/>
              <a:buChar char="▪"/>
            </a:pPr>
            <a:r>
              <a:rPr lang="en-US"/>
              <a:t>We also learnt that when we are ONLY looking at prices, if prices go up, demand goes down and when prices go down, demand goes up. Which is also a movement along the demand curve. </a:t>
            </a:r>
            <a:endParaRPr/>
          </a:p>
          <a:p>
            <a:pPr indent="-228600" lvl="0" marL="228600" rtl="0" algn="l">
              <a:lnSpc>
                <a:spcPct val="100000"/>
              </a:lnSpc>
              <a:spcBef>
                <a:spcPts val="1500"/>
              </a:spcBef>
              <a:spcAft>
                <a:spcPts val="0"/>
              </a:spcAft>
              <a:buClr>
                <a:schemeClr val="dk1"/>
              </a:buClr>
              <a:buSzPts val="2200"/>
              <a:buChar char="▪"/>
            </a:pPr>
            <a:r>
              <a:rPr lang="en-US"/>
              <a:t>However, whenever there are changes in other factors, EXCEPT price, the entire demand curve shifts, either increases or decreases.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4"/>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t/>
            </a:r>
            <a:endParaRPr/>
          </a:p>
        </p:txBody>
      </p:sp>
      <p:pic>
        <p:nvPicPr>
          <p:cNvPr descr="Capture.PNG" id="395" name="Google Shape;395;p34"/>
          <p:cNvPicPr preferRelativeResize="0"/>
          <p:nvPr>
            <p:ph idx="1" type="body"/>
          </p:nvPr>
        </p:nvPicPr>
        <p:blipFill rotWithShape="1">
          <a:blip r:embed="rId3">
            <a:alphaModFix/>
          </a:blip>
          <a:srcRect b="0" l="0" r="0" t="0"/>
          <a:stretch/>
        </p:blipFill>
        <p:spPr>
          <a:xfrm>
            <a:off x="5416417" y="2014480"/>
            <a:ext cx="5939009" cy="3986213"/>
          </a:xfrm>
          <a:prstGeom prst="rect">
            <a:avLst/>
          </a:prstGeom>
          <a:noFill/>
          <a:ln>
            <a:noFill/>
          </a:ln>
        </p:spPr>
      </p:pic>
      <p:sp>
        <p:nvSpPr>
          <p:cNvPr id="396" name="Google Shape;396;p34"/>
          <p:cNvSpPr txBox="1"/>
          <p:nvPr/>
        </p:nvSpPr>
        <p:spPr>
          <a:xfrm>
            <a:off x="594911" y="2566930"/>
            <a:ext cx="3448279"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C4743"/>
                </a:solidFill>
                <a:latin typeface="Calibri"/>
                <a:ea typeface="Calibri"/>
                <a:cs typeface="Calibri"/>
                <a:sym typeface="Calibri"/>
              </a:rPr>
              <a:t>At the price of $2 per pound or less, suppliers find it unprofitable to sell any oranges so they are unwilling to supply any. However, beyond $1 they are willing to sell.</a:t>
            </a:r>
            <a:endParaRPr/>
          </a:p>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a:p>
            <a:pPr indent="0" lvl="0" marL="0" marR="0" rtl="0" algn="l">
              <a:spcBef>
                <a:spcPts val="0"/>
              </a:spcBef>
              <a:spcAft>
                <a:spcPts val="0"/>
              </a:spcAft>
              <a:buNone/>
            </a:pPr>
            <a:r>
              <a:rPr lang="en-US" sz="1800">
                <a:solidFill>
                  <a:srgbClr val="3C4743"/>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97" name="Google Shape;397;p34"/>
          <p:cNvSpPr txBox="1"/>
          <p:nvPr/>
        </p:nvSpPr>
        <p:spPr>
          <a:xfrm>
            <a:off x="749147" y="4351663"/>
            <a:ext cx="315082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C4743"/>
                </a:solidFill>
                <a:latin typeface="Calibri"/>
                <a:ea typeface="Calibri"/>
                <a:cs typeface="Calibri"/>
                <a:sym typeface="Calibri"/>
              </a:rPr>
              <a:t>As the price increases beyond $2, suppliers will provide more and more oranges to the market. Hence, indicating a positive relationship. </a:t>
            </a:r>
            <a:endParaRPr sz="1800">
              <a:solidFill>
                <a:srgbClr val="3C4743"/>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5000"/>
              </a:lnSpc>
              <a:spcBef>
                <a:spcPts val="0"/>
              </a:spcBef>
              <a:spcAft>
                <a:spcPts val="0"/>
              </a:spcAft>
              <a:buClr>
                <a:schemeClr val="lt1"/>
              </a:buClr>
              <a:buSzPct val="100000"/>
              <a:buFont typeface="Calibri"/>
              <a:buNone/>
            </a:pPr>
            <a:r>
              <a:rPr lang="en-US"/>
              <a:t>Supply curve can change in two ways:</a:t>
            </a:r>
            <a:br>
              <a:rPr lang="en-US"/>
            </a:br>
            <a:r>
              <a:rPr lang="en-US"/>
              <a:t>Movement along the supply curve</a:t>
            </a:r>
            <a:br>
              <a:rPr lang="en-US"/>
            </a:br>
            <a:r>
              <a:rPr lang="en-US"/>
              <a:t>Shift in the supply curve</a:t>
            </a:r>
            <a:endParaRPr/>
          </a:p>
        </p:txBody>
      </p:sp>
      <p:pic>
        <p:nvPicPr>
          <p:cNvPr descr="movement-along-and-shift-in-supply-curve.png" id="403" name="Google Shape;403;p35"/>
          <p:cNvPicPr preferRelativeResize="0"/>
          <p:nvPr>
            <p:ph idx="1" type="body"/>
          </p:nvPr>
        </p:nvPicPr>
        <p:blipFill rotWithShape="1">
          <a:blip r:embed="rId3">
            <a:alphaModFix/>
          </a:blip>
          <a:srcRect b="0" l="0" r="0" t="0"/>
          <a:stretch/>
        </p:blipFill>
        <p:spPr>
          <a:xfrm>
            <a:off x="1584960" y="2666524"/>
            <a:ext cx="8519160" cy="3372828"/>
          </a:xfrm>
          <a:prstGeom prst="rect">
            <a:avLst/>
          </a:prstGeom>
          <a:noFill/>
          <a:ln>
            <a:noFill/>
          </a:ln>
        </p:spPr>
      </p:pic>
      <p:sp>
        <p:nvSpPr>
          <p:cNvPr id="404" name="Google Shape;404;p35"/>
          <p:cNvSpPr txBox="1"/>
          <p:nvPr/>
        </p:nvSpPr>
        <p:spPr>
          <a:xfrm>
            <a:off x="0" y="2809301"/>
            <a:ext cx="152032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C4743"/>
                </a:solidFill>
                <a:latin typeface="Calibri"/>
                <a:ea typeface="Calibri"/>
                <a:cs typeface="Calibri"/>
                <a:sym typeface="Calibri"/>
              </a:rPr>
              <a:t>. </a:t>
            </a:r>
            <a:endParaRPr sz="1600">
              <a:solidFill>
                <a:srgbClr val="3C4743"/>
              </a:solidFill>
              <a:latin typeface="Calibri"/>
              <a:ea typeface="Calibri"/>
              <a:cs typeface="Calibri"/>
              <a:sym typeface="Calibri"/>
            </a:endParaRPr>
          </a:p>
        </p:txBody>
      </p:sp>
      <p:sp>
        <p:nvSpPr>
          <p:cNvPr id="405" name="Google Shape;405;p35"/>
          <p:cNvSpPr txBox="1"/>
          <p:nvPr/>
        </p:nvSpPr>
        <p:spPr>
          <a:xfrm>
            <a:off x="10243851" y="2895600"/>
            <a:ext cx="16764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C4743"/>
                </a:solidFill>
                <a:latin typeface="Calibri"/>
                <a:ea typeface="Calibri"/>
                <a:cs typeface="Calibri"/>
                <a:sym typeface="Calibri"/>
              </a:rPr>
              <a:t>A shift is caused by factors, OTHER than price. It is when at current prices, producers/suppliers supply more. </a:t>
            </a:r>
            <a:endParaRPr sz="1600">
              <a:solidFill>
                <a:srgbClr val="3C4743"/>
              </a:solidFill>
              <a:latin typeface="Calibri"/>
              <a:ea typeface="Calibri"/>
              <a:cs typeface="Calibri"/>
              <a:sym typeface="Calibri"/>
            </a:endParaRPr>
          </a:p>
        </p:txBody>
      </p:sp>
      <p:sp>
        <p:nvSpPr>
          <p:cNvPr id="406" name="Google Shape;406;p35"/>
          <p:cNvSpPr txBox="1"/>
          <p:nvPr/>
        </p:nvSpPr>
        <p:spPr>
          <a:xfrm>
            <a:off x="0" y="2930487"/>
            <a:ext cx="1685581"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3C4743"/>
                </a:solidFill>
                <a:latin typeface="Calibri"/>
                <a:ea typeface="Calibri"/>
                <a:cs typeface="Calibri"/>
                <a:sym typeface="Calibri"/>
              </a:rPr>
              <a:t>Change in quantity supplied: A movement along the supply curve that occurs as a result of a change in the good’s price.</a:t>
            </a:r>
            <a:endParaRPr sz="1400">
              <a:solidFill>
                <a:srgbClr val="3C4743"/>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6"/>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Factors that shift the supply curve. </a:t>
            </a:r>
            <a:endParaRPr/>
          </a:p>
        </p:txBody>
      </p:sp>
      <p:sp>
        <p:nvSpPr>
          <p:cNvPr id="412" name="Google Shape;412;p36"/>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00000"/>
              </a:lnSpc>
              <a:spcBef>
                <a:spcPts val="0"/>
              </a:spcBef>
              <a:spcAft>
                <a:spcPts val="0"/>
              </a:spcAft>
              <a:buClr>
                <a:schemeClr val="dk1"/>
              </a:buClr>
              <a:buSzPct val="100000"/>
              <a:buChar char="▪"/>
            </a:pPr>
            <a:r>
              <a:rPr lang="en-US"/>
              <a:t>Recall,  there are two ways supply can change: 1) When the price of the good supplied changes, there is a movement along the supply curve. 2) When any factor that influences selling plans, except prices, there is a </a:t>
            </a:r>
            <a:r>
              <a:rPr b="1" lang="en-US"/>
              <a:t>shift in supply. Five main factors bring a shift in supply. </a:t>
            </a:r>
            <a:r>
              <a:rPr lang="en-US"/>
              <a:t>They are: </a:t>
            </a:r>
            <a:endParaRPr/>
          </a:p>
          <a:p>
            <a:pPr indent="-228600" lvl="0" marL="228600" rtl="0" algn="l">
              <a:lnSpc>
                <a:spcPct val="100000"/>
              </a:lnSpc>
              <a:spcBef>
                <a:spcPts val="1500"/>
              </a:spcBef>
              <a:spcAft>
                <a:spcPts val="0"/>
              </a:spcAft>
              <a:buClr>
                <a:schemeClr val="dk1"/>
              </a:buClr>
              <a:buSzPct val="100000"/>
              <a:buChar char="▪"/>
            </a:pPr>
            <a:r>
              <a:rPr lang="en-US"/>
              <a:t> The prices of factors of production</a:t>
            </a:r>
            <a:endParaRPr/>
          </a:p>
          <a:p>
            <a:pPr indent="-228600" lvl="0" marL="228600" rtl="0" algn="l">
              <a:lnSpc>
                <a:spcPct val="100000"/>
              </a:lnSpc>
              <a:spcBef>
                <a:spcPts val="1500"/>
              </a:spcBef>
              <a:spcAft>
                <a:spcPts val="0"/>
              </a:spcAft>
              <a:buClr>
                <a:schemeClr val="dk1"/>
              </a:buClr>
              <a:buSzPct val="100000"/>
              <a:buChar char="▪"/>
            </a:pPr>
            <a:r>
              <a:rPr lang="en-US"/>
              <a:t>Prices of other goods</a:t>
            </a:r>
            <a:endParaRPr/>
          </a:p>
          <a:p>
            <a:pPr indent="-228600" lvl="0" marL="228600" rtl="0" algn="l">
              <a:lnSpc>
                <a:spcPct val="100000"/>
              </a:lnSpc>
              <a:spcBef>
                <a:spcPts val="1500"/>
              </a:spcBef>
              <a:spcAft>
                <a:spcPts val="0"/>
              </a:spcAft>
              <a:buClr>
                <a:schemeClr val="dk1"/>
              </a:buClr>
              <a:buSzPct val="100000"/>
              <a:buChar char="▪"/>
            </a:pPr>
            <a:r>
              <a:rPr lang="en-US"/>
              <a:t> Expected future prices</a:t>
            </a:r>
            <a:endParaRPr/>
          </a:p>
          <a:p>
            <a:pPr indent="-228600" lvl="0" marL="228600" rtl="0" algn="l">
              <a:lnSpc>
                <a:spcPct val="100000"/>
              </a:lnSpc>
              <a:spcBef>
                <a:spcPts val="1500"/>
              </a:spcBef>
              <a:spcAft>
                <a:spcPts val="0"/>
              </a:spcAft>
              <a:buClr>
                <a:schemeClr val="dk1"/>
              </a:buClr>
              <a:buSzPct val="100000"/>
              <a:buChar char="▪"/>
            </a:pPr>
            <a:r>
              <a:rPr lang="en-US"/>
              <a:t> The number of suppliers</a:t>
            </a:r>
            <a:endParaRPr/>
          </a:p>
          <a:p>
            <a:pPr indent="-228600" lvl="0" marL="228600" rtl="0" algn="l">
              <a:lnSpc>
                <a:spcPct val="100000"/>
              </a:lnSpc>
              <a:spcBef>
                <a:spcPts val="1500"/>
              </a:spcBef>
              <a:spcAft>
                <a:spcPts val="0"/>
              </a:spcAft>
              <a:buClr>
                <a:schemeClr val="dk1"/>
              </a:buClr>
              <a:buSzPct val="100000"/>
              <a:buChar char="▪"/>
            </a:pPr>
            <a:r>
              <a:rPr lang="en-US"/>
              <a:t>Technology</a:t>
            </a:r>
            <a:endParaRPr/>
          </a:p>
          <a:p>
            <a:pPr indent="-228600" lvl="0" marL="228600" rtl="0" algn="l">
              <a:lnSpc>
                <a:spcPct val="100000"/>
              </a:lnSpc>
              <a:spcBef>
                <a:spcPts val="1500"/>
              </a:spcBef>
              <a:spcAft>
                <a:spcPts val="0"/>
              </a:spcAft>
              <a:buClr>
                <a:schemeClr val="dk1"/>
              </a:buClr>
              <a:buSzPct val="100000"/>
              <a:buChar char="▪"/>
            </a:pPr>
            <a:r>
              <a:rPr lang="en-US"/>
              <a:t>Natural Conditions</a:t>
            </a:r>
            <a:endParaRPr/>
          </a:p>
          <a:p>
            <a:pPr indent="-228600" lvl="0" marL="228600" rtl="0" algn="l">
              <a:lnSpc>
                <a:spcPct val="100000"/>
              </a:lnSpc>
              <a:spcBef>
                <a:spcPts val="1500"/>
              </a:spcBef>
              <a:spcAft>
                <a:spcPts val="0"/>
              </a:spcAft>
              <a:buClr>
                <a:schemeClr val="dk1"/>
              </a:buClr>
              <a:buSzPct val="100000"/>
              <a:buChar char="▪"/>
            </a:pPr>
            <a:r>
              <a:rPr lang="en-US"/>
              <a:t>Taxes and subsidies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7"/>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The prices of factors of production</a:t>
            </a:r>
            <a:endParaRPr/>
          </a:p>
        </p:txBody>
      </p:sp>
      <p:sp>
        <p:nvSpPr>
          <p:cNvPr id="418" name="Google Shape;418;p37"/>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00000"/>
              </a:lnSpc>
              <a:spcBef>
                <a:spcPts val="0"/>
              </a:spcBef>
              <a:spcAft>
                <a:spcPts val="0"/>
              </a:spcAft>
              <a:buClr>
                <a:schemeClr val="dk1"/>
              </a:buClr>
              <a:buSzPct val="100000"/>
              <a:buNone/>
            </a:pPr>
            <a:r>
              <a:rPr lang="en-US"/>
              <a:t>Factors of production: Land, labour, capital and entrepreneur. You need these to produce goods and services. Hence, they are called factors. These can also be referred to as ‘changes in the costs of production’</a:t>
            </a:r>
            <a:endParaRPr/>
          </a:p>
          <a:p>
            <a:pPr indent="-228600" lvl="0" marL="228600" rtl="0" algn="l">
              <a:lnSpc>
                <a:spcPct val="100000"/>
              </a:lnSpc>
              <a:spcBef>
                <a:spcPts val="1500"/>
              </a:spcBef>
              <a:spcAft>
                <a:spcPts val="0"/>
              </a:spcAft>
              <a:buClr>
                <a:schemeClr val="dk1"/>
              </a:buClr>
              <a:buSzPct val="100000"/>
              <a:buNone/>
            </a:pPr>
            <a:r>
              <a:rPr lang="en-US"/>
              <a:t>Higher costs: Suppose you are making a car, an important ingredient in manufacturing cars is steel. Suppose the price of steel increases, producing the same car becomes expensive as cost of production rises. As a result of the higher manufacturing costs, the supply curve shifts to the left, Firms will </a:t>
            </a:r>
            <a:r>
              <a:rPr i="1" lang="en-US"/>
              <a:t>profit less</a:t>
            </a:r>
            <a:r>
              <a:rPr lang="en-US"/>
              <a:t> per car, so they are motivated to </a:t>
            </a:r>
            <a:r>
              <a:rPr i="1" lang="en-US"/>
              <a:t>make fewer cars</a:t>
            </a:r>
            <a:r>
              <a:rPr lang="en-US"/>
              <a:t> at a given price, </a:t>
            </a:r>
            <a:r>
              <a:rPr i="1" lang="en-US"/>
              <a:t>decreasing the quantity supplied</a:t>
            </a:r>
            <a:r>
              <a:rPr lang="en-US"/>
              <a:t>.</a:t>
            </a:r>
            <a:endParaRPr/>
          </a:p>
          <a:p>
            <a:pPr indent="-228600" lvl="0" marL="228600" rtl="0" algn="l">
              <a:lnSpc>
                <a:spcPct val="100000"/>
              </a:lnSpc>
              <a:spcBef>
                <a:spcPts val="1500"/>
              </a:spcBef>
              <a:spcAft>
                <a:spcPts val="0"/>
              </a:spcAft>
              <a:buClr>
                <a:schemeClr val="dk1"/>
              </a:buClr>
              <a:buSzPct val="100000"/>
              <a:buNone/>
            </a:pPr>
            <a:r>
              <a:rPr lang="en-US"/>
              <a:t>Lower costs: Why is Bangladesh consistently ranked highest for our garments industry? Due to  cheap and available labor. Labor is an essential factor of production. Because the cost of labour which is a factor of production is low, the supplier is able to produce more at the current prices.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8"/>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Prices of other goods</a:t>
            </a:r>
            <a:br>
              <a:rPr lang="en-US"/>
            </a:br>
            <a:endParaRPr/>
          </a:p>
        </p:txBody>
      </p:sp>
      <p:sp>
        <p:nvSpPr>
          <p:cNvPr id="424" name="Google Shape;424;p38"/>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The supply for one good is based on the prices of other goods that use the same resources for production. A change in the price of a substitute good (or substitute-in-production) encourages sellers to alter the mix of goods produced, that is, to produce more of one good and less of another. An increase in the price of a substitute motivates sellers to sell less of this good as more of the substitute good is produced. A change in the price of a complement good encourages sellers to supply more or less of both goods, jointly. An increase in the price of a complement motivates sellers to sell more of this good as they sell more of the complement good, too.</a:t>
            </a:r>
            <a:endParaRPr/>
          </a:p>
          <a:p>
            <a:pPr indent="-228600" lvl="0" marL="228600" rtl="0" algn="l">
              <a:lnSpc>
                <a:spcPct val="100000"/>
              </a:lnSpc>
              <a:spcBef>
                <a:spcPts val="1500"/>
              </a:spcBef>
              <a:spcAft>
                <a:spcPts val="0"/>
              </a:spcAft>
              <a:buClr>
                <a:schemeClr val="dk1"/>
              </a:buClr>
              <a:buSzPts val="2200"/>
              <a:buChar char="▪"/>
            </a:pPr>
            <a:r>
              <a:rPr lang="en-US"/>
              <a:t>Examples: next slide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Prices of other goods</a:t>
            </a:r>
            <a:endParaRPr/>
          </a:p>
        </p:txBody>
      </p:sp>
      <p:sp>
        <p:nvSpPr>
          <p:cNvPr id="430" name="Google Shape;430;p39"/>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Substitute: An example is using farmland and other resources to produce one of two crops, either corn or soybeans. The farmer can switch to producing corn from soybeans</a:t>
            </a:r>
            <a:endParaRPr/>
          </a:p>
          <a:p>
            <a:pPr indent="-228600" lvl="0" marL="228600" rtl="0" algn="l">
              <a:lnSpc>
                <a:spcPct val="100000"/>
              </a:lnSpc>
              <a:spcBef>
                <a:spcPts val="1500"/>
              </a:spcBef>
              <a:spcAft>
                <a:spcPts val="0"/>
              </a:spcAft>
              <a:buClr>
                <a:schemeClr val="dk1"/>
              </a:buClr>
              <a:buSzPts val="2200"/>
              <a:buChar char="▪"/>
            </a:pPr>
            <a:r>
              <a:rPr lang="en-US"/>
              <a:t>Substitute in production: suppose instead of using steel, you use aluminum. If the price of aluminum goes up, suppliers would switch to producing aluminum and reduce supply of steel at current prices. </a:t>
            </a:r>
            <a:endParaRPr/>
          </a:p>
          <a:p>
            <a:pPr indent="-228600" lvl="0" marL="228600" rtl="0" algn="l">
              <a:lnSpc>
                <a:spcPct val="100000"/>
              </a:lnSpc>
              <a:spcBef>
                <a:spcPts val="1500"/>
              </a:spcBef>
              <a:spcAft>
                <a:spcPts val="0"/>
              </a:spcAft>
              <a:buClr>
                <a:schemeClr val="dk1"/>
              </a:buClr>
              <a:buSzPts val="2200"/>
              <a:buChar char="▪"/>
            </a:pPr>
            <a:r>
              <a:rPr lang="en-US"/>
              <a:t>Complement: Cars and Steels. If there is an increase in the prices of car, suppliers of steel will also increase their supply</a:t>
            </a:r>
            <a:endParaRPr/>
          </a:p>
          <a:p>
            <a:pPr indent="-88900" lvl="0" marL="228600" rtl="0" algn="l">
              <a:lnSpc>
                <a:spcPct val="100000"/>
              </a:lnSpc>
              <a:spcBef>
                <a:spcPts val="1500"/>
              </a:spcBef>
              <a:spcAft>
                <a:spcPts val="0"/>
              </a:spcAft>
              <a:buClr>
                <a:schemeClr val="dk1"/>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0"/>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 Expected future prices</a:t>
            </a:r>
            <a:endParaRPr/>
          </a:p>
        </p:txBody>
      </p:sp>
      <p:sp>
        <p:nvSpPr>
          <p:cNvPr id="436" name="Google Shape;436;p40"/>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None/>
            </a:pPr>
            <a:r>
              <a:t/>
            </a:r>
            <a:endParaRPr/>
          </a:p>
          <a:p>
            <a:pPr indent="-228600" lvl="0" marL="228600" rtl="0" algn="l">
              <a:lnSpc>
                <a:spcPct val="100000"/>
              </a:lnSpc>
              <a:spcBef>
                <a:spcPts val="1500"/>
              </a:spcBef>
              <a:spcAft>
                <a:spcPts val="0"/>
              </a:spcAft>
              <a:buClr>
                <a:schemeClr val="dk1"/>
              </a:buClr>
              <a:buSzPts val="2200"/>
              <a:buChar char="▪"/>
            </a:pPr>
            <a:r>
              <a:rPr lang="en-US"/>
              <a:t>Suppliers may change their supply depending on their expectation of future prices. </a:t>
            </a:r>
            <a:endParaRPr/>
          </a:p>
          <a:p>
            <a:pPr indent="-228600" lvl="0" marL="228600" rtl="0" algn="l">
              <a:lnSpc>
                <a:spcPct val="100000"/>
              </a:lnSpc>
              <a:spcBef>
                <a:spcPts val="1500"/>
              </a:spcBef>
              <a:spcAft>
                <a:spcPts val="0"/>
              </a:spcAft>
              <a:buClr>
                <a:schemeClr val="dk1"/>
              </a:buClr>
              <a:buSzPts val="2200"/>
              <a:buChar char="▪"/>
            </a:pPr>
            <a:r>
              <a:rPr lang="en-US"/>
              <a:t>If the price of a good is expected to rise, the return from selling the good in the future is higher than it is today. So supply decreases today and increases in the future. If price of a good is expected to fall in the future, suppliers may want to sell more at current prices. </a:t>
            </a:r>
            <a:endParaRPr/>
          </a:p>
          <a:p>
            <a:pPr indent="-228600" lvl="0" marL="228600" rtl="0" algn="l">
              <a:lnSpc>
                <a:spcPct val="100000"/>
              </a:lnSpc>
              <a:spcBef>
                <a:spcPts val="1500"/>
              </a:spcBef>
              <a:spcAft>
                <a:spcPts val="0"/>
              </a:spcAft>
              <a:buClr>
                <a:schemeClr val="dk1"/>
              </a:buClr>
              <a:buSzPts val="2200"/>
              <a:buChar char="▪"/>
            </a:pPr>
            <a:r>
              <a:rPr lang="en-US"/>
              <a:t>Example: next slide.</a:t>
            </a:r>
            <a:endParaRPr/>
          </a:p>
          <a:p>
            <a:pPr indent="-228600" lvl="0" marL="228600" rtl="0" algn="l">
              <a:lnSpc>
                <a:spcPct val="100000"/>
              </a:lnSpc>
              <a:spcBef>
                <a:spcPts val="1500"/>
              </a:spcBef>
              <a:spcAft>
                <a:spcPts val="0"/>
              </a:spcAft>
              <a:buClr>
                <a:schemeClr val="dk1"/>
              </a:buClr>
              <a:buSzPts val="2200"/>
              <a:buNone/>
            </a:pPr>
            <a:r>
              <a:rPr lang="en-US"/>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Expected future prices</a:t>
            </a:r>
            <a:endParaRPr/>
          </a:p>
        </p:txBody>
      </p:sp>
      <p:sp>
        <p:nvSpPr>
          <p:cNvPr id="442" name="Google Shape;442;p41"/>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200"/>
              <a:buChar char="▪"/>
            </a:pPr>
            <a:r>
              <a:rPr lang="en-US"/>
              <a:t>Expectation of future prices to increase: On a normal day, the price of hilsha fish (ilish mach) is around 200tk/kg. But you will notice that during the coming days of Pohela Baishakh, the prices of hilsha fish go up. This is because suppliers anticipated that during this time, they can charge a higher price. So they will buy and keep some in stock to supply during this time. </a:t>
            </a:r>
            <a:endParaRPr/>
          </a:p>
          <a:p>
            <a:pPr indent="-228600" lvl="0" marL="228600" rtl="0" algn="l">
              <a:lnSpc>
                <a:spcPct val="100000"/>
              </a:lnSpc>
              <a:spcBef>
                <a:spcPts val="1500"/>
              </a:spcBef>
              <a:spcAft>
                <a:spcPts val="0"/>
              </a:spcAft>
              <a:buClr>
                <a:schemeClr val="dk1"/>
              </a:buClr>
              <a:buSzPts val="2200"/>
              <a:buChar char="▪"/>
            </a:pPr>
            <a:r>
              <a:rPr lang="en-US"/>
              <a:t>Chick peas after ramadan. Suppliers anticipate that after ramadan, the price of chick peas would fall, so they increase their quantity now (release any stock being held in the market) at current prices.</a:t>
            </a:r>
            <a:endParaRPr/>
          </a:p>
          <a:p>
            <a:pPr indent="-228600" lvl="0" marL="228600" rtl="0" algn="l">
              <a:lnSpc>
                <a:spcPct val="100000"/>
              </a:lnSpc>
              <a:spcBef>
                <a:spcPts val="1500"/>
              </a:spcBef>
              <a:spcAft>
                <a:spcPts val="0"/>
              </a:spcAft>
              <a:buClr>
                <a:schemeClr val="dk1"/>
              </a:buClr>
              <a:buSzPts val="2200"/>
              <a:buChar char="▪"/>
            </a:pPr>
            <a:r>
              <a:rPr lang="en-US"/>
              <a:t>Suppose, real estates expect that prices of houses would fall in the future. They would want to supply more of it now at current prices as in the future, their revenue would fall.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2"/>
          <p:cNvSpPr txBox="1"/>
          <p:nvPr>
            <p:ph type="title"/>
          </p:nvPr>
        </p:nvSpPr>
        <p:spPr>
          <a:xfrm>
            <a:off x="506776" y="466343"/>
            <a:ext cx="10402016"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The number of suppliers</a:t>
            </a:r>
            <a:endParaRPr/>
          </a:p>
        </p:txBody>
      </p:sp>
      <p:sp>
        <p:nvSpPr>
          <p:cNvPr id="448" name="Google Shape;448;p42"/>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The number of suppliers: the greater the number of suppliers, the more the competition. </a:t>
            </a:r>
            <a:endParaRPr/>
          </a:p>
          <a:p>
            <a:pPr indent="-228600" lvl="0" marL="228600" rtl="0" algn="l">
              <a:lnSpc>
                <a:spcPct val="100000"/>
              </a:lnSpc>
              <a:spcBef>
                <a:spcPts val="1500"/>
              </a:spcBef>
              <a:spcAft>
                <a:spcPts val="0"/>
              </a:spcAft>
              <a:buClr>
                <a:schemeClr val="dk1"/>
              </a:buClr>
              <a:buSzPts val="2200"/>
              <a:buNone/>
            </a:pPr>
            <a:r>
              <a:rPr lang="en-US"/>
              <a:t>The larger the number of firms that produce a good, the greater is the supply of the good. And as firms enter an industry, the supply in that industry increases. As firms leave an industry, the supply in that industry decreases.</a:t>
            </a:r>
            <a:endParaRPr/>
          </a:p>
          <a:p>
            <a:pPr indent="-228600" lvl="0" marL="228600" rtl="0" algn="l">
              <a:lnSpc>
                <a:spcPct val="100000"/>
              </a:lnSpc>
              <a:spcBef>
                <a:spcPts val="1500"/>
              </a:spcBef>
              <a:spcAft>
                <a:spcPts val="0"/>
              </a:spcAft>
              <a:buClr>
                <a:schemeClr val="dk1"/>
              </a:buClr>
              <a:buSzPts val="2200"/>
              <a:buNone/>
            </a:pPr>
            <a:r>
              <a:rPr lang="en-US"/>
              <a:t>For example: If more companies start to make motorcycles, the supply of motorcycles would increase. If a motorcycle company goes out of business, the supply of motorcycles would decline, shifting the supply curve to the left.</a:t>
            </a:r>
            <a:endParaRPr/>
          </a:p>
          <a:p>
            <a:pPr indent="-228600" lvl="0" marL="228600" rtl="0" algn="l">
              <a:lnSpc>
                <a:spcPct val="100000"/>
              </a:lnSpc>
              <a:spcBef>
                <a:spcPts val="1500"/>
              </a:spcBef>
              <a:spcAft>
                <a:spcPts val="0"/>
              </a:spcAft>
              <a:buClr>
                <a:schemeClr val="dk1"/>
              </a:buClr>
              <a:buSzPts val="2200"/>
              <a:buNone/>
            </a:pPr>
            <a:r>
              <a:t/>
            </a:r>
            <a:endParaRPr/>
          </a:p>
          <a:p>
            <a:pPr indent="-228600" lvl="0" marL="228600" rtl="0" algn="l">
              <a:lnSpc>
                <a:spcPct val="100000"/>
              </a:lnSpc>
              <a:spcBef>
                <a:spcPts val="1500"/>
              </a:spcBef>
              <a:spcAft>
                <a:spcPts val="0"/>
              </a:spcAft>
              <a:buClr>
                <a:schemeClr val="dk1"/>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3"/>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Technology</a:t>
            </a:r>
            <a:endParaRPr/>
          </a:p>
        </p:txBody>
      </p:sp>
      <p:sp>
        <p:nvSpPr>
          <p:cNvPr id="454" name="Google Shape;454;p43"/>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000"/>
              <a:buChar char="▪"/>
            </a:pPr>
            <a:r>
              <a:rPr lang="en-US" sz="2000"/>
              <a:t>The term “technology” is used broadly to mean the way that factors of production are used to produce a good. Technology changes both positively and negatively. A positive technology change occurs when a new method is discovered that lowers the cost of producing a good. A positive technology change increases supply, and a negative technology change decreases supply.</a:t>
            </a:r>
            <a:endParaRPr/>
          </a:p>
          <a:p>
            <a:pPr indent="-228600" lvl="0" marL="228600" rtl="0" algn="l">
              <a:lnSpc>
                <a:spcPct val="100000"/>
              </a:lnSpc>
              <a:spcBef>
                <a:spcPts val="1500"/>
              </a:spcBef>
              <a:spcAft>
                <a:spcPts val="0"/>
              </a:spcAft>
              <a:buClr>
                <a:schemeClr val="dk1"/>
              </a:buClr>
              <a:buSzPts val="2000"/>
              <a:buChar char="▪"/>
            </a:pPr>
            <a:r>
              <a:rPr lang="en-US" sz="2000"/>
              <a:t>If a new method or technique of production is developed, the cost of producing each good declines and producers are willing to supply more at each price - shifting the supply curve to the right. For example: robots in the production of cars. They are quicker, less errors and efficient, so cost of production goes down. At current prices, supplier are able to supply more. </a:t>
            </a:r>
            <a:endParaRPr/>
          </a:p>
          <a:p>
            <a:pPr indent="-228600" lvl="0" marL="228600" rtl="0" algn="l">
              <a:lnSpc>
                <a:spcPct val="100000"/>
              </a:lnSpc>
              <a:spcBef>
                <a:spcPts val="1500"/>
              </a:spcBef>
              <a:spcAft>
                <a:spcPts val="0"/>
              </a:spcAft>
              <a:buClr>
                <a:schemeClr val="dk1"/>
              </a:buClr>
              <a:buSzPts val="2200"/>
              <a:buChar char="▪"/>
            </a:pPr>
            <a:r>
              <a:rPr lang="en-US"/>
              <a:t>Similarly, by bringing in robots, you are also reducing supply of manual labour, which means at current prices of labour, quantity supplied is falling.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narrow aqua button bckgrd" id="156" name="Google Shape;156;p26"/>
          <p:cNvPicPr preferRelativeResize="0"/>
          <p:nvPr/>
        </p:nvPicPr>
        <p:blipFill rotWithShape="1">
          <a:blip r:embed="rId3">
            <a:alphaModFix/>
          </a:blip>
          <a:srcRect b="0" l="0" r="1688" t="0"/>
          <a:stretch/>
        </p:blipFill>
        <p:spPr>
          <a:xfrm>
            <a:off x="0" y="0"/>
            <a:ext cx="12192000" cy="6858000"/>
          </a:xfrm>
          <a:prstGeom prst="rect">
            <a:avLst/>
          </a:prstGeom>
          <a:noFill/>
          <a:ln>
            <a:noFill/>
          </a:ln>
        </p:spPr>
      </p:pic>
      <p:sp>
        <p:nvSpPr>
          <p:cNvPr id="157" name="Google Shape;157;p26"/>
          <p:cNvSpPr txBox="1"/>
          <p:nvPr>
            <p:ph type="title"/>
          </p:nvPr>
        </p:nvSpPr>
        <p:spPr>
          <a:xfrm>
            <a:off x="812800" y="50800"/>
            <a:ext cx="10972800" cy="6858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2800"/>
              <a:buFont typeface="Calibri"/>
              <a:buNone/>
            </a:pPr>
            <a:r>
              <a:rPr lang="en-US" sz="2800">
                <a:solidFill>
                  <a:schemeClr val="lt1"/>
                </a:solidFill>
              </a:rPr>
              <a:t>Figure 1 Catherine’s Demand Schedule and Demand Curve</a:t>
            </a:r>
            <a:endParaRPr/>
          </a:p>
        </p:txBody>
      </p:sp>
      <p:sp>
        <p:nvSpPr>
          <p:cNvPr id="158" name="Google Shape;158;p26"/>
          <p:cNvSpPr txBox="1"/>
          <p:nvPr/>
        </p:nvSpPr>
        <p:spPr>
          <a:xfrm>
            <a:off x="9145007" y="6679636"/>
            <a:ext cx="1619354"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800" u="none" cap="none" strike="noStrike">
                <a:solidFill>
                  <a:srgbClr val="E5E6DA"/>
                </a:solidFill>
                <a:latin typeface="Calibri"/>
                <a:ea typeface="Calibri"/>
                <a:cs typeface="Calibri"/>
                <a:sym typeface="Calibri"/>
              </a:rPr>
              <a:t>Copyright © 2004  South-Western</a:t>
            </a:r>
            <a:endParaRPr/>
          </a:p>
        </p:txBody>
      </p:sp>
      <p:sp>
        <p:nvSpPr>
          <p:cNvPr id="159" name="Google Shape;159;p26"/>
          <p:cNvSpPr/>
          <p:nvPr/>
        </p:nvSpPr>
        <p:spPr>
          <a:xfrm>
            <a:off x="4108451" y="1376363"/>
            <a:ext cx="6625167" cy="4191000"/>
          </a:xfrm>
          <a:prstGeom prst="rect">
            <a:avLst/>
          </a:prstGeom>
          <a:solidFill>
            <a:srgbClr val="F3F6F9"/>
          </a:solidFill>
          <a:ln cap="flat" cmpd="sng" w="203200">
            <a:solidFill>
              <a:srgbClr val="F3F6F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60" name="Google Shape;160;p26"/>
          <p:cNvSpPr/>
          <p:nvPr/>
        </p:nvSpPr>
        <p:spPr>
          <a:xfrm>
            <a:off x="4108451" y="1376363"/>
            <a:ext cx="6625167" cy="4191000"/>
          </a:xfrm>
          <a:prstGeom prst="rect">
            <a:avLst/>
          </a:prstGeom>
          <a:solidFill>
            <a:srgbClr val="F2F4F8"/>
          </a:solidFill>
          <a:ln cap="flat" cmpd="sng" w="184150">
            <a:solidFill>
              <a:srgbClr val="F2F4F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61" name="Google Shape;161;p26"/>
          <p:cNvSpPr/>
          <p:nvPr/>
        </p:nvSpPr>
        <p:spPr>
          <a:xfrm>
            <a:off x="4108451" y="1376363"/>
            <a:ext cx="6625167" cy="4191000"/>
          </a:xfrm>
          <a:prstGeom prst="rect">
            <a:avLst/>
          </a:prstGeom>
          <a:solidFill>
            <a:srgbClr val="F1F4F7"/>
          </a:solidFill>
          <a:ln cap="flat" cmpd="sng" w="166675">
            <a:solidFill>
              <a:srgbClr val="F1F4F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62" name="Google Shape;162;p26"/>
          <p:cNvSpPr/>
          <p:nvPr/>
        </p:nvSpPr>
        <p:spPr>
          <a:xfrm>
            <a:off x="4108451" y="1376363"/>
            <a:ext cx="6625167" cy="4191000"/>
          </a:xfrm>
          <a:prstGeom prst="rect">
            <a:avLst/>
          </a:prstGeom>
          <a:solidFill>
            <a:srgbClr val="F0F2F5"/>
          </a:solidFill>
          <a:ln cap="flat" cmpd="sng" w="147625">
            <a:solidFill>
              <a:srgbClr val="F0F2F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63" name="Google Shape;163;p26"/>
          <p:cNvSpPr/>
          <p:nvPr/>
        </p:nvSpPr>
        <p:spPr>
          <a:xfrm>
            <a:off x="4108451" y="1376363"/>
            <a:ext cx="6625167" cy="4191000"/>
          </a:xfrm>
          <a:prstGeom prst="rect">
            <a:avLst/>
          </a:prstGeom>
          <a:solidFill>
            <a:srgbClr val="EEF1F4"/>
          </a:solidFill>
          <a:ln cap="flat" cmpd="sng" w="128575">
            <a:solidFill>
              <a:srgbClr val="EEF1F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64" name="Google Shape;164;p26"/>
          <p:cNvSpPr/>
          <p:nvPr/>
        </p:nvSpPr>
        <p:spPr>
          <a:xfrm>
            <a:off x="4108451" y="1376363"/>
            <a:ext cx="6625167" cy="4191000"/>
          </a:xfrm>
          <a:prstGeom prst="rect">
            <a:avLst/>
          </a:prstGeom>
          <a:solidFill>
            <a:srgbClr val="EDEFF3"/>
          </a:solidFill>
          <a:ln cap="flat" cmpd="sng" w="111125">
            <a:solidFill>
              <a:srgbClr val="EDEFF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65" name="Google Shape;165;p26"/>
          <p:cNvSpPr/>
          <p:nvPr/>
        </p:nvSpPr>
        <p:spPr>
          <a:xfrm>
            <a:off x="4108451" y="1376363"/>
            <a:ext cx="6625167" cy="4191000"/>
          </a:xfrm>
          <a:prstGeom prst="rect">
            <a:avLst/>
          </a:prstGeom>
          <a:solidFill>
            <a:srgbClr val="EBEEF2"/>
          </a:solidFill>
          <a:ln cap="flat" cmpd="sng" w="92075">
            <a:solidFill>
              <a:srgbClr val="EBEEF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66" name="Google Shape;166;p26"/>
          <p:cNvSpPr/>
          <p:nvPr/>
        </p:nvSpPr>
        <p:spPr>
          <a:xfrm>
            <a:off x="4108451" y="1376363"/>
            <a:ext cx="6625167" cy="4191000"/>
          </a:xfrm>
          <a:prstGeom prst="rect">
            <a:avLst/>
          </a:prstGeom>
          <a:solidFill>
            <a:srgbClr val="EAECF1"/>
          </a:solidFill>
          <a:ln cap="flat" cmpd="sng" w="74600">
            <a:solidFill>
              <a:srgbClr val="EAECF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67" name="Google Shape;167;p26"/>
          <p:cNvSpPr/>
          <p:nvPr/>
        </p:nvSpPr>
        <p:spPr>
          <a:xfrm>
            <a:off x="4108451" y="1376363"/>
            <a:ext cx="6625167" cy="4191000"/>
          </a:xfrm>
          <a:prstGeom prst="rect">
            <a:avLst/>
          </a:prstGeom>
          <a:solidFill>
            <a:srgbClr val="E9EBF0"/>
          </a:solidFill>
          <a:ln cap="flat" cmpd="sng" w="55550">
            <a:solidFill>
              <a:srgbClr val="E9EBF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68" name="Google Shape;168;p26"/>
          <p:cNvSpPr/>
          <p:nvPr/>
        </p:nvSpPr>
        <p:spPr>
          <a:xfrm>
            <a:off x="4108451" y="1376363"/>
            <a:ext cx="6625167" cy="4191000"/>
          </a:xfrm>
          <a:prstGeom prst="rect">
            <a:avLst/>
          </a:prstGeom>
          <a:solidFill>
            <a:srgbClr val="E7EAEF"/>
          </a:solidFill>
          <a:ln cap="flat" cmpd="sng" w="36500">
            <a:solidFill>
              <a:srgbClr val="E7EAE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69" name="Google Shape;169;p26"/>
          <p:cNvSpPr/>
          <p:nvPr/>
        </p:nvSpPr>
        <p:spPr>
          <a:xfrm>
            <a:off x="4108451" y="1376363"/>
            <a:ext cx="6625167" cy="4191000"/>
          </a:xfrm>
          <a:prstGeom prst="rect">
            <a:avLst/>
          </a:prstGeom>
          <a:solidFill>
            <a:srgbClr val="E6E9EF"/>
          </a:solidFill>
          <a:ln cap="flat" cmpd="sng" w="19050">
            <a:solidFill>
              <a:srgbClr val="E6E9E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70" name="Google Shape;170;p26"/>
          <p:cNvSpPr/>
          <p:nvPr/>
        </p:nvSpPr>
        <p:spPr>
          <a:xfrm>
            <a:off x="3985685" y="1301750"/>
            <a:ext cx="6625167" cy="419258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cxnSp>
        <p:nvCxnSpPr>
          <p:cNvPr id="171" name="Google Shape;171;p26"/>
          <p:cNvCxnSpPr/>
          <p:nvPr/>
        </p:nvCxnSpPr>
        <p:spPr>
          <a:xfrm>
            <a:off x="3985685" y="2525714"/>
            <a:ext cx="196849" cy="1587"/>
          </a:xfrm>
          <a:prstGeom prst="straightConnector1">
            <a:avLst/>
          </a:prstGeom>
          <a:noFill/>
          <a:ln cap="flat" cmpd="sng" w="19050">
            <a:solidFill>
              <a:srgbClr val="000000"/>
            </a:solidFill>
            <a:prstDash val="solid"/>
            <a:round/>
            <a:headEnd len="med" w="med" type="none"/>
            <a:tailEnd len="med" w="med" type="none"/>
          </a:ln>
        </p:spPr>
      </p:cxnSp>
      <p:cxnSp>
        <p:nvCxnSpPr>
          <p:cNvPr id="172" name="Google Shape;172;p26"/>
          <p:cNvCxnSpPr/>
          <p:nvPr/>
        </p:nvCxnSpPr>
        <p:spPr>
          <a:xfrm>
            <a:off x="3985685" y="3157539"/>
            <a:ext cx="196849" cy="1587"/>
          </a:xfrm>
          <a:prstGeom prst="straightConnector1">
            <a:avLst/>
          </a:prstGeom>
          <a:noFill/>
          <a:ln cap="flat" cmpd="sng" w="19050">
            <a:solidFill>
              <a:srgbClr val="000000"/>
            </a:solidFill>
            <a:prstDash val="solid"/>
            <a:round/>
            <a:headEnd len="med" w="med" type="none"/>
            <a:tailEnd len="med" w="med" type="none"/>
          </a:ln>
        </p:spPr>
      </p:cxnSp>
      <p:cxnSp>
        <p:nvCxnSpPr>
          <p:cNvPr id="173" name="Google Shape;173;p26"/>
          <p:cNvCxnSpPr/>
          <p:nvPr/>
        </p:nvCxnSpPr>
        <p:spPr>
          <a:xfrm>
            <a:off x="3985685" y="3713164"/>
            <a:ext cx="196849" cy="1587"/>
          </a:xfrm>
          <a:prstGeom prst="straightConnector1">
            <a:avLst/>
          </a:prstGeom>
          <a:noFill/>
          <a:ln cap="flat" cmpd="sng" w="19050">
            <a:solidFill>
              <a:srgbClr val="000000"/>
            </a:solidFill>
            <a:prstDash val="solid"/>
            <a:round/>
            <a:headEnd len="med" w="med" type="none"/>
            <a:tailEnd len="med" w="med" type="none"/>
          </a:ln>
        </p:spPr>
      </p:cxnSp>
      <p:cxnSp>
        <p:nvCxnSpPr>
          <p:cNvPr id="174" name="Google Shape;174;p26"/>
          <p:cNvCxnSpPr/>
          <p:nvPr/>
        </p:nvCxnSpPr>
        <p:spPr>
          <a:xfrm>
            <a:off x="3985685" y="4306889"/>
            <a:ext cx="196849" cy="1587"/>
          </a:xfrm>
          <a:prstGeom prst="straightConnector1">
            <a:avLst/>
          </a:prstGeom>
          <a:noFill/>
          <a:ln cap="flat" cmpd="sng" w="19050">
            <a:solidFill>
              <a:srgbClr val="000000"/>
            </a:solidFill>
            <a:prstDash val="solid"/>
            <a:round/>
            <a:headEnd len="med" w="med" type="none"/>
            <a:tailEnd len="med" w="med" type="none"/>
          </a:ln>
        </p:spPr>
      </p:cxnSp>
      <p:cxnSp>
        <p:nvCxnSpPr>
          <p:cNvPr id="175" name="Google Shape;175;p26"/>
          <p:cNvCxnSpPr/>
          <p:nvPr/>
        </p:nvCxnSpPr>
        <p:spPr>
          <a:xfrm>
            <a:off x="3985685" y="4937125"/>
            <a:ext cx="196849" cy="1588"/>
          </a:xfrm>
          <a:prstGeom prst="straightConnector1">
            <a:avLst/>
          </a:prstGeom>
          <a:noFill/>
          <a:ln cap="flat" cmpd="sng" w="19050">
            <a:solidFill>
              <a:srgbClr val="000000"/>
            </a:solidFill>
            <a:prstDash val="solid"/>
            <a:round/>
            <a:headEnd len="med" w="med" type="none"/>
            <a:tailEnd len="med" w="med" type="none"/>
          </a:ln>
        </p:spPr>
      </p:cxnSp>
      <p:cxnSp>
        <p:nvCxnSpPr>
          <p:cNvPr id="176" name="Google Shape;176;p26"/>
          <p:cNvCxnSpPr/>
          <p:nvPr/>
        </p:nvCxnSpPr>
        <p:spPr>
          <a:xfrm>
            <a:off x="43539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77" name="Google Shape;177;p26"/>
          <p:cNvCxnSpPr/>
          <p:nvPr/>
        </p:nvCxnSpPr>
        <p:spPr>
          <a:xfrm>
            <a:off x="47730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78" name="Google Shape;178;p26"/>
          <p:cNvCxnSpPr/>
          <p:nvPr/>
        </p:nvCxnSpPr>
        <p:spPr>
          <a:xfrm>
            <a:off x="51921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79" name="Google Shape;179;p26"/>
          <p:cNvCxnSpPr/>
          <p:nvPr/>
        </p:nvCxnSpPr>
        <p:spPr>
          <a:xfrm>
            <a:off x="55858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80" name="Google Shape;180;p26"/>
          <p:cNvCxnSpPr/>
          <p:nvPr/>
        </p:nvCxnSpPr>
        <p:spPr>
          <a:xfrm>
            <a:off x="59795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81" name="Google Shape;181;p26"/>
          <p:cNvCxnSpPr/>
          <p:nvPr/>
        </p:nvCxnSpPr>
        <p:spPr>
          <a:xfrm>
            <a:off x="63732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82" name="Google Shape;182;p26"/>
          <p:cNvCxnSpPr/>
          <p:nvPr/>
        </p:nvCxnSpPr>
        <p:spPr>
          <a:xfrm>
            <a:off x="67923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83" name="Google Shape;183;p26"/>
          <p:cNvCxnSpPr/>
          <p:nvPr/>
        </p:nvCxnSpPr>
        <p:spPr>
          <a:xfrm>
            <a:off x="71860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84" name="Google Shape;184;p26"/>
          <p:cNvCxnSpPr/>
          <p:nvPr/>
        </p:nvCxnSpPr>
        <p:spPr>
          <a:xfrm>
            <a:off x="76051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85" name="Google Shape;185;p26"/>
          <p:cNvCxnSpPr/>
          <p:nvPr/>
        </p:nvCxnSpPr>
        <p:spPr>
          <a:xfrm>
            <a:off x="79988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86" name="Google Shape;186;p26"/>
          <p:cNvCxnSpPr/>
          <p:nvPr/>
        </p:nvCxnSpPr>
        <p:spPr>
          <a:xfrm>
            <a:off x="8369300" y="5364164"/>
            <a:ext cx="2117" cy="130175"/>
          </a:xfrm>
          <a:prstGeom prst="straightConnector1">
            <a:avLst/>
          </a:prstGeom>
          <a:noFill/>
          <a:ln cap="flat" cmpd="sng" w="19050">
            <a:solidFill>
              <a:srgbClr val="000000"/>
            </a:solidFill>
            <a:prstDash val="solid"/>
            <a:round/>
            <a:headEnd len="med" w="med" type="none"/>
            <a:tailEnd len="med" w="med" type="none"/>
          </a:ln>
        </p:spPr>
      </p:cxnSp>
      <p:cxnSp>
        <p:nvCxnSpPr>
          <p:cNvPr id="187" name="Google Shape;187;p26"/>
          <p:cNvCxnSpPr/>
          <p:nvPr/>
        </p:nvCxnSpPr>
        <p:spPr>
          <a:xfrm>
            <a:off x="4059767" y="1951038"/>
            <a:ext cx="4688417" cy="3522662"/>
          </a:xfrm>
          <a:prstGeom prst="straightConnector1">
            <a:avLst/>
          </a:prstGeom>
          <a:noFill/>
          <a:ln cap="flat" cmpd="sng" w="55550">
            <a:solidFill>
              <a:srgbClr val="004C9F"/>
            </a:solidFill>
            <a:prstDash val="solid"/>
            <a:round/>
            <a:headEnd len="med" w="med" type="none"/>
            <a:tailEnd len="med" w="med" type="none"/>
          </a:ln>
        </p:spPr>
      </p:cxnSp>
      <p:sp>
        <p:nvSpPr>
          <p:cNvPr id="188" name="Google Shape;188;p26"/>
          <p:cNvSpPr/>
          <p:nvPr/>
        </p:nvSpPr>
        <p:spPr>
          <a:xfrm>
            <a:off x="3934885" y="1857375"/>
            <a:ext cx="173567" cy="130175"/>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89" name="Google Shape;189;p26"/>
          <p:cNvSpPr/>
          <p:nvPr/>
        </p:nvSpPr>
        <p:spPr>
          <a:xfrm>
            <a:off x="8665633" y="5381626"/>
            <a:ext cx="171451" cy="130175"/>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nvGrpSpPr>
          <p:cNvPr id="190" name="Google Shape;190;p26"/>
          <p:cNvGrpSpPr/>
          <p:nvPr/>
        </p:nvGrpSpPr>
        <p:grpSpPr>
          <a:xfrm>
            <a:off x="4182534" y="2451100"/>
            <a:ext cx="690033" cy="2913063"/>
            <a:chOff x="1976" y="1544"/>
            <a:chExt cx="326" cy="1835"/>
          </a:xfrm>
        </p:grpSpPr>
        <p:sp>
          <p:nvSpPr>
            <p:cNvPr id="191" name="Google Shape;191;p26"/>
            <p:cNvSpPr/>
            <p:nvPr/>
          </p:nvSpPr>
          <p:spPr>
            <a:xfrm>
              <a:off x="1976" y="1591"/>
              <a:ext cx="279" cy="1788"/>
            </a:xfrm>
            <a:custGeom>
              <a:rect b="b" l="l" r="r" t="t"/>
              <a:pathLst>
                <a:path extrusionOk="0" h="1788" w="279">
                  <a:moveTo>
                    <a:pt x="0" y="0"/>
                  </a:moveTo>
                  <a:lnTo>
                    <a:pt x="279" y="0"/>
                  </a:lnTo>
                  <a:lnTo>
                    <a:pt x="279" y="1788"/>
                  </a:lnTo>
                </a:path>
              </a:pathLst>
            </a:custGeom>
            <a:noFill/>
            <a:ln cap="flat" cmpd="sng" w="19050">
              <a:solidFill>
                <a:schemeClr val="dk1"/>
              </a:solidFill>
              <a:prstDash val="dot"/>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92" name="Google Shape;192;p26"/>
            <p:cNvSpPr/>
            <p:nvPr/>
          </p:nvSpPr>
          <p:spPr>
            <a:xfrm>
              <a:off x="2232" y="1544"/>
              <a:ext cx="70" cy="82"/>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grpSp>
        <p:nvGrpSpPr>
          <p:cNvPr id="193" name="Google Shape;193;p26"/>
          <p:cNvGrpSpPr/>
          <p:nvPr/>
        </p:nvGrpSpPr>
        <p:grpSpPr>
          <a:xfrm>
            <a:off x="4182534" y="3082925"/>
            <a:ext cx="1526117" cy="2281238"/>
            <a:chOff x="1976" y="1942"/>
            <a:chExt cx="721" cy="1437"/>
          </a:xfrm>
        </p:grpSpPr>
        <p:sp>
          <p:nvSpPr>
            <p:cNvPr id="194" name="Google Shape;194;p26"/>
            <p:cNvSpPr/>
            <p:nvPr/>
          </p:nvSpPr>
          <p:spPr>
            <a:xfrm>
              <a:off x="2627" y="1942"/>
              <a:ext cx="70" cy="81"/>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95" name="Google Shape;195;p26"/>
            <p:cNvSpPr/>
            <p:nvPr/>
          </p:nvSpPr>
          <p:spPr>
            <a:xfrm>
              <a:off x="1976" y="1988"/>
              <a:ext cx="663" cy="1391"/>
            </a:xfrm>
            <a:custGeom>
              <a:rect b="b" l="l" r="r" t="t"/>
              <a:pathLst>
                <a:path extrusionOk="0" h="1391" w="663">
                  <a:moveTo>
                    <a:pt x="0" y="0"/>
                  </a:moveTo>
                  <a:lnTo>
                    <a:pt x="663" y="0"/>
                  </a:lnTo>
                  <a:lnTo>
                    <a:pt x="663" y="1391"/>
                  </a:lnTo>
                </a:path>
              </a:pathLst>
            </a:custGeom>
            <a:noFill/>
            <a:ln cap="flat" cmpd="sng" w="19050">
              <a:solidFill>
                <a:schemeClr val="dk1"/>
              </a:solidFill>
              <a:prstDash val="dot"/>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grpSp>
        <p:nvGrpSpPr>
          <p:cNvPr id="196" name="Google Shape;196;p26"/>
          <p:cNvGrpSpPr/>
          <p:nvPr/>
        </p:nvGrpSpPr>
        <p:grpSpPr>
          <a:xfrm>
            <a:off x="4182534" y="3657601"/>
            <a:ext cx="2290233" cy="1706563"/>
            <a:chOff x="1976" y="2304"/>
            <a:chExt cx="1082" cy="1075"/>
          </a:xfrm>
        </p:grpSpPr>
        <p:sp>
          <p:nvSpPr>
            <p:cNvPr id="197" name="Google Shape;197;p26"/>
            <p:cNvSpPr/>
            <p:nvPr/>
          </p:nvSpPr>
          <p:spPr>
            <a:xfrm>
              <a:off x="2988" y="2304"/>
              <a:ext cx="70" cy="82"/>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98" name="Google Shape;198;p26"/>
            <p:cNvSpPr/>
            <p:nvPr/>
          </p:nvSpPr>
          <p:spPr>
            <a:xfrm>
              <a:off x="1976" y="2339"/>
              <a:ext cx="1035" cy="1040"/>
            </a:xfrm>
            <a:custGeom>
              <a:rect b="b" l="l" r="r" t="t"/>
              <a:pathLst>
                <a:path extrusionOk="0" h="1040" w="1035">
                  <a:moveTo>
                    <a:pt x="0" y="0"/>
                  </a:moveTo>
                  <a:lnTo>
                    <a:pt x="1035" y="0"/>
                  </a:lnTo>
                  <a:lnTo>
                    <a:pt x="1035" y="1040"/>
                  </a:lnTo>
                </a:path>
              </a:pathLst>
            </a:custGeom>
            <a:noFill/>
            <a:ln cap="flat" cmpd="sng" w="19050">
              <a:solidFill>
                <a:schemeClr val="dk1"/>
              </a:solidFill>
              <a:prstDash val="dot"/>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grpSp>
        <p:nvGrpSpPr>
          <p:cNvPr id="199" name="Google Shape;199;p26"/>
          <p:cNvGrpSpPr/>
          <p:nvPr/>
        </p:nvGrpSpPr>
        <p:grpSpPr>
          <a:xfrm>
            <a:off x="4182534" y="4213225"/>
            <a:ext cx="3077633" cy="1150938"/>
            <a:chOff x="1976" y="2654"/>
            <a:chExt cx="1454" cy="725"/>
          </a:xfrm>
        </p:grpSpPr>
        <p:sp>
          <p:nvSpPr>
            <p:cNvPr id="200" name="Google Shape;200;p26"/>
            <p:cNvSpPr/>
            <p:nvPr/>
          </p:nvSpPr>
          <p:spPr>
            <a:xfrm>
              <a:off x="3349" y="2654"/>
              <a:ext cx="81" cy="82"/>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201" name="Google Shape;201;p26"/>
            <p:cNvSpPr/>
            <p:nvPr/>
          </p:nvSpPr>
          <p:spPr>
            <a:xfrm>
              <a:off x="1976" y="2713"/>
              <a:ext cx="1419" cy="666"/>
            </a:xfrm>
            <a:custGeom>
              <a:rect b="b" l="l" r="r" t="t"/>
              <a:pathLst>
                <a:path extrusionOk="0" h="666" w="1419">
                  <a:moveTo>
                    <a:pt x="0" y="0"/>
                  </a:moveTo>
                  <a:lnTo>
                    <a:pt x="1419" y="0"/>
                  </a:lnTo>
                  <a:lnTo>
                    <a:pt x="1419" y="666"/>
                  </a:lnTo>
                </a:path>
              </a:pathLst>
            </a:custGeom>
            <a:noFill/>
            <a:ln cap="flat" cmpd="sng" w="19050">
              <a:solidFill>
                <a:schemeClr val="dk1"/>
              </a:solidFill>
              <a:prstDash val="dot"/>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cxnSp>
        <p:nvCxnSpPr>
          <p:cNvPr id="202" name="Google Shape;202;p26"/>
          <p:cNvCxnSpPr/>
          <p:nvPr/>
        </p:nvCxnSpPr>
        <p:spPr>
          <a:xfrm flipH="1">
            <a:off x="3985685" y="1912939"/>
            <a:ext cx="196849" cy="1587"/>
          </a:xfrm>
          <a:prstGeom prst="straightConnector1">
            <a:avLst/>
          </a:prstGeom>
          <a:noFill/>
          <a:ln cap="flat" cmpd="sng" w="19050">
            <a:solidFill>
              <a:srgbClr val="000000"/>
            </a:solidFill>
            <a:prstDash val="solid"/>
            <a:round/>
            <a:headEnd len="med" w="med" type="none"/>
            <a:tailEnd len="med" w="med" type="none"/>
          </a:ln>
        </p:spPr>
      </p:cxnSp>
      <p:cxnSp>
        <p:nvCxnSpPr>
          <p:cNvPr id="203" name="Google Shape;203;p26"/>
          <p:cNvCxnSpPr/>
          <p:nvPr/>
        </p:nvCxnSpPr>
        <p:spPr>
          <a:xfrm>
            <a:off x="8811685" y="5364164"/>
            <a:ext cx="2116" cy="130175"/>
          </a:xfrm>
          <a:prstGeom prst="straightConnector1">
            <a:avLst/>
          </a:prstGeom>
          <a:noFill/>
          <a:ln cap="flat" cmpd="sng" w="19050">
            <a:solidFill>
              <a:srgbClr val="000000"/>
            </a:solidFill>
            <a:prstDash val="solid"/>
            <a:round/>
            <a:headEnd len="med" w="med" type="none"/>
            <a:tailEnd len="med" w="med" type="none"/>
          </a:ln>
        </p:spPr>
      </p:cxnSp>
      <p:grpSp>
        <p:nvGrpSpPr>
          <p:cNvPr id="204" name="Google Shape;204;p26"/>
          <p:cNvGrpSpPr/>
          <p:nvPr/>
        </p:nvGrpSpPr>
        <p:grpSpPr>
          <a:xfrm>
            <a:off x="4182534" y="4862513"/>
            <a:ext cx="3915833" cy="501650"/>
            <a:chOff x="1976" y="3063"/>
            <a:chExt cx="1850" cy="316"/>
          </a:xfrm>
        </p:grpSpPr>
        <p:sp>
          <p:nvSpPr>
            <p:cNvPr id="205" name="Google Shape;205;p26"/>
            <p:cNvSpPr/>
            <p:nvPr/>
          </p:nvSpPr>
          <p:spPr>
            <a:xfrm>
              <a:off x="1976" y="3110"/>
              <a:ext cx="1815" cy="269"/>
            </a:xfrm>
            <a:custGeom>
              <a:rect b="b" l="l" r="r" t="t"/>
              <a:pathLst>
                <a:path extrusionOk="0" h="269" w="1815">
                  <a:moveTo>
                    <a:pt x="0" y="0"/>
                  </a:moveTo>
                  <a:lnTo>
                    <a:pt x="1815" y="0"/>
                  </a:lnTo>
                  <a:lnTo>
                    <a:pt x="1815" y="269"/>
                  </a:lnTo>
                </a:path>
              </a:pathLst>
            </a:custGeom>
            <a:noFill/>
            <a:ln cap="flat" cmpd="sng" w="19050">
              <a:solidFill>
                <a:schemeClr val="dk1"/>
              </a:solidFill>
              <a:prstDash val="dot"/>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206" name="Google Shape;206;p26"/>
            <p:cNvSpPr/>
            <p:nvPr/>
          </p:nvSpPr>
          <p:spPr>
            <a:xfrm>
              <a:off x="3745" y="3063"/>
              <a:ext cx="81" cy="82"/>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sp>
        <p:nvSpPr>
          <p:cNvPr id="207" name="Google Shape;207;p26"/>
          <p:cNvSpPr/>
          <p:nvPr/>
        </p:nvSpPr>
        <p:spPr>
          <a:xfrm>
            <a:off x="3985685" y="5475289"/>
            <a:ext cx="6625167" cy="1587"/>
          </a:xfrm>
          <a:custGeom>
            <a:rect b="b" l="l" r="r" t="t"/>
            <a:pathLst>
              <a:path extrusionOk="0" h="120000" w="3130">
                <a:moveTo>
                  <a:pt x="0" y="0"/>
                </a:moveTo>
                <a:lnTo>
                  <a:pt x="313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cxnSp>
        <p:nvCxnSpPr>
          <p:cNvPr id="208" name="Google Shape;208;p26"/>
          <p:cNvCxnSpPr/>
          <p:nvPr/>
        </p:nvCxnSpPr>
        <p:spPr>
          <a:xfrm>
            <a:off x="3985685" y="5475289"/>
            <a:ext cx="6625167" cy="1587"/>
          </a:xfrm>
          <a:prstGeom prst="straightConnector1">
            <a:avLst/>
          </a:prstGeom>
          <a:noFill/>
          <a:ln cap="flat" cmpd="sng" w="19050">
            <a:solidFill>
              <a:srgbClr val="000000"/>
            </a:solidFill>
            <a:prstDash val="solid"/>
            <a:round/>
            <a:headEnd len="med" w="med" type="none"/>
            <a:tailEnd len="med" w="med" type="none"/>
          </a:ln>
        </p:spPr>
      </p:cxnSp>
      <p:sp>
        <p:nvSpPr>
          <p:cNvPr id="209" name="Google Shape;209;p26"/>
          <p:cNvSpPr/>
          <p:nvPr/>
        </p:nvSpPr>
        <p:spPr>
          <a:xfrm>
            <a:off x="4008967" y="1301750"/>
            <a:ext cx="2117" cy="4192588"/>
          </a:xfrm>
          <a:custGeom>
            <a:rect b="b" l="l" r="r" t="t"/>
            <a:pathLst>
              <a:path extrusionOk="0" h="2641" w="120000">
                <a:moveTo>
                  <a:pt x="0" y="0"/>
                </a:moveTo>
                <a:lnTo>
                  <a:pt x="0" y="2641"/>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cxnSp>
        <p:nvCxnSpPr>
          <p:cNvPr id="210" name="Google Shape;210;p26"/>
          <p:cNvCxnSpPr/>
          <p:nvPr/>
        </p:nvCxnSpPr>
        <p:spPr>
          <a:xfrm>
            <a:off x="4008967" y="1301750"/>
            <a:ext cx="2117" cy="4192588"/>
          </a:xfrm>
          <a:prstGeom prst="straightConnector1">
            <a:avLst/>
          </a:prstGeom>
          <a:noFill/>
          <a:ln cap="flat" cmpd="sng" w="19050">
            <a:solidFill>
              <a:srgbClr val="000000"/>
            </a:solidFill>
            <a:prstDash val="solid"/>
            <a:round/>
            <a:headEnd len="med" w="med" type="none"/>
            <a:tailEnd len="med" w="med" type="none"/>
          </a:ln>
        </p:spPr>
      </p:cxnSp>
      <p:cxnSp>
        <p:nvCxnSpPr>
          <p:cNvPr id="211" name="Google Shape;211;p26"/>
          <p:cNvCxnSpPr/>
          <p:nvPr/>
        </p:nvCxnSpPr>
        <p:spPr>
          <a:xfrm flipH="1">
            <a:off x="5611285" y="5772150"/>
            <a:ext cx="738716" cy="1588"/>
          </a:xfrm>
          <a:prstGeom prst="straightConnector1">
            <a:avLst/>
          </a:prstGeom>
          <a:noFill/>
          <a:ln cap="flat" cmpd="sng" w="19050">
            <a:solidFill>
              <a:srgbClr val="000000"/>
            </a:solidFill>
            <a:prstDash val="solid"/>
            <a:round/>
            <a:headEnd len="med" w="med" type="stealth"/>
            <a:tailEnd len="med" w="med" type="none"/>
          </a:ln>
        </p:spPr>
      </p:cxnSp>
      <p:sp>
        <p:nvSpPr>
          <p:cNvPr id="212" name="Google Shape;212;p26"/>
          <p:cNvSpPr/>
          <p:nvPr/>
        </p:nvSpPr>
        <p:spPr>
          <a:xfrm>
            <a:off x="2885018" y="1230313"/>
            <a:ext cx="644407"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Price of</a:t>
            </a:r>
            <a:endParaRPr sz="2400">
              <a:solidFill>
                <a:srgbClr val="3C4743"/>
              </a:solidFill>
              <a:latin typeface="Times New Roman"/>
              <a:ea typeface="Times New Roman"/>
              <a:cs typeface="Times New Roman"/>
              <a:sym typeface="Times New Roman"/>
            </a:endParaRPr>
          </a:p>
        </p:txBody>
      </p:sp>
      <p:sp>
        <p:nvSpPr>
          <p:cNvPr id="213" name="Google Shape;213;p26"/>
          <p:cNvSpPr/>
          <p:nvPr/>
        </p:nvSpPr>
        <p:spPr>
          <a:xfrm>
            <a:off x="1849967" y="1476376"/>
            <a:ext cx="1336200"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Ice-Cream Cone</a:t>
            </a:r>
            <a:endParaRPr sz="2400">
              <a:solidFill>
                <a:srgbClr val="3C4743"/>
              </a:solidFill>
              <a:latin typeface="Times New Roman"/>
              <a:ea typeface="Times New Roman"/>
              <a:cs typeface="Times New Roman"/>
              <a:sym typeface="Times New Roman"/>
            </a:endParaRPr>
          </a:p>
        </p:txBody>
      </p:sp>
      <p:sp>
        <p:nvSpPr>
          <p:cNvPr id="214" name="Google Shape;214;p26"/>
          <p:cNvSpPr/>
          <p:nvPr/>
        </p:nvSpPr>
        <p:spPr>
          <a:xfrm>
            <a:off x="3879851"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0</a:t>
            </a:r>
            <a:endParaRPr sz="2400">
              <a:solidFill>
                <a:srgbClr val="3C4743"/>
              </a:solidFill>
              <a:latin typeface="Times New Roman"/>
              <a:ea typeface="Times New Roman"/>
              <a:cs typeface="Times New Roman"/>
              <a:sym typeface="Times New Roman"/>
            </a:endParaRPr>
          </a:p>
        </p:txBody>
      </p:sp>
      <p:sp>
        <p:nvSpPr>
          <p:cNvPr id="215" name="Google Shape;215;p26"/>
          <p:cNvSpPr/>
          <p:nvPr/>
        </p:nvSpPr>
        <p:spPr>
          <a:xfrm>
            <a:off x="3337984" y="2411413"/>
            <a:ext cx="36388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2.50</a:t>
            </a:r>
            <a:endParaRPr sz="2400">
              <a:solidFill>
                <a:srgbClr val="3C4743"/>
              </a:solidFill>
              <a:latin typeface="Times New Roman"/>
              <a:ea typeface="Times New Roman"/>
              <a:cs typeface="Times New Roman"/>
              <a:sym typeface="Times New Roman"/>
            </a:endParaRPr>
          </a:p>
        </p:txBody>
      </p:sp>
      <p:sp>
        <p:nvSpPr>
          <p:cNvPr id="216" name="Google Shape;216;p26"/>
          <p:cNvSpPr/>
          <p:nvPr/>
        </p:nvSpPr>
        <p:spPr>
          <a:xfrm>
            <a:off x="3337984" y="3027363"/>
            <a:ext cx="36388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2.00</a:t>
            </a:r>
            <a:endParaRPr sz="2400">
              <a:solidFill>
                <a:srgbClr val="3C4743"/>
              </a:solidFill>
              <a:latin typeface="Times New Roman"/>
              <a:ea typeface="Times New Roman"/>
              <a:cs typeface="Times New Roman"/>
              <a:sym typeface="Times New Roman"/>
            </a:endParaRPr>
          </a:p>
        </p:txBody>
      </p:sp>
      <p:sp>
        <p:nvSpPr>
          <p:cNvPr id="217" name="Google Shape;217;p26"/>
          <p:cNvSpPr/>
          <p:nvPr/>
        </p:nvSpPr>
        <p:spPr>
          <a:xfrm>
            <a:off x="3337984" y="3600451"/>
            <a:ext cx="36388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1.50</a:t>
            </a:r>
            <a:endParaRPr sz="2400">
              <a:solidFill>
                <a:srgbClr val="3C4743"/>
              </a:solidFill>
              <a:latin typeface="Times New Roman"/>
              <a:ea typeface="Times New Roman"/>
              <a:cs typeface="Times New Roman"/>
              <a:sym typeface="Times New Roman"/>
            </a:endParaRPr>
          </a:p>
        </p:txBody>
      </p:sp>
      <p:sp>
        <p:nvSpPr>
          <p:cNvPr id="218" name="Google Shape;218;p26"/>
          <p:cNvSpPr/>
          <p:nvPr/>
        </p:nvSpPr>
        <p:spPr>
          <a:xfrm>
            <a:off x="3337984" y="4197351"/>
            <a:ext cx="36388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1.00</a:t>
            </a:r>
            <a:endParaRPr sz="2400">
              <a:solidFill>
                <a:srgbClr val="3C4743"/>
              </a:solidFill>
              <a:latin typeface="Times New Roman"/>
              <a:ea typeface="Times New Roman"/>
              <a:cs typeface="Times New Roman"/>
              <a:sym typeface="Times New Roman"/>
            </a:endParaRPr>
          </a:p>
        </p:txBody>
      </p:sp>
      <p:sp>
        <p:nvSpPr>
          <p:cNvPr id="219" name="Google Shape;219;p26"/>
          <p:cNvSpPr/>
          <p:nvPr/>
        </p:nvSpPr>
        <p:spPr>
          <a:xfrm>
            <a:off x="3337984" y="4814888"/>
            <a:ext cx="36388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0.50</a:t>
            </a:r>
            <a:endParaRPr sz="2400">
              <a:solidFill>
                <a:srgbClr val="3C4743"/>
              </a:solidFill>
              <a:latin typeface="Times New Roman"/>
              <a:ea typeface="Times New Roman"/>
              <a:cs typeface="Times New Roman"/>
              <a:sym typeface="Times New Roman"/>
            </a:endParaRPr>
          </a:p>
        </p:txBody>
      </p:sp>
      <p:sp>
        <p:nvSpPr>
          <p:cNvPr id="220" name="Google Shape;220;p26"/>
          <p:cNvSpPr/>
          <p:nvPr/>
        </p:nvSpPr>
        <p:spPr>
          <a:xfrm>
            <a:off x="4282018"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a:t>
            </a:r>
            <a:endParaRPr sz="2400">
              <a:solidFill>
                <a:srgbClr val="3C4743"/>
              </a:solidFill>
              <a:latin typeface="Times New Roman"/>
              <a:ea typeface="Times New Roman"/>
              <a:cs typeface="Times New Roman"/>
              <a:sym typeface="Times New Roman"/>
            </a:endParaRPr>
          </a:p>
        </p:txBody>
      </p:sp>
      <p:sp>
        <p:nvSpPr>
          <p:cNvPr id="221" name="Google Shape;221;p26"/>
          <p:cNvSpPr/>
          <p:nvPr/>
        </p:nvSpPr>
        <p:spPr>
          <a:xfrm>
            <a:off x="4684184"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2</a:t>
            </a:r>
            <a:endParaRPr sz="2400">
              <a:solidFill>
                <a:srgbClr val="3C4743"/>
              </a:solidFill>
              <a:latin typeface="Times New Roman"/>
              <a:ea typeface="Times New Roman"/>
              <a:cs typeface="Times New Roman"/>
              <a:sym typeface="Times New Roman"/>
            </a:endParaRPr>
          </a:p>
        </p:txBody>
      </p:sp>
      <p:sp>
        <p:nvSpPr>
          <p:cNvPr id="222" name="Google Shape;222;p26"/>
          <p:cNvSpPr/>
          <p:nvPr/>
        </p:nvSpPr>
        <p:spPr>
          <a:xfrm>
            <a:off x="5088467"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3</a:t>
            </a:r>
            <a:endParaRPr sz="2400">
              <a:solidFill>
                <a:srgbClr val="3C4743"/>
              </a:solidFill>
              <a:latin typeface="Times New Roman"/>
              <a:ea typeface="Times New Roman"/>
              <a:cs typeface="Times New Roman"/>
              <a:sym typeface="Times New Roman"/>
            </a:endParaRPr>
          </a:p>
        </p:txBody>
      </p:sp>
      <p:sp>
        <p:nvSpPr>
          <p:cNvPr id="223" name="Google Shape;223;p26"/>
          <p:cNvSpPr/>
          <p:nvPr/>
        </p:nvSpPr>
        <p:spPr>
          <a:xfrm>
            <a:off x="5490634"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4</a:t>
            </a:r>
            <a:endParaRPr sz="2400">
              <a:solidFill>
                <a:srgbClr val="3C4743"/>
              </a:solidFill>
              <a:latin typeface="Times New Roman"/>
              <a:ea typeface="Times New Roman"/>
              <a:cs typeface="Times New Roman"/>
              <a:sym typeface="Times New Roman"/>
            </a:endParaRPr>
          </a:p>
        </p:txBody>
      </p:sp>
      <p:sp>
        <p:nvSpPr>
          <p:cNvPr id="224" name="Google Shape;224;p26"/>
          <p:cNvSpPr/>
          <p:nvPr/>
        </p:nvSpPr>
        <p:spPr>
          <a:xfrm>
            <a:off x="5892800"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5</a:t>
            </a:r>
            <a:endParaRPr sz="2400">
              <a:solidFill>
                <a:srgbClr val="3C4743"/>
              </a:solidFill>
              <a:latin typeface="Times New Roman"/>
              <a:ea typeface="Times New Roman"/>
              <a:cs typeface="Times New Roman"/>
              <a:sym typeface="Times New Roman"/>
            </a:endParaRPr>
          </a:p>
        </p:txBody>
      </p:sp>
      <p:sp>
        <p:nvSpPr>
          <p:cNvPr id="225" name="Google Shape;225;p26"/>
          <p:cNvSpPr/>
          <p:nvPr/>
        </p:nvSpPr>
        <p:spPr>
          <a:xfrm>
            <a:off x="6303433"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6</a:t>
            </a:r>
            <a:endParaRPr sz="2400">
              <a:solidFill>
                <a:srgbClr val="3C4743"/>
              </a:solidFill>
              <a:latin typeface="Times New Roman"/>
              <a:ea typeface="Times New Roman"/>
              <a:cs typeface="Times New Roman"/>
              <a:sym typeface="Times New Roman"/>
            </a:endParaRPr>
          </a:p>
        </p:txBody>
      </p:sp>
      <p:sp>
        <p:nvSpPr>
          <p:cNvPr id="226" name="Google Shape;226;p26"/>
          <p:cNvSpPr/>
          <p:nvPr/>
        </p:nvSpPr>
        <p:spPr>
          <a:xfrm>
            <a:off x="6705600"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7</a:t>
            </a:r>
            <a:endParaRPr sz="2400">
              <a:solidFill>
                <a:srgbClr val="3C4743"/>
              </a:solidFill>
              <a:latin typeface="Times New Roman"/>
              <a:ea typeface="Times New Roman"/>
              <a:cs typeface="Times New Roman"/>
              <a:sym typeface="Times New Roman"/>
            </a:endParaRPr>
          </a:p>
        </p:txBody>
      </p:sp>
      <p:sp>
        <p:nvSpPr>
          <p:cNvPr id="227" name="Google Shape;227;p26"/>
          <p:cNvSpPr/>
          <p:nvPr/>
        </p:nvSpPr>
        <p:spPr>
          <a:xfrm>
            <a:off x="7109884"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8</a:t>
            </a:r>
            <a:endParaRPr sz="2400">
              <a:solidFill>
                <a:srgbClr val="3C4743"/>
              </a:solidFill>
              <a:latin typeface="Times New Roman"/>
              <a:ea typeface="Times New Roman"/>
              <a:cs typeface="Times New Roman"/>
              <a:sym typeface="Times New Roman"/>
            </a:endParaRPr>
          </a:p>
        </p:txBody>
      </p:sp>
      <p:sp>
        <p:nvSpPr>
          <p:cNvPr id="228" name="Google Shape;228;p26"/>
          <p:cNvSpPr/>
          <p:nvPr/>
        </p:nvSpPr>
        <p:spPr>
          <a:xfrm>
            <a:off x="7512051"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9</a:t>
            </a:r>
            <a:endParaRPr sz="2400">
              <a:solidFill>
                <a:srgbClr val="3C4743"/>
              </a:solidFill>
              <a:latin typeface="Times New Roman"/>
              <a:ea typeface="Times New Roman"/>
              <a:cs typeface="Times New Roman"/>
              <a:sym typeface="Times New Roman"/>
            </a:endParaRPr>
          </a:p>
        </p:txBody>
      </p:sp>
      <p:sp>
        <p:nvSpPr>
          <p:cNvPr id="229" name="Google Shape;229;p26"/>
          <p:cNvSpPr/>
          <p:nvPr/>
        </p:nvSpPr>
        <p:spPr>
          <a:xfrm>
            <a:off x="7840134" y="5497513"/>
            <a:ext cx="208390"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10</a:t>
            </a:r>
            <a:endParaRPr sz="2400">
              <a:solidFill>
                <a:srgbClr val="3C4743"/>
              </a:solidFill>
              <a:latin typeface="Times New Roman"/>
              <a:ea typeface="Times New Roman"/>
              <a:cs typeface="Times New Roman"/>
              <a:sym typeface="Times New Roman"/>
            </a:endParaRPr>
          </a:p>
        </p:txBody>
      </p:sp>
      <p:sp>
        <p:nvSpPr>
          <p:cNvPr id="230" name="Google Shape;230;p26"/>
          <p:cNvSpPr/>
          <p:nvPr/>
        </p:nvSpPr>
        <p:spPr>
          <a:xfrm>
            <a:off x="8250767" y="5497513"/>
            <a:ext cx="208390"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11</a:t>
            </a:r>
            <a:endParaRPr sz="2400">
              <a:solidFill>
                <a:srgbClr val="3C4743"/>
              </a:solidFill>
              <a:latin typeface="Times New Roman"/>
              <a:ea typeface="Times New Roman"/>
              <a:cs typeface="Times New Roman"/>
              <a:sym typeface="Times New Roman"/>
            </a:endParaRPr>
          </a:p>
        </p:txBody>
      </p:sp>
      <p:sp>
        <p:nvSpPr>
          <p:cNvPr id="231" name="Google Shape;231;p26"/>
          <p:cNvSpPr/>
          <p:nvPr/>
        </p:nvSpPr>
        <p:spPr>
          <a:xfrm>
            <a:off x="9237134" y="5492751"/>
            <a:ext cx="97270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Quantity of</a:t>
            </a:r>
            <a:endParaRPr sz="2400">
              <a:solidFill>
                <a:srgbClr val="3C4743"/>
              </a:solidFill>
              <a:latin typeface="Times New Roman"/>
              <a:ea typeface="Times New Roman"/>
              <a:cs typeface="Times New Roman"/>
              <a:sym typeface="Times New Roman"/>
            </a:endParaRPr>
          </a:p>
        </p:txBody>
      </p:sp>
      <p:sp>
        <p:nvSpPr>
          <p:cNvPr id="232" name="Google Shape;232;p26"/>
          <p:cNvSpPr/>
          <p:nvPr/>
        </p:nvSpPr>
        <p:spPr>
          <a:xfrm>
            <a:off x="8481484" y="5740401"/>
            <a:ext cx="141795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Ice-Cream Cones</a:t>
            </a:r>
            <a:endParaRPr sz="2400">
              <a:solidFill>
                <a:srgbClr val="3C4743"/>
              </a:solidFill>
              <a:latin typeface="Times New Roman"/>
              <a:ea typeface="Times New Roman"/>
              <a:cs typeface="Times New Roman"/>
              <a:sym typeface="Times New Roman"/>
            </a:endParaRPr>
          </a:p>
        </p:txBody>
      </p:sp>
      <p:sp>
        <p:nvSpPr>
          <p:cNvPr id="233" name="Google Shape;233;p26"/>
          <p:cNvSpPr/>
          <p:nvPr/>
        </p:nvSpPr>
        <p:spPr>
          <a:xfrm>
            <a:off x="3198285" y="1789113"/>
            <a:ext cx="468077"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$3.00</a:t>
            </a:r>
            <a:endParaRPr sz="2400">
              <a:solidFill>
                <a:srgbClr val="3C4743"/>
              </a:solidFill>
              <a:latin typeface="Times New Roman"/>
              <a:ea typeface="Times New Roman"/>
              <a:cs typeface="Times New Roman"/>
              <a:sym typeface="Times New Roman"/>
            </a:endParaRPr>
          </a:p>
        </p:txBody>
      </p:sp>
      <p:sp>
        <p:nvSpPr>
          <p:cNvPr id="234" name="Google Shape;234;p26"/>
          <p:cNvSpPr/>
          <p:nvPr/>
        </p:nvSpPr>
        <p:spPr>
          <a:xfrm>
            <a:off x="8652934" y="5497513"/>
            <a:ext cx="208390"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12</a:t>
            </a:r>
            <a:endParaRPr sz="2400">
              <a:solidFill>
                <a:srgbClr val="3C4743"/>
              </a:solidFill>
              <a:latin typeface="Times New Roman"/>
              <a:ea typeface="Times New Roman"/>
              <a:cs typeface="Times New Roman"/>
              <a:sym typeface="Times New Roman"/>
            </a:endParaRPr>
          </a:p>
        </p:txBody>
      </p:sp>
      <p:grpSp>
        <p:nvGrpSpPr>
          <p:cNvPr id="235" name="Google Shape;235;p26"/>
          <p:cNvGrpSpPr/>
          <p:nvPr/>
        </p:nvGrpSpPr>
        <p:grpSpPr>
          <a:xfrm>
            <a:off x="1202267" y="2897192"/>
            <a:ext cx="2413000" cy="538163"/>
            <a:chOff x="568" y="1825"/>
            <a:chExt cx="1140" cy="339"/>
          </a:xfrm>
        </p:grpSpPr>
        <p:grpSp>
          <p:nvGrpSpPr>
            <p:cNvPr id="236" name="Google Shape;236;p26"/>
            <p:cNvGrpSpPr/>
            <p:nvPr/>
          </p:nvGrpSpPr>
          <p:grpSpPr>
            <a:xfrm>
              <a:off x="568" y="1825"/>
              <a:ext cx="1140" cy="339"/>
              <a:chOff x="568" y="1825"/>
              <a:chExt cx="1140" cy="339"/>
            </a:xfrm>
          </p:grpSpPr>
          <p:sp>
            <p:nvSpPr>
              <p:cNvPr id="237" name="Google Shape;237;p26"/>
              <p:cNvSpPr/>
              <p:nvPr/>
            </p:nvSpPr>
            <p:spPr>
              <a:xfrm>
                <a:off x="568" y="1825"/>
                <a:ext cx="896" cy="339"/>
              </a:xfrm>
              <a:prstGeom prst="rect">
                <a:avLst/>
              </a:prstGeom>
              <a:solidFill>
                <a:srgbClr val="E1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cxnSp>
            <p:nvCxnSpPr>
              <p:cNvPr id="238" name="Google Shape;238;p26"/>
              <p:cNvCxnSpPr/>
              <p:nvPr/>
            </p:nvCxnSpPr>
            <p:spPr>
              <a:xfrm rot="10800000">
                <a:off x="1464" y="2023"/>
                <a:ext cx="244" cy="94"/>
              </a:xfrm>
              <a:prstGeom prst="straightConnector1">
                <a:avLst/>
              </a:prstGeom>
              <a:noFill/>
              <a:ln cap="flat" cmpd="sng" w="19050">
                <a:solidFill>
                  <a:srgbClr val="000000"/>
                </a:solidFill>
                <a:prstDash val="solid"/>
                <a:round/>
                <a:headEnd len="med" w="med" type="none"/>
                <a:tailEnd len="med" w="med" type="none"/>
              </a:ln>
            </p:spPr>
          </p:cxnSp>
          <p:sp>
            <p:nvSpPr>
              <p:cNvPr id="239" name="Google Shape;239;p26"/>
              <p:cNvSpPr/>
              <p:nvPr/>
            </p:nvSpPr>
            <p:spPr>
              <a:xfrm>
                <a:off x="618" y="1833"/>
                <a:ext cx="549"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 A decrease </a:t>
                </a:r>
                <a:endParaRPr sz="2400">
                  <a:solidFill>
                    <a:srgbClr val="3C4743"/>
                  </a:solidFill>
                  <a:latin typeface="Times New Roman"/>
                  <a:ea typeface="Times New Roman"/>
                  <a:cs typeface="Times New Roman"/>
                  <a:sym typeface="Times New Roman"/>
                </a:endParaRPr>
              </a:p>
            </p:txBody>
          </p:sp>
          <p:sp>
            <p:nvSpPr>
              <p:cNvPr id="240" name="Google Shape;240;p26"/>
              <p:cNvSpPr/>
              <p:nvPr/>
            </p:nvSpPr>
            <p:spPr>
              <a:xfrm>
                <a:off x="618" y="1988"/>
                <a:ext cx="291"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in price</a:t>
                </a:r>
                <a:endParaRPr sz="2400">
                  <a:solidFill>
                    <a:srgbClr val="3C4743"/>
                  </a:solidFill>
                  <a:latin typeface="Times New Roman"/>
                  <a:ea typeface="Times New Roman"/>
                  <a:cs typeface="Times New Roman"/>
                  <a:sym typeface="Times New Roman"/>
                </a:endParaRPr>
              </a:p>
            </p:txBody>
          </p:sp>
        </p:grpSp>
        <p:sp>
          <p:nvSpPr>
            <p:cNvPr id="241" name="Google Shape;241;p26"/>
            <p:cNvSpPr/>
            <p:nvPr/>
          </p:nvSpPr>
          <p:spPr>
            <a:xfrm>
              <a:off x="1018" y="2008"/>
              <a:ext cx="95"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 ...</a:t>
              </a:r>
              <a:endParaRPr sz="2400">
                <a:solidFill>
                  <a:srgbClr val="3C4743"/>
                </a:solidFill>
                <a:latin typeface="Times New Roman"/>
                <a:ea typeface="Times New Roman"/>
                <a:cs typeface="Times New Roman"/>
                <a:sym typeface="Times New Roman"/>
              </a:endParaRPr>
            </a:p>
          </p:txBody>
        </p:sp>
      </p:grpSp>
      <p:grpSp>
        <p:nvGrpSpPr>
          <p:cNvPr id="242" name="Google Shape;242;p26"/>
          <p:cNvGrpSpPr/>
          <p:nvPr/>
        </p:nvGrpSpPr>
        <p:grpSpPr>
          <a:xfrm>
            <a:off x="5018617" y="5789613"/>
            <a:ext cx="2956983" cy="704850"/>
            <a:chOff x="2371" y="3647"/>
            <a:chExt cx="1397" cy="444"/>
          </a:xfrm>
        </p:grpSpPr>
        <p:cxnSp>
          <p:nvCxnSpPr>
            <p:cNvPr id="243" name="Google Shape;243;p26"/>
            <p:cNvCxnSpPr/>
            <p:nvPr/>
          </p:nvCxnSpPr>
          <p:spPr>
            <a:xfrm flipH="1" rot="10800000">
              <a:off x="2465" y="3647"/>
              <a:ext cx="302" cy="117"/>
            </a:xfrm>
            <a:prstGeom prst="straightConnector1">
              <a:avLst/>
            </a:prstGeom>
            <a:noFill/>
            <a:ln cap="flat" cmpd="sng" w="19050">
              <a:solidFill>
                <a:srgbClr val="000000"/>
              </a:solidFill>
              <a:prstDash val="solid"/>
              <a:round/>
              <a:headEnd len="med" w="med" type="none"/>
              <a:tailEnd len="med" w="med" type="none"/>
            </a:ln>
          </p:spPr>
        </p:cxnSp>
        <p:sp>
          <p:nvSpPr>
            <p:cNvPr id="244" name="Google Shape;244;p26"/>
            <p:cNvSpPr/>
            <p:nvPr/>
          </p:nvSpPr>
          <p:spPr>
            <a:xfrm>
              <a:off x="2371" y="3764"/>
              <a:ext cx="1397" cy="327"/>
            </a:xfrm>
            <a:prstGeom prst="rect">
              <a:avLst/>
            </a:prstGeom>
            <a:solidFill>
              <a:srgbClr val="E1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245" name="Google Shape;245;p26"/>
            <p:cNvSpPr/>
            <p:nvPr/>
          </p:nvSpPr>
          <p:spPr>
            <a:xfrm>
              <a:off x="2408" y="3769"/>
              <a:ext cx="95"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2. </a:t>
              </a:r>
              <a:endParaRPr sz="2400">
                <a:solidFill>
                  <a:srgbClr val="3C4743"/>
                </a:solidFill>
                <a:latin typeface="Times New Roman"/>
                <a:ea typeface="Times New Roman"/>
                <a:cs typeface="Times New Roman"/>
                <a:sym typeface="Times New Roman"/>
              </a:endParaRPr>
            </a:p>
          </p:txBody>
        </p:sp>
        <p:sp>
          <p:nvSpPr>
            <p:cNvPr id="246" name="Google Shape;246;p26"/>
            <p:cNvSpPr/>
            <p:nvPr/>
          </p:nvSpPr>
          <p:spPr>
            <a:xfrm>
              <a:off x="2548" y="3769"/>
              <a:ext cx="73"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a:t>
              </a:r>
              <a:endParaRPr sz="2400">
                <a:solidFill>
                  <a:srgbClr val="3C4743"/>
                </a:solidFill>
                <a:latin typeface="Times New Roman"/>
                <a:ea typeface="Times New Roman"/>
                <a:cs typeface="Times New Roman"/>
                <a:sym typeface="Times New Roman"/>
              </a:endParaRPr>
            </a:p>
          </p:txBody>
        </p:sp>
        <p:sp>
          <p:nvSpPr>
            <p:cNvPr id="247" name="Google Shape;247;p26"/>
            <p:cNvSpPr/>
            <p:nvPr/>
          </p:nvSpPr>
          <p:spPr>
            <a:xfrm>
              <a:off x="2726" y="3769"/>
              <a:ext cx="738"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increases quantity </a:t>
              </a:r>
              <a:endParaRPr sz="2400">
                <a:solidFill>
                  <a:srgbClr val="3C4743"/>
                </a:solidFill>
                <a:latin typeface="Times New Roman"/>
                <a:ea typeface="Times New Roman"/>
                <a:cs typeface="Times New Roman"/>
                <a:sym typeface="Times New Roman"/>
              </a:endParaRPr>
            </a:p>
          </p:txBody>
        </p:sp>
        <p:sp>
          <p:nvSpPr>
            <p:cNvPr id="248" name="Google Shape;248;p26"/>
            <p:cNvSpPr/>
            <p:nvPr/>
          </p:nvSpPr>
          <p:spPr>
            <a:xfrm>
              <a:off x="2408" y="3924"/>
              <a:ext cx="801"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of cones demanded.</a:t>
              </a:r>
              <a:endParaRPr sz="2400">
                <a:solidFill>
                  <a:srgbClr val="3C4743"/>
                </a:solidFill>
                <a:latin typeface="Times New Roman"/>
                <a:ea typeface="Times New Roman"/>
                <a:cs typeface="Times New Roman"/>
                <a:sym typeface="Times New Roman"/>
              </a:endParaRPr>
            </a:p>
          </p:txBody>
        </p:sp>
      </p:grpSp>
      <p:cxnSp>
        <p:nvCxnSpPr>
          <p:cNvPr id="249" name="Google Shape;249;p26"/>
          <p:cNvCxnSpPr/>
          <p:nvPr/>
        </p:nvCxnSpPr>
        <p:spPr>
          <a:xfrm flipH="1" rot="5400000">
            <a:off x="3550180" y="3446993"/>
            <a:ext cx="327025" cy="2117"/>
          </a:xfrm>
          <a:prstGeom prst="straightConnector1">
            <a:avLst/>
          </a:prstGeom>
          <a:noFill/>
          <a:ln cap="flat" cmpd="sng" w="19050">
            <a:solidFill>
              <a:srgbClr val="000000"/>
            </a:solidFill>
            <a:prstDash val="solid"/>
            <a:round/>
            <a:headEnd len="med" w="med" type="stealth"/>
            <a:tailEnd len="med" w="med" type="none"/>
          </a:ln>
        </p:spPr>
      </p:cxnSp>
      <p:pic>
        <p:nvPicPr>
          <p:cNvPr id="250" name="Google Shape;250;p26"/>
          <p:cNvPicPr preferRelativeResize="0"/>
          <p:nvPr/>
        </p:nvPicPr>
        <p:blipFill rotWithShape="1">
          <a:blip r:embed="rId4">
            <a:alphaModFix/>
          </a:blip>
          <a:srcRect b="1889" l="0" r="0" t="0"/>
          <a:stretch/>
        </p:blipFill>
        <p:spPr>
          <a:xfrm>
            <a:off x="7416800" y="923926"/>
            <a:ext cx="4165600" cy="2200275"/>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4"/>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Natural Conditions</a:t>
            </a:r>
            <a:endParaRPr/>
          </a:p>
        </p:txBody>
      </p:sp>
      <p:sp>
        <p:nvSpPr>
          <p:cNvPr id="460" name="Google Shape;460;p44"/>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Agricultural goods are significantly affected by natural conditions, such as drought, flood, pesticide attacks. </a:t>
            </a:r>
            <a:endParaRPr/>
          </a:p>
          <a:p>
            <a:pPr indent="-228600" lvl="0" marL="228600" rtl="0" algn="l">
              <a:lnSpc>
                <a:spcPct val="100000"/>
              </a:lnSpc>
              <a:spcBef>
                <a:spcPts val="1500"/>
              </a:spcBef>
              <a:spcAft>
                <a:spcPts val="0"/>
              </a:spcAft>
              <a:buClr>
                <a:schemeClr val="dk1"/>
              </a:buClr>
              <a:buSzPts val="2200"/>
              <a:buChar char="▪"/>
            </a:pPr>
            <a:r>
              <a:rPr lang="en-US"/>
              <a:t>Goods such, sugarcane for sugar, potatoes, tomatoes, rice. If a natural condition affects their production, the supply curve would shift. Meaning, at current prices, suppliers will either be supplying less or more to the market.</a:t>
            </a:r>
            <a:endParaRPr/>
          </a:p>
          <a:p>
            <a:pPr indent="-228600" lvl="0" marL="228600" rtl="0" algn="l">
              <a:lnSpc>
                <a:spcPct val="100000"/>
              </a:lnSpc>
              <a:spcBef>
                <a:spcPts val="1500"/>
              </a:spcBef>
              <a:spcAft>
                <a:spcPts val="0"/>
              </a:spcAft>
              <a:buClr>
                <a:schemeClr val="dk1"/>
              </a:buClr>
              <a:buSzPts val="2200"/>
              <a:buChar char="▪"/>
            </a:pPr>
            <a:r>
              <a:rPr lang="en-US"/>
              <a:t>E.g: Suppose, cocoa beans (these are used to make chocolate), and they are at times affected by pesticide. During this time, the prices of cocoa beans would remain the same but less quantity is supplied.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Taxes and subsidies</a:t>
            </a:r>
            <a:endParaRPr/>
          </a:p>
        </p:txBody>
      </p:sp>
      <p:sp>
        <p:nvSpPr>
          <p:cNvPr id="466" name="Google Shape;466;p45"/>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200"/>
              <a:buChar char="▪"/>
            </a:pPr>
            <a:r>
              <a:rPr lang="en-US"/>
              <a:t>The government plays a vital role in determining the quantity supplied in the market. Higher taxation increases the price of a commodity in the market, resulting in consumers buying less, in turn lowering the supply. Government subsidies reduce the cost of production, thus firms are able to make more commodities for the market. The supply curve shifts to the right, depending on the value of the subsidy.</a:t>
            </a:r>
            <a:endParaRPr/>
          </a:p>
          <a:p>
            <a:pPr indent="-228600" lvl="0" marL="228600" rtl="0" algn="l">
              <a:lnSpc>
                <a:spcPct val="100000"/>
              </a:lnSpc>
              <a:spcBef>
                <a:spcPts val="1500"/>
              </a:spcBef>
              <a:spcAft>
                <a:spcPts val="0"/>
              </a:spcAft>
              <a:buClr>
                <a:schemeClr val="dk1"/>
              </a:buClr>
              <a:buSzPts val="2200"/>
              <a:buChar char="▪"/>
            </a:pPr>
            <a:r>
              <a:rPr lang="en-US"/>
              <a:t>Tax cuts: Government encouraged firms to set up in Chittagong by reducing intial tax payments as an incentive to increase economic activity in chittagong</a:t>
            </a:r>
            <a:endParaRPr/>
          </a:p>
          <a:p>
            <a:pPr indent="-228600" lvl="0" marL="228600" rtl="0" algn="l">
              <a:lnSpc>
                <a:spcPct val="100000"/>
              </a:lnSpc>
              <a:spcBef>
                <a:spcPts val="1500"/>
              </a:spcBef>
              <a:spcAft>
                <a:spcPts val="0"/>
              </a:spcAft>
              <a:buClr>
                <a:schemeClr val="dk1"/>
              </a:buClr>
              <a:buSzPts val="2200"/>
              <a:buChar char="▪"/>
            </a:pPr>
            <a:r>
              <a:rPr lang="en-US"/>
              <a:t>Subsidy: Government can provide subsidy to farmers by providing them with reduced land costs. In Ghana, government encouraged farming of ginger by giving reduced land rates to women to encourage women to farm.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Thinking from a supplier’s point of view</a:t>
            </a:r>
            <a:br>
              <a:rPr lang="en-US"/>
            </a:br>
            <a:r>
              <a:rPr lang="en-US"/>
              <a:t>concept of opportunity cost and production.</a:t>
            </a:r>
            <a:endParaRPr/>
          </a:p>
        </p:txBody>
      </p:sp>
      <p:sp>
        <p:nvSpPr>
          <p:cNvPr id="256" name="Google Shape;256;p27"/>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chemeClr val="dk1"/>
              </a:buClr>
              <a:buSzPct val="100000"/>
              <a:buNone/>
            </a:pPr>
            <a:r>
              <a:rPr lang="en-US"/>
              <a:t>Now, you have to think from the perspective of a supplier.  Meaning if you want something in the market, someone needs to supply it to you. </a:t>
            </a:r>
            <a:endParaRPr/>
          </a:p>
          <a:p>
            <a:pPr indent="0" lvl="0" marL="0" rtl="0" algn="l">
              <a:lnSpc>
                <a:spcPct val="100000"/>
              </a:lnSpc>
              <a:spcBef>
                <a:spcPts val="1500"/>
              </a:spcBef>
              <a:spcAft>
                <a:spcPts val="0"/>
              </a:spcAft>
              <a:buClr>
                <a:schemeClr val="dk1"/>
              </a:buClr>
              <a:buSzPct val="100000"/>
              <a:buNone/>
            </a:pPr>
            <a:r>
              <a:rPr lang="en-US"/>
              <a:t>Previously, you were told about opportunity cost. Re-call that opportunity cost is what you give up to get something. For eg: If you spend four years in university for your bachelors, you are giving up four years of income that you could have earned. In the US, 28000 students every year do not go for university degree because they end up working for McDonald’s, KFC, or doing various odd jobs. </a:t>
            </a:r>
            <a:endParaRPr/>
          </a:p>
          <a:p>
            <a:pPr indent="0" lvl="0" marL="0" rtl="0" algn="l">
              <a:lnSpc>
                <a:spcPct val="100000"/>
              </a:lnSpc>
              <a:spcBef>
                <a:spcPts val="1500"/>
              </a:spcBef>
              <a:spcAft>
                <a:spcPts val="0"/>
              </a:spcAft>
              <a:buClr>
                <a:schemeClr val="dk1"/>
              </a:buClr>
              <a:buSzPct val="100000"/>
              <a:buNone/>
            </a:pPr>
            <a:r>
              <a:rPr lang="en-US"/>
              <a:t>Suppliers also face opportunity cost. In a sense that, they need to decide what to produce, how much of it to produce and what price to charge. For eg: if a farmer grows tomato in his farm, he is giving up producing potatoes. If a car producer uses some of his factory space and workers to produce one model of a car, he cannot use the same space and workers to make another model of the car at the same time.</a:t>
            </a:r>
            <a:endParaRPr/>
          </a:p>
          <a:p>
            <a:pPr indent="0" lvl="0" marL="0" rtl="0" algn="l">
              <a:lnSpc>
                <a:spcPct val="100000"/>
              </a:lnSpc>
              <a:spcBef>
                <a:spcPts val="1500"/>
              </a:spcBef>
              <a:spcAft>
                <a:spcPts val="0"/>
              </a:spcAft>
              <a:buClr>
                <a:schemeClr val="dk1"/>
              </a:buClr>
              <a:buSzPct val="100000"/>
              <a:buNone/>
            </a:pPr>
            <a:r>
              <a:rPr lang="en-US"/>
              <a:t>He needs to understand whether producing tomato is more favorable than producing potatoes, when he supplies to the market.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Who is a supplier?</a:t>
            </a:r>
            <a:endParaRPr/>
          </a:p>
        </p:txBody>
      </p:sp>
      <p:sp>
        <p:nvSpPr>
          <p:cNvPr id="262" name="Google Shape;262;p28"/>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A supplier is anyone </a:t>
            </a:r>
            <a:r>
              <a:rPr b="1" lang="en-US"/>
              <a:t>willing</a:t>
            </a:r>
            <a:r>
              <a:rPr lang="en-US"/>
              <a:t> and </a:t>
            </a:r>
            <a:r>
              <a:rPr b="1" lang="en-US"/>
              <a:t>able</a:t>
            </a:r>
            <a:r>
              <a:rPr lang="en-US"/>
              <a:t> to produce and provide goods and services to the market for consumers to purchase. The supply curve of a market represents each and every supplier’s production of the particular good. </a:t>
            </a:r>
            <a:endParaRPr/>
          </a:p>
          <a:p>
            <a:pPr indent="-228600" lvl="0" marL="228600" rtl="0" algn="l">
              <a:lnSpc>
                <a:spcPct val="100000"/>
              </a:lnSpc>
              <a:spcBef>
                <a:spcPts val="1500"/>
              </a:spcBef>
              <a:spcAft>
                <a:spcPts val="0"/>
              </a:spcAft>
              <a:buClr>
                <a:schemeClr val="dk1"/>
              </a:buClr>
              <a:buSzPts val="2200"/>
              <a:buChar char="▪"/>
            </a:pPr>
            <a:r>
              <a:rPr lang="en-US"/>
              <a:t>Suppliers charge a price for their product. In competitive markets, you will see that all suppliers charge similar prices.</a:t>
            </a:r>
            <a:endParaRPr/>
          </a:p>
          <a:p>
            <a:pPr indent="0" lvl="0" marL="0" rtl="0" algn="l">
              <a:lnSpc>
                <a:spcPct val="100000"/>
              </a:lnSpc>
              <a:spcBef>
                <a:spcPts val="1500"/>
              </a:spcBef>
              <a:spcAft>
                <a:spcPts val="0"/>
              </a:spcAft>
              <a:buClr>
                <a:schemeClr val="dk1"/>
              </a:buClr>
              <a:buSzPts val="2200"/>
              <a:buNone/>
            </a:pPr>
            <a:r>
              <a:rPr lang="en-US"/>
              <a:t>For example: you decided to buy the Mankiw (this is the book, you need for this course incase you didn’t know) book from Nilkhet. you see hundreds of shops and enters the first shop, the seller says....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Who is a supplier?</a:t>
            </a:r>
            <a:endParaRPr/>
          </a:p>
        </p:txBody>
      </p:sp>
      <p:sp>
        <p:nvSpPr>
          <p:cNvPr id="268" name="Google Shape;268;p29"/>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What did you understand from here…</a:t>
            </a:r>
            <a:endParaRPr/>
          </a:p>
          <a:p>
            <a:pPr indent="-228600" lvl="0" marL="228600" rtl="0" algn="l">
              <a:lnSpc>
                <a:spcPct val="100000"/>
              </a:lnSpc>
              <a:spcBef>
                <a:spcPts val="1500"/>
              </a:spcBef>
              <a:spcAft>
                <a:spcPts val="0"/>
              </a:spcAft>
              <a:buClr>
                <a:schemeClr val="dk1"/>
              </a:buClr>
              <a:buSzPts val="2200"/>
              <a:buChar char="▪"/>
            </a:pPr>
            <a:r>
              <a:rPr lang="en-US"/>
              <a:t>There is a minimum price, meaning after a certain point, no matter how much you bargain, the supplier does not lower his price. But why?</a:t>
            </a:r>
            <a:endParaRPr/>
          </a:p>
          <a:p>
            <a:pPr indent="-228600" lvl="0" marL="228600" rtl="0" algn="l">
              <a:lnSpc>
                <a:spcPct val="100000"/>
              </a:lnSpc>
              <a:spcBef>
                <a:spcPts val="1500"/>
              </a:spcBef>
              <a:spcAft>
                <a:spcPts val="0"/>
              </a:spcAft>
              <a:buClr>
                <a:schemeClr val="dk1"/>
              </a:buClr>
              <a:buSzPts val="2200"/>
              <a:buChar char="▪"/>
            </a:pPr>
            <a:r>
              <a:rPr lang="en-US"/>
              <a:t>Every supplier has a cost attached with its product. He has to recover that cost, hence will charge a minimum price for that product.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The Law of Supply</a:t>
            </a:r>
            <a:endParaRPr/>
          </a:p>
        </p:txBody>
      </p:sp>
      <p:sp>
        <p:nvSpPr>
          <p:cNvPr id="274" name="Google Shape;274;p30"/>
          <p:cNvSpPr txBox="1"/>
          <p:nvPr>
            <p:ph idx="1" type="body"/>
          </p:nvPr>
        </p:nvSpPr>
        <p:spPr>
          <a:xfrm>
            <a:off x="1181009" y="198142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None/>
            </a:pPr>
            <a:r>
              <a:t/>
            </a:r>
            <a:endParaRPr b="1"/>
          </a:p>
          <a:p>
            <a:pPr indent="-228600" lvl="0" marL="228600" rtl="0" algn="l">
              <a:lnSpc>
                <a:spcPct val="100000"/>
              </a:lnSpc>
              <a:spcBef>
                <a:spcPts val="1500"/>
              </a:spcBef>
              <a:spcAft>
                <a:spcPts val="0"/>
              </a:spcAft>
              <a:buClr>
                <a:schemeClr val="dk1"/>
              </a:buClr>
              <a:buSzPts val="2200"/>
              <a:buChar char="▪"/>
            </a:pPr>
            <a:r>
              <a:rPr b="1" lang="en-US"/>
              <a:t>Recalling, law of demand: Other things equal, the higher the price of a product, the lower the quantity demanded. The lower the price of a product, the higher the quantity demanded.</a:t>
            </a:r>
            <a:endParaRPr/>
          </a:p>
          <a:p>
            <a:pPr indent="-228600" lvl="0" marL="228600" rtl="0" algn="l">
              <a:lnSpc>
                <a:spcPct val="100000"/>
              </a:lnSpc>
              <a:spcBef>
                <a:spcPts val="1500"/>
              </a:spcBef>
              <a:spcAft>
                <a:spcPts val="0"/>
              </a:spcAft>
              <a:buClr>
                <a:schemeClr val="dk1"/>
              </a:buClr>
              <a:buSzPts val="2200"/>
              <a:buNone/>
            </a:pPr>
            <a:r>
              <a:rPr b="1" lang="en-US"/>
              <a:t>For Supply:</a:t>
            </a:r>
            <a:endParaRPr/>
          </a:p>
          <a:p>
            <a:pPr indent="-228600" lvl="0" marL="228600" rtl="0" algn="l">
              <a:lnSpc>
                <a:spcPct val="100000"/>
              </a:lnSpc>
              <a:spcBef>
                <a:spcPts val="1500"/>
              </a:spcBef>
              <a:spcAft>
                <a:spcPts val="0"/>
              </a:spcAft>
              <a:buClr>
                <a:schemeClr val="dk1"/>
              </a:buClr>
              <a:buSzPts val="2200"/>
              <a:buChar char="▪"/>
            </a:pPr>
            <a:r>
              <a:rPr b="1" lang="en-US"/>
              <a:t>Other things remaining the same, the higher the price of a good, the greater is the quantity supplied; and the lower the price of a good, the smaller is the quantity supplied.</a:t>
            </a:r>
            <a:endParaRPr/>
          </a:p>
          <a:p>
            <a:pPr indent="-228600" lvl="0" marL="228600" rtl="0" algn="l">
              <a:lnSpc>
                <a:spcPct val="100000"/>
              </a:lnSpc>
              <a:spcBef>
                <a:spcPts val="1500"/>
              </a:spcBef>
              <a:spcAft>
                <a:spcPts val="0"/>
              </a:spcAft>
              <a:buClr>
                <a:schemeClr val="dk1"/>
              </a:buClr>
              <a:buSzPts val="2400"/>
              <a:buChar char="▪"/>
            </a:pPr>
            <a:r>
              <a:rPr lang="en-US" sz="2400"/>
              <a:t>Supply is a function of own price, input prices, and technology</a:t>
            </a:r>
            <a:endParaRPr/>
          </a:p>
          <a:p>
            <a:pPr indent="0" lvl="0" marL="0" rtl="0" algn="l">
              <a:lnSpc>
                <a:spcPct val="100000"/>
              </a:lnSpc>
              <a:spcBef>
                <a:spcPts val="1500"/>
              </a:spcBef>
              <a:spcAft>
                <a:spcPts val="0"/>
              </a:spcAft>
              <a:buClr>
                <a:schemeClr val="dk1"/>
              </a:buClr>
              <a:buSzPts val="2200"/>
              <a:buNone/>
            </a:pPr>
            <a:r>
              <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1746250" y="0"/>
            <a:ext cx="8686800" cy="901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000"/>
              <a:t>The Supply Schedule</a:t>
            </a:r>
            <a:endParaRPr/>
          </a:p>
        </p:txBody>
      </p:sp>
      <p:sp>
        <p:nvSpPr>
          <p:cNvPr id="281" name="Google Shape;281;p31"/>
          <p:cNvSpPr txBox="1"/>
          <p:nvPr>
            <p:ph idx="1" type="body"/>
          </p:nvPr>
        </p:nvSpPr>
        <p:spPr>
          <a:xfrm>
            <a:off x="2226470" y="782345"/>
            <a:ext cx="5046662" cy="3532188"/>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SzPts val="3360"/>
              <a:buChar char="▪"/>
            </a:pPr>
            <a:r>
              <a:rPr b="1" lang="en-US">
                <a:solidFill>
                  <a:srgbClr val="CC0000"/>
                </a:solidFill>
              </a:rPr>
              <a:t>Supply schedule</a:t>
            </a:r>
            <a:r>
              <a:rPr lang="en-US"/>
              <a:t>:   </a:t>
            </a:r>
            <a:br>
              <a:rPr lang="en-US"/>
            </a:br>
            <a:r>
              <a:rPr lang="en-US"/>
              <a:t>A table that shows the relationship between the price of a good and the quantity supplied. </a:t>
            </a:r>
            <a:endParaRPr/>
          </a:p>
          <a:p>
            <a:pPr indent="-342900" lvl="0" marL="342900" rtl="0" algn="l">
              <a:lnSpc>
                <a:spcPct val="105000"/>
              </a:lnSpc>
              <a:spcBef>
                <a:spcPts val="1680"/>
              </a:spcBef>
              <a:spcAft>
                <a:spcPts val="0"/>
              </a:spcAft>
              <a:buSzPts val="3360"/>
              <a:buChar char="▪"/>
            </a:pPr>
            <a:r>
              <a:rPr lang="en-US"/>
              <a:t>Example: </a:t>
            </a:r>
            <a:endParaRPr/>
          </a:p>
          <a:p>
            <a:pPr indent="0" lvl="0" marL="0" rtl="0" algn="l">
              <a:lnSpc>
                <a:spcPct val="105000"/>
              </a:lnSpc>
              <a:spcBef>
                <a:spcPts val="1680"/>
              </a:spcBef>
              <a:spcAft>
                <a:spcPts val="0"/>
              </a:spcAft>
              <a:buSzPts val="3360"/>
              <a:buNone/>
            </a:pPr>
            <a:r>
              <a:rPr lang="en-US"/>
              <a:t>Cinnamon’s supply of ice-cream </a:t>
            </a:r>
            <a:br>
              <a:rPr lang="en-US"/>
            </a:br>
            <a:endParaRPr/>
          </a:p>
        </p:txBody>
      </p:sp>
      <p:sp>
        <p:nvSpPr>
          <p:cNvPr id="282" name="Google Shape;282;p31"/>
          <p:cNvSpPr/>
          <p:nvPr/>
        </p:nvSpPr>
        <p:spPr>
          <a:xfrm>
            <a:off x="2133600" y="4922546"/>
            <a:ext cx="4840288" cy="15557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5000"/>
              </a:lnSpc>
              <a:spcBef>
                <a:spcPts val="0"/>
              </a:spcBef>
              <a:spcAft>
                <a:spcPts val="0"/>
              </a:spcAft>
              <a:buClr>
                <a:srgbClr val="00B85C"/>
              </a:buClr>
              <a:buSzPts val="3360"/>
              <a:buFont typeface="Noto Sans Symbols"/>
              <a:buChar char="▪"/>
            </a:pPr>
            <a:r>
              <a:rPr lang="en-US" sz="2800">
                <a:solidFill>
                  <a:srgbClr val="000000"/>
                </a:solidFill>
                <a:latin typeface="Arial"/>
                <a:ea typeface="Arial"/>
                <a:cs typeface="Arial"/>
                <a:sym typeface="Arial"/>
              </a:rPr>
              <a:t>Notice that Cinnamon’s supply schedule obeys the </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Law of Supply.  </a:t>
            </a:r>
            <a:endParaRPr/>
          </a:p>
        </p:txBody>
      </p:sp>
      <p:graphicFrame>
        <p:nvGraphicFramePr>
          <p:cNvPr id="283" name="Google Shape;283;p31"/>
          <p:cNvGraphicFramePr/>
          <p:nvPr/>
        </p:nvGraphicFramePr>
        <p:xfrm>
          <a:off x="7572376" y="889001"/>
          <a:ext cx="3000000" cy="3000000"/>
        </p:xfrm>
        <a:graphic>
          <a:graphicData uri="http://schemas.openxmlformats.org/drawingml/2006/table">
            <a:tbl>
              <a:tblPr>
                <a:noFill/>
                <a:tableStyleId>{35413D07-B366-41A6-9F5D-21D7EEEEBE24}</a:tableStyleId>
              </a:tblPr>
              <a:tblGrid>
                <a:gridCol w="1084275"/>
                <a:gridCol w="1566850"/>
              </a:tblGrid>
              <a:tr h="508000">
                <a:tc>
                  <a:txBody>
                    <a:bodyPr/>
                    <a:lstStyle/>
                    <a:p>
                      <a:pPr indent="0" lvl="0" marL="0" marR="0" rtl="0" algn="ctr">
                        <a:lnSpc>
                          <a:spcPct val="105000"/>
                        </a:lnSpc>
                        <a:spcBef>
                          <a:spcPts val="0"/>
                        </a:spcBef>
                        <a:spcAft>
                          <a:spcPts val="0"/>
                        </a:spcAft>
                        <a:buClr>
                          <a:srgbClr val="00B85C"/>
                        </a:buClr>
                        <a:buSzPts val="2880"/>
                        <a:buFont typeface="Noto Sans Symbols"/>
                        <a:buNone/>
                      </a:pPr>
                      <a:r>
                        <a:rPr b="0" i="0" lang="en-US" sz="2400" u="none" cap="none" strike="noStrike">
                          <a:solidFill>
                            <a:schemeClr val="dk1"/>
                          </a:solidFill>
                          <a:latin typeface="Arial"/>
                          <a:ea typeface="Arial"/>
                          <a:cs typeface="Arial"/>
                          <a:sym typeface="Arial"/>
                        </a:rPr>
                        <a:t>Price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of ice-cream</a:t>
                      </a:r>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5000"/>
                        </a:lnSpc>
                        <a:spcBef>
                          <a:spcPts val="0"/>
                        </a:spcBef>
                        <a:spcAft>
                          <a:spcPts val="0"/>
                        </a:spcAft>
                        <a:buClr>
                          <a:srgbClr val="00B85C"/>
                        </a:buClr>
                        <a:buSzPts val="2880"/>
                        <a:buFont typeface="Noto Sans Symbols"/>
                        <a:buNone/>
                      </a:pPr>
                      <a:r>
                        <a:rPr b="0" i="0" lang="en-US" sz="2400" u="none" cap="none" strike="noStrike">
                          <a:solidFill>
                            <a:schemeClr val="dk1"/>
                          </a:solidFill>
                          <a:latin typeface="Arial"/>
                          <a:ea typeface="Arial"/>
                          <a:cs typeface="Arial"/>
                          <a:sym typeface="Arial"/>
                        </a:rPr>
                        <a:t>Quantity </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of ice-cream supplied</a:t>
                      </a:r>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450850">
                <a:tc>
                  <a:txBody>
                    <a:bodyPr/>
                    <a:lstStyle/>
                    <a:p>
                      <a:pPr indent="0" lvl="0" marL="0" marR="0" rtl="0" algn="r">
                        <a:lnSpc>
                          <a:spcPct val="105000"/>
                        </a:lnSpc>
                        <a:spcBef>
                          <a:spcPts val="0"/>
                        </a:spcBef>
                        <a:spcAft>
                          <a:spcPts val="0"/>
                        </a:spcAft>
                        <a:buClr>
                          <a:srgbClr val="00B85C"/>
                        </a:buClr>
                        <a:buSzPts val="1440"/>
                        <a:buFont typeface="Noto Sans Symbols"/>
                        <a:buNone/>
                      </a:pPr>
                      <a:r>
                        <a:rPr b="0" i="0" lang="en-US" sz="1200" u="none" cap="none" strike="noStrike">
                          <a:solidFill>
                            <a:schemeClr val="dk1"/>
                          </a:solidFill>
                          <a:latin typeface="Arial"/>
                          <a:ea typeface="Arial"/>
                          <a:cs typeface="Arial"/>
                          <a:sym typeface="Arial"/>
                        </a:rPr>
                        <a:t>BDT 0.00</a:t>
                      </a:r>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l">
                        <a:lnSpc>
                          <a:spcPct val="105000"/>
                        </a:lnSpc>
                        <a:spcBef>
                          <a:spcPts val="0"/>
                        </a:spcBef>
                        <a:spcAft>
                          <a:spcPts val="0"/>
                        </a:spcAft>
                        <a:buClr>
                          <a:srgbClr val="00B85C"/>
                        </a:buClr>
                        <a:buSzPts val="1440"/>
                        <a:buFont typeface="Noto Sans Symbols"/>
                        <a:buNone/>
                      </a:pPr>
                      <a:r>
                        <a:rPr b="0" i="0" lang="en-US" sz="1200" u="none" cap="none" strike="noStrike">
                          <a:solidFill>
                            <a:schemeClr val="dk1"/>
                          </a:solidFill>
                          <a:latin typeface="Arial"/>
                          <a:ea typeface="Arial"/>
                          <a:cs typeface="Arial"/>
                          <a:sym typeface="Arial"/>
                        </a:rPr>
                        <a:t>0</a:t>
                      </a:r>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449275">
                <a:tc>
                  <a:txBody>
                    <a:bodyPr/>
                    <a:lstStyle/>
                    <a:p>
                      <a:pPr indent="0" lvl="0" marL="0" marR="0" rtl="0" algn="r">
                        <a:lnSpc>
                          <a:spcPct val="105000"/>
                        </a:lnSpc>
                        <a:spcBef>
                          <a:spcPts val="0"/>
                        </a:spcBef>
                        <a:spcAft>
                          <a:spcPts val="0"/>
                        </a:spcAft>
                        <a:buClr>
                          <a:srgbClr val="00B85C"/>
                        </a:buClr>
                        <a:buSzPts val="1440"/>
                        <a:buFont typeface="Noto Sans Symbols"/>
                        <a:buNone/>
                      </a:pPr>
                      <a:r>
                        <a:rPr b="0" i="0" lang="en-US" sz="1200" u="none" cap="none" strike="noStrike">
                          <a:solidFill>
                            <a:schemeClr val="dk1"/>
                          </a:solidFill>
                          <a:latin typeface="Arial"/>
                          <a:ea typeface="Arial"/>
                          <a:cs typeface="Arial"/>
                          <a:sym typeface="Arial"/>
                        </a:rPr>
                        <a:t>1.00</a:t>
                      </a:r>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l">
                        <a:lnSpc>
                          <a:spcPct val="105000"/>
                        </a:lnSpc>
                        <a:spcBef>
                          <a:spcPts val="0"/>
                        </a:spcBef>
                        <a:spcAft>
                          <a:spcPts val="0"/>
                        </a:spcAft>
                        <a:buClr>
                          <a:srgbClr val="00B85C"/>
                        </a:buClr>
                        <a:buSzPts val="1440"/>
                        <a:buFont typeface="Noto Sans Symbols"/>
                        <a:buNone/>
                      </a:pPr>
                      <a:r>
                        <a:rPr b="0" i="0" lang="en-US" sz="1200" u="none" cap="none" strike="noStrike">
                          <a:solidFill>
                            <a:schemeClr val="dk1"/>
                          </a:solidFill>
                          <a:latin typeface="Arial"/>
                          <a:ea typeface="Arial"/>
                          <a:cs typeface="Arial"/>
                          <a:sym typeface="Arial"/>
                        </a:rPr>
                        <a:t>10</a:t>
                      </a:r>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450850">
                <a:tc>
                  <a:txBody>
                    <a:bodyPr/>
                    <a:lstStyle/>
                    <a:p>
                      <a:pPr indent="0" lvl="0" marL="0" marR="0" rtl="0" algn="r">
                        <a:lnSpc>
                          <a:spcPct val="105000"/>
                        </a:lnSpc>
                        <a:spcBef>
                          <a:spcPts val="0"/>
                        </a:spcBef>
                        <a:spcAft>
                          <a:spcPts val="0"/>
                        </a:spcAft>
                        <a:buClr>
                          <a:srgbClr val="00B85C"/>
                        </a:buClr>
                        <a:buSzPts val="1440"/>
                        <a:buFont typeface="Noto Sans Symbols"/>
                        <a:buNone/>
                      </a:pPr>
                      <a:r>
                        <a:rPr b="0" i="0" lang="en-US" sz="1200" u="none" cap="none" strike="noStrike">
                          <a:solidFill>
                            <a:schemeClr val="dk1"/>
                          </a:solidFill>
                          <a:latin typeface="Arial"/>
                          <a:ea typeface="Arial"/>
                          <a:cs typeface="Arial"/>
                          <a:sym typeface="Arial"/>
                        </a:rPr>
                        <a:t>2.00</a:t>
                      </a:r>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l">
                        <a:lnSpc>
                          <a:spcPct val="105000"/>
                        </a:lnSpc>
                        <a:spcBef>
                          <a:spcPts val="0"/>
                        </a:spcBef>
                        <a:spcAft>
                          <a:spcPts val="0"/>
                        </a:spcAft>
                        <a:buClr>
                          <a:srgbClr val="00B85C"/>
                        </a:buClr>
                        <a:buSzPts val="1440"/>
                        <a:buFont typeface="Noto Sans Symbols"/>
                        <a:buNone/>
                      </a:pPr>
                      <a:r>
                        <a:rPr b="0" i="0" lang="en-US" sz="1200" u="none" cap="none" strike="noStrike">
                          <a:solidFill>
                            <a:schemeClr val="dk1"/>
                          </a:solidFill>
                          <a:latin typeface="Arial"/>
                          <a:ea typeface="Arial"/>
                          <a:cs typeface="Arial"/>
                          <a:sym typeface="Arial"/>
                        </a:rPr>
                        <a:t>30</a:t>
                      </a:r>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449275">
                <a:tc>
                  <a:txBody>
                    <a:bodyPr/>
                    <a:lstStyle/>
                    <a:p>
                      <a:pPr indent="0" lvl="0" marL="0" marR="0" rtl="0" algn="r">
                        <a:lnSpc>
                          <a:spcPct val="105000"/>
                        </a:lnSpc>
                        <a:spcBef>
                          <a:spcPts val="0"/>
                        </a:spcBef>
                        <a:spcAft>
                          <a:spcPts val="0"/>
                        </a:spcAft>
                        <a:buClr>
                          <a:srgbClr val="00B85C"/>
                        </a:buClr>
                        <a:buSzPts val="1440"/>
                        <a:buFont typeface="Noto Sans Symbols"/>
                        <a:buNone/>
                      </a:pPr>
                      <a:r>
                        <a:rPr b="0" i="0" lang="en-US" sz="1200" u="none" cap="none" strike="noStrike">
                          <a:solidFill>
                            <a:schemeClr val="dk1"/>
                          </a:solidFill>
                          <a:latin typeface="Arial"/>
                          <a:ea typeface="Arial"/>
                          <a:cs typeface="Arial"/>
                          <a:sym typeface="Arial"/>
                        </a:rPr>
                        <a:t>3.00</a:t>
                      </a:r>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l">
                        <a:lnSpc>
                          <a:spcPct val="105000"/>
                        </a:lnSpc>
                        <a:spcBef>
                          <a:spcPts val="0"/>
                        </a:spcBef>
                        <a:spcAft>
                          <a:spcPts val="0"/>
                        </a:spcAft>
                        <a:buClr>
                          <a:srgbClr val="00B85C"/>
                        </a:buClr>
                        <a:buSzPts val="1440"/>
                        <a:buFont typeface="Noto Sans Symbols"/>
                        <a:buNone/>
                      </a:pPr>
                      <a:r>
                        <a:rPr b="0" i="0" lang="en-US" sz="1200" u="none" cap="none" strike="noStrike">
                          <a:solidFill>
                            <a:schemeClr val="dk1"/>
                          </a:solidFill>
                          <a:latin typeface="Arial"/>
                          <a:ea typeface="Arial"/>
                          <a:cs typeface="Arial"/>
                          <a:sym typeface="Arial"/>
                        </a:rPr>
                        <a:t>40</a:t>
                      </a:r>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450850">
                <a:tc>
                  <a:txBody>
                    <a:bodyPr/>
                    <a:lstStyle/>
                    <a:p>
                      <a:pPr indent="0" lvl="0" marL="0" marR="0" rtl="0" algn="r">
                        <a:lnSpc>
                          <a:spcPct val="105000"/>
                        </a:lnSpc>
                        <a:spcBef>
                          <a:spcPts val="0"/>
                        </a:spcBef>
                        <a:spcAft>
                          <a:spcPts val="0"/>
                        </a:spcAft>
                        <a:buClr>
                          <a:srgbClr val="00B85C"/>
                        </a:buClr>
                        <a:buSzPts val="1440"/>
                        <a:buFont typeface="Noto Sans Symbols"/>
                        <a:buNone/>
                      </a:pPr>
                      <a:r>
                        <a:rPr b="0" i="0" lang="en-US" sz="1200" u="none" cap="none" strike="noStrike">
                          <a:solidFill>
                            <a:schemeClr val="dk1"/>
                          </a:solidFill>
                          <a:latin typeface="Arial"/>
                          <a:ea typeface="Arial"/>
                          <a:cs typeface="Arial"/>
                          <a:sym typeface="Arial"/>
                        </a:rPr>
                        <a:t>4.00</a:t>
                      </a:r>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l">
                        <a:lnSpc>
                          <a:spcPct val="105000"/>
                        </a:lnSpc>
                        <a:spcBef>
                          <a:spcPts val="0"/>
                        </a:spcBef>
                        <a:spcAft>
                          <a:spcPts val="0"/>
                        </a:spcAft>
                        <a:buClr>
                          <a:srgbClr val="00B85C"/>
                        </a:buClr>
                        <a:buSzPts val="1440"/>
                        <a:buFont typeface="Noto Sans Symbols"/>
                        <a:buNone/>
                      </a:pPr>
                      <a:r>
                        <a:rPr b="0" i="0" lang="en-US" sz="1200" u="none" cap="none" strike="noStrike">
                          <a:solidFill>
                            <a:schemeClr val="dk1"/>
                          </a:solidFill>
                          <a:latin typeface="Arial"/>
                          <a:ea typeface="Arial"/>
                          <a:cs typeface="Arial"/>
                          <a:sym typeface="Arial"/>
                        </a:rPr>
                        <a:t>50</a:t>
                      </a:r>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449275">
                <a:tc>
                  <a:txBody>
                    <a:bodyPr/>
                    <a:lstStyle/>
                    <a:p>
                      <a:pPr indent="0" lvl="0" marL="0" marR="0" rtl="0" algn="r">
                        <a:lnSpc>
                          <a:spcPct val="105000"/>
                        </a:lnSpc>
                        <a:spcBef>
                          <a:spcPts val="0"/>
                        </a:spcBef>
                        <a:spcAft>
                          <a:spcPts val="0"/>
                        </a:spcAft>
                        <a:buClr>
                          <a:srgbClr val="00B85C"/>
                        </a:buClr>
                        <a:buSzPts val="1440"/>
                        <a:buFont typeface="Noto Sans Symbols"/>
                        <a:buNone/>
                      </a:pPr>
                      <a:r>
                        <a:rPr b="0" i="0" lang="en-US" sz="1200" u="none" cap="none" strike="noStrike">
                          <a:solidFill>
                            <a:schemeClr val="dk1"/>
                          </a:solidFill>
                          <a:latin typeface="Arial"/>
                          <a:ea typeface="Arial"/>
                          <a:cs typeface="Arial"/>
                          <a:sym typeface="Arial"/>
                        </a:rPr>
                        <a:t>5.00</a:t>
                      </a:r>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l">
                        <a:lnSpc>
                          <a:spcPct val="105000"/>
                        </a:lnSpc>
                        <a:spcBef>
                          <a:spcPts val="0"/>
                        </a:spcBef>
                        <a:spcAft>
                          <a:spcPts val="0"/>
                        </a:spcAft>
                        <a:buClr>
                          <a:srgbClr val="00B85C"/>
                        </a:buClr>
                        <a:buSzPts val="1440"/>
                        <a:buFont typeface="Noto Sans Symbols"/>
                        <a:buNone/>
                      </a:pPr>
                      <a:r>
                        <a:rPr b="0" i="0" lang="en-US" sz="1200" u="none" cap="none" strike="noStrike">
                          <a:solidFill>
                            <a:schemeClr val="dk1"/>
                          </a:solidFill>
                          <a:latin typeface="Arial"/>
                          <a:ea typeface="Arial"/>
                          <a:cs typeface="Arial"/>
                          <a:sym typeface="Arial"/>
                        </a:rPr>
                        <a:t>60</a:t>
                      </a:r>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450850">
                <a:tc>
                  <a:txBody>
                    <a:bodyPr/>
                    <a:lstStyle/>
                    <a:p>
                      <a:pPr indent="0" lvl="0" marL="0" marR="0" rtl="0" algn="r">
                        <a:lnSpc>
                          <a:spcPct val="105000"/>
                        </a:lnSpc>
                        <a:spcBef>
                          <a:spcPts val="0"/>
                        </a:spcBef>
                        <a:spcAft>
                          <a:spcPts val="0"/>
                        </a:spcAft>
                        <a:buClr>
                          <a:srgbClr val="00B85C"/>
                        </a:buClr>
                        <a:buSzPts val="2880"/>
                        <a:buFont typeface="Noto Sans Symbols"/>
                        <a:buNone/>
                      </a:pPr>
                      <a:r>
                        <a:t/>
                      </a:r>
                      <a:endParaRPr b="0" i="0" sz="2400" u="none" cap="none" strike="noStrike">
                        <a:solidFill>
                          <a:schemeClr val="dk1"/>
                        </a:solidFill>
                        <a:latin typeface="Arial"/>
                        <a:ea typeface="Arial"/>
                        <a:cs typeface="Arial"/>
                        <a:sym typeface="Aria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CFFCC"/>
                    </a:solidFill>
                  </a:tcPr>
                </a:tc>
                <a:tc>
                  <a:txBody>
                    <a:bodyPr/>
                    <a:lstStyle/>
                    <a:p>
                      <a:pPr indent="0" lvl="0" marL="0" marR="0" rtl="0" algn="l">
                        <a:lnSpc>
                          <a:spcPct val="105000"/>
                        </a:lnSpc>
                        <a:spcBef>
                          <a:spcPts val="0"/>
                        </a:spcBef>
                        <a:spcAft>
                          <a:spcPts val="0"/>
                        </a:spcAft>
                        <a:buClr>
                          <a:srgbClr val="00B85C"/>
                        </a:buClr>
                        <a:buSzPts val="2880"/>
                        <a:buFont typeface="Noto Sans Symbols"/>
                        <a:buNone/>
                      </a:pPr>
                      <a:r>
                        <a:t/>
                      </a:r>
                      <a:endParaRPr b="0" i="0" sz="2400" u="none" cap="none" strike="noStrike">
                        <a:solidFill>
                          <a:schemeClr val="dk1"/>
                        </a:solidFill>
                        <a:latin typeface="Arial"/>
                        <a:ea typeface="Arial"/>
                        <a:cs typeface="Arial"/>
                        <a:sym typeface="Arial"/>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CFFCC"/>
                    </a:solidFill>
                  </a:tcPr>
                </a:tc>
              </a:tr>
            </a:tbl>
          </a:graphicData>
        </a:graphic>
      </p:graphicFrame>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descr="supplycurve.gif" id="288" name="Google Shape;288;p32"/>
          <p:cNvPicPr preferRelativeResize="0"/>
          <p:nvPr/>
        </p:nvPicPr>
        <p:blipFill rotWithShape="1">
          <a:blip r:embed="rId3">
            <a:alphaModFix/>
          </a:blip>
          <a:srcRect b="0" l="0" r="0" t="0"/>
          <a:stretch/>
        </p:blipFill>
        <p:spPr>
          <a:xfrm>
            <a:off x="2910689" y="300864"/>
            <a:ext cx="6866413" cy="5559744"/>
          </a:xfrm>
          <a:prstGeom prst="rect">
            <a:avLst/>
          </a:prstGeom>
          <a:noFill/>
          <a:ln>
            <a:noFill/>
          </a:ln>
        </p:spPr>
      </p:pic>
      <p:sp>
        <p:nvSpPr>
          <p:cNvPr id="289" name="Google Shape;289;p32"/>
          <p:cNvSpPr txBox="1"/>
          <p:nvPr/>
        </p:nvSpPr>
        <p:spPr>
          <a:xfrm>
            <a:off x="228543" y="1033113"/>
            <a:ext cx="2612571"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C4743"/>
                </a:solidFill>
                <a:latin typeface="Calibri"/>
                <a:ea typeface="Calibri"/>
                <a:cs typeface="Calibri"/>
                <a:sym typeface="Calibri"/>
              </a:rPr>
              <a:t>What do you notice about the curve?</a:t>
            </a:r>
            <a:br>
              <a:rPr lang="en-US" sz="1800">
                <a:solidFill>
                  <a:srgbClr val="3C4743"/>
                </a:solidFill>
                <a:latin typeface="Calibri"/>
                <a:ea typeface="Calibri"/>
                <a:cs typeface="Calibri"/>
                <a:sym typeface="Calibri"/>
              </a:rPr>
            </a:br>
            <a:endParaRPr sz="1800">
              <a:solidFill>
                <a:srgbClr val="3C4743"/>
              </a:solidFill>
              <a:latin typeface="Calibri"/>
              <a:ea typeface="Calibri"/>
              <a:cs typeface="Calibri"/>
              <a:sym typeface="Calibri"/>
            </a:endParaRPr>
          </a:p>
          <a:p>
            <a:pPr indent="-342900" lvl="0" marL="342900" marR="0" rtl="0" algn="l">
              <a:spcBef>
                <a:spcPts val="0"/>
              </a:spcBef>
              <a:spcAft>
                <a:spcPts val="0"/>
              </a:spcAft>
              <a:buClr>
                <a:srgbClr val="3C4743"/>
              </a:buClr>
              <a:buSzPts val="1800"/>
              <a:buFont typeface="Calibri"/>
              <a:buAutoNum type="arabicPeriod"/>
            </a:pPr>
            <a:r>
              <a:rPr lang="en-US" sz="1800">
                <a:solidFill>
                  <a:srgbClr val="3C4743"/>
                </a:solidFill>
                <a:latin typeface="Calibri"/>
                <a:ea typeface="Calibri"/>
                <a:cs typeface="Calibri"/>
                <a:sym typeface="Calibri"/>
              </a:rPr>
              <a:t>It is upward sloping, so gradient is positive or negative?</a:t>
            </a:r>
            <a:endParaRPr/>
          </a:p>
          <a:p>
            <a:pPr indent="-342900" lvl="0" marL="342900" marR="0" rtl="0" algn="l">
              <a:spcBef>
                <a:spcPts val="0"/>
              </a:spcBef>
              <a:spcAft>
                <a:spcPts val="0"/>
              </a:spcAft>
              <a:buClr>
                <a:srgbClr val="3C4743"/>
              </a:buClr>
              <a:buSzPts val="1800"/>
              <a:buFont typeface="Calibri"/>
              <a:buAutoNum type="arabicPeriod"/>
            </a:pPr>
            <a:r>
              <a:rPr lang="en-US" sz="1800">
                <a:solidFill>
                  <a:srgbClr val="3C4743"/>
                </a:solidFill>
                <a:latin typeface="Calibri"/>
                <a:ea typeface="Calibri"/>
                <a:cs typeface="Calibri"/>
                <a:sym typeface="Calibri"/>
              </a:rPr>
              <a:t>Price and quantity supplied have a positive relationship</a:t>
            </a:r>
            <a:endParaRPr/>
          </a:p>
          <a:p>
            <a:pPr indent="-342900" lvl="0" marL="342900" marR="0" rtl="0" algn="l">
              <a:spcBef>
                <a:spcPts val="0"/>
              </a:spcBef>
              <a:spcAft>
                <a:spcPts val="0"/>
              </a:spcAft>
              <a:buClr>
                <a:srgbClr val="3C4743"/>
              </a:buClr>
              <a:buSzPts val="1800"/>
              <a:buFont typeface="Calibri"/>
              <a:buAutoNum type="arabicPeriod"/>
            </a:pPr>
            <a:r>
              <a:rPr lang="en-US" sz="1800">
                <a:solidFill>
                  <a:srgbClr val="3C4743"/>
                </a:solidFill>
                <a:latin typeface="Calibri"/>
                <a:ea typeface="Calibri"/>
                <a:cs typeface="Calibri"/>
                <a:sym typeface="Calibri"/>
              </a:rPr>
              <a:t>Recalling the demand curve. What is different?</a:t>
            </a:r>
            <a:endParaRPr sz="1800">
              <a:solidFill>
                <a:srgbClr val="3C4743"/>
              </a:solidFill>
              <a:latin typeface="Calibri"/>
              <a:ea typeface="Calibri"/>
              <a:cs typeface="Calibri"/>
              <a:sym typeface="Calibri"/>
            </a:endParaRPr>
          </a:p>
        </p:txBody>
      </p:sp>
      <p:graphicFrame>
        <p:nvGraphicFramePr>
          <p:cNvPr id="290" name="Google Shape;290;p32"/>
          <p:cNvGraphicFramePr/>
          <p:nvPr/>
        </p:nvGraphicFramePr>
        <p:xfrm>
          <a:off x="9915296" y="416818"/>
          <a:ext cx="3000000" cy="3000000"/>
        </p:xfrm>
        <a:graphic>
          <a:graphicData uri="http://schemas.openxmlformats.org/drawingml/2006/table">
            <a:tbl>
              <a:tblPr>
                <a:noFill/>
                <a:tableStyleId>{35413D07-B366-41A6-9F5D-21D7EEEEBE24}</a:tableStyleId>
              </a:tblPr>
              <a:tblGrid>
                <a:gridCol w="1112600"/>
                <a:gridCol w="1164125"/>
              </a:tblGrid>
              <a:tr h="1515500">
                <a:tc>
                  <a:txBody>
                    <a:bodyPr/>
                    <a:lstStyle/>
                    <a:p>
                      <a:pPr indent="0" lvl="0" marL="0" marR="0" rtl="0" algn="ctr">
                        <a:lnSpc>
                          <a:spcPct val="105000"/>
                        </a:lnSpc>
                        <a:spcBef>
                          <a:spcPts val="0"/>
                        </a:spcBef>
                        <a:spcAft>
                          <a:spcPts val="0"/>
                        </a:spcAft>
                        <a:buClr>
                          <a:srgbClr val="00B85C"/>
                        </a:buClr>
                        <a:buSzPts val="2160"/>
                        <a:buFont typeface="Noto Sans Symbols"/>
                        <a:buNone/>
                      </a:pPr>
                      <a:r>
                        <a:rPr b="0" i="0" lang="en-US" sz="1800" u="none" cap="none" strike="noStrike">
                          <a:solidFill>
                            <a:schemeClr val="dk1"/>
                          </a:solidFill>
                          <a:latin typeface="Arial"/>
                          <a:ea typeface="Arial"/>
                          <a:cs typeface="Arial"/>
                          <a:sym typeface="Arial"/>
                        </a:rPr>
                        <a:t>Price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of ice-cream(BDT)</a:t>
                      </a:r>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5000"/>
                        </a:lnSpc>
                        <a:spcBef>
                          <a:spcPts val="0"/>
                        </a:spcBef>
                        <a:spcAft>
                          <a:spcPts val="0"/>
                        </a:spcAft>
                        <a:buClr>
                          <a:srgbClr val="00B85C"/>
                        </a:buClr>
                        <a:buSzPts val="2160"/>
                        <a:buFont typeface="Noto Sans Symbols"/>
                        <a:buNone/>
                      </a:pPr>
                      <a:r>
                        <a:rPr b="0" i="0" lang="en-US" sz="1800" u="none" cap="none" strike="noStrike">
                          <a:solidFill>
                            <a:schemeClr val="dk1"/>
                          </a:solidFill>
                          <a:latin typeface="Arial"/>
                          <a:ea typeface="Arial"/>
                          <a:cs typeface="Arial"/>
                          <a:sym typeface="Arial"/>
                        </a:rPr>
                        <a:t>Quantity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of ice-cream supplied</a:t>
                      </a:r>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358200">
                <a:tc>
                  <a:txBody>
                    <a:bodyPr/>
                    <a:lstStyle/>
                    <a:p>
                      <a:pPr indent="0" lvl="0" marL="0" marR="0" rtl="0" algn="r">
                        <a:lnSpc>
                          <a:spcPct val="105000"/>
                        </a:lnSpc>
                        <a:spcBef>
                          <a:spcPts val="0"/>
                        </a:spcBef>
                        <a:spcAft>
                          <a:spcPts val="0"/>
                        </a:spcAft>
                        <a:buClr>
                          <a:srgbClr val="00B85C"/>
                        </a:buClr>
                        <a:buSzPts val="2160"/>
                        <a:buFont typeface="Noto Sans Symbols"/>
                        <a:buNone/>
                      </a:pPr>
                      <a:r>
                        <a:rPr b="0" i="0" lang="en-US" sz="1800" u="none" cap="none" strike="noStrike">
                          <a:solidFill>
                            <a:schemeClr val="dk1"/>
                          </a:solidFill>
                          <a:latin typeface="Arial"/>
                          <a:ea typeface="Arial"/>
                          <a:cs typeface="Arial"/>
                          <a:sym typeface="Arial"/>
                        </a:rPr>
                        <a:t>0.00</a:t>
                      </a:r>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l">
                        <a:lnSpc>
                          <a:spcPct val="105000"/>
                        </a:lnSpc>
                        <a:spcBef>
                          <a:spcPts val="0"/>
                        </a:spcBef>
                        <a:spcAft>
                          <a:spcPts val="0"/>
                        </a:spcAft>
                        <a:buClr>
                          <a:srgbClr val="00B85C"/>
                        </a:buClr>
                        <a:buSzPts val="2160"/>
                        <a:buFont typeface="Noto Sans Symbols"/>
                        <a:buNone/>
                      </a:pPr>
                      <a:r>
                        <a:rPr b="0" i="0" lang="en-US" sz="1800" u="none" cap="none" strike="noStrike">
                          <a:solidFill>
                            <a:schemeClr val="dk1"/>
                          </a:solidFill>
                          <a:latin typeface="Arial"/>
                          <a:ea typeface="Arial"/>
                          <a:cs typeface="Arial"/>
                          <a:sym typeface="Arial"/>
                        </a:rPr>
                        <a:t>0</a:t>
                      </a:r>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358200">
                <a:tc>
                  <a:txBody>
                    <a:bodyPr/>
                    <a:lstStyle/>
                    <a:p>
                      <a:pPr indent="0" lvl="0" marL="0" marR="0" rtl="0" algn="r">
                        <a:lnSpc>
                          <a:spcPct val="105000"/>
                        </a:lnSpc>
                        <a:spcBef>
                          <a:spcPts val="0"/>
                        </a:spcBef>
                        <a:spcAft>
                          <a:spcPts val="0"/>
                        </a:spcAft>
                        <a:buClr>
                          <a:srgbClr val="00B85C"/>
                        </a:buClr>
                        <a:buSzPts val="2160"/>
                        <a:buFont typeface="Noto Sans Symbols"/>
                        <a:buNone/>
                      </a:pPr>
                      <a:r>
                        <a:rPr b="0" i="0" lang="en-US" sz="1800" u="none" cap="none" strike="noStrike">
                          <a:solidFill>
                            <a:schemeClr val="dk1"/>
                          </a:solidFill>
                          <a:latin typeface="Arial"/>
                          <a:ea typeface="Arial"/>
                          <a:cs typeface="Arial"/>
                          <a:sym typeface="Arial"/>
                        </a:rPr>
                        <a:t>1.00</a:t>
                      </a:r>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l">
                        <a:lnSpc>
                          <a:spcPct val="105000"/>
                        </a:lnSpc>
                        <a:spcBef>
                          <a:spcPts val="0"/>
                        </a:spcBef>
                        <a:spcAft>
                          <a:spcPts val="0"/>
                        </a:spcAft>
                        <a:buClr>
                          <a:srgbClr val="00B85C"/>
                        </a:buClr>
                        <a:buSzPts val="2160"/>
                        <a:buFont typeface="Noto Sans Symbols"/>
                        <a:buNone/>
                      </a:pPr>
                      <a:r>
                        <a:rPr b="0" i="0" lang="en-US" sz="1800" u="none" cap="none" strike="noStrike">
                          <a:solidFill>
                            <a:schemeClr val="dk1"/>
                          </a:solidFill>
                          <a:latin typeface="Arial"/>
                          <a:ea typeface="Arial"/>
                          <a:cs typeface="Arial"/>
                          <a:sym typeface="Arial"/>
                        </a:rPr>
                        <a:t>10</a:t>
                      </a:r>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358200">
                <a:tc>
                  <a:txBody>
                    <a:bodyPr/>
                    <a:lstStyle/>
                    <a:p>
                      <a:pPr indent="0" lvl="0" marL="0" marR="0" rtl="0" algn="r">
                        <a:lnSpc>
                          <a:spcPct val="105000"/>
                        </a:lnSpc>
                        <a:spcBef>
                          <a:spcPts val="0"/>
                        </a:spcBef>
                        <a:spcAft>
                          <a:spcPts val="0"/>
                        </a:spcAft>
                        <a:buClr>
                          <a:srgbClr val="00B85C"/>
                        </a:buClr>
                        <a:buSzPts val="2160"/>
                        <a:buFont typeface="Noto Sans Symbols"/>
                        <a:buNone/>
                      </a:pPr>
                      <a:r>
                        <a:rPr b="0" i="0" lang="en-US" sz="1800" u="none" cap="none" strike="noStrike">
                          <a:solidFill>
                            <a:schemeClr val="dk1"/>
                          </a:solidFill>
                          <a:latin typeface="Arial"/>
                          <a:ea typeface="Arial"/>
                          <a:cs typeface="Arial"/>
                          <a:sym typeface="Arial"/>
                        </a:rPr>
                        <a:t>2.00</a:t>
                      </a:r>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l">
                        <a:lnSpc>
                          <a:spcPct val="105000"/>
                        </a:lnSpc>
                        <a:spcBef>
                          <a:spcPts val="0"/>
                        </a:spcBef>
                        <a:spcAft>
                          <a:spcPts val="0"/>
                        </a:spcAft>
                        <a:buClr>
                          <a:srgbClr val="00B85C"/>
                        </a:buClr>
                        <a:buSzPts val="2160"/>
                        <a:buFont typeface="Noto Sans Symbols"/>
                        <a:buNone/>
                      </a:pPr>
                      <a:r>
                        <a:rPr b="0" i="0" lang="en-US" sz="1800" u="none" cap="none" strike="noStrike">
                          <a:solidFill>
                            <a:schemeClr val="dk1"/>
                          </a:solidFill>
                          <a:latin typeface="Arial"/>
                          <a:ea typeface="Arial"/>
                          <a:cs typeface="Arial"/>
                          <a:sym typeface="Arial"/>
                        </a:rPr>
                        <a:t>30</a:t>
                      </a:r>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358200">
                <a:tc>
                  <a:txBody>
                    <a:bodyPr/>
                    <a:lstStyle/>
                    <a:p>
                      <a:pPr indent="0" lvl="0" marL="0" marR="0" rtl="0" algn="r">
                        <a:lnSpc>
                          <a:spcPct val="105000"/>
                        </a:lnSpc>
                        <a:spcBef>
                          <a:spcPts val="0"/>
                        </a:spcBef>
                        <a:spcAft>
                          <a:spcPts val="0"/>
                        </a:spcAft>
                        <a:buClr>
                          <a:srgbClr val="00B85C"/>
                        </a:buClr>
                        <a:buSzPts val="2160"/>
                        <a:buFont typeface="Noto Sans Symbols"/>
                        <a:buNone/>
                      </a:pPr>
                      <a:r>
                        <a:rPr b="0" i="0" lang="en-US" sz="1800" u="none" cap="none" strike="noStrike">
                          <a:solidFill>
                            <a:schemeClr val="dk1"/>
                          </a:solidFill>
                          <a:latin typeface="Arial"/>
                          <a:ea typeface="Arial"/>
                          <a:cs typeface="Arial"/>
                          <a:sym typeface="Arial"/>
                        </a:rPr>
                        <a:t>3.00</a:t>
                      </a:r>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l">
                        <a:lnSpc>
                          <a:spcPct val="105000"/>
                        </a:lnSpc>
                        <a:spcBef>
                          <a:spcPts val="0"/>
                        </a:spcBef>
                        <a:spcAft>
                          <a:spcPts val="0"/>
                        </a:spcAft>
                        <a:buClr>
                          <a:srgbClr val="00B85C"/>
                        </a:buClr>
                        <a:buSzPts val="2160"/>
                        <a:buFont typeface="Noto Sans Symbols"/>
                        <a:buNone/>
                      </a:pPr>
                      <a:r>
                        <a:rPr b="0" i="0" lang="en-US" sz="1800" u="none" cap="none" strike="noStrike">
                          <a:solidFill>
                            <a:schemeClr val="dk1"/>
                          </a:solidFill>
                          <a:latin typeface="Arial"/>
                          <a:ea typeface="Arial"/>
                          <a:cs typeface="Arial"/>
                          <a:sym typeface="Arial"/>
                        </a:rPr>
                        <a:t>40</a:t>
                      </a:r>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358200">
                <a:tc>
                  <a:txBody>
                    <a:bodyPr/>
                    <a:lstStyle/>
                    <a:p>
                      <a:pPr indent="0" lvl="0" marL="0" marR="0" rtl="0" algn="r">
                        <a:lnSpc>
                          <a:spcPct val="105000"/>
                        </a:lnSpc>
                        <a:spcBef>
                          <a:spcPts val="0"/>
                        </a:spcBef>
                        <a:spcAft>
                          <a:spcPts val="0"/>
                        </a:spcAft>
                        <a:buClr>
                          <a:srgbClr val="00B85C"/>
                        </a:buClr>
                        <a:buSzPts val="2160"/>
                        <a:buFont typeface="Noto Sans Symbols"/>
                        <a:buNone/>
                      </a:pPr>
                      <a:r>
                        <a:rPr b="0" i="0" lang="en-US" sz="1800" u="none" cap="none" strike="noStrike">
                          <a:solidFill>
                            <a:schemeClr val="dk1"/>
                          </a:solidFill>
                          <a:latin typeface="Arial"/>
                          <a:ea typeface="Arial"/>
                          <a:cs typeface="Arial"/>
                          <a:sym typeface="Arial"/>
                        </a:rPr>
                        <a:t>4.00</a:t>
                      </a:r>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l">
                        <a:lnSpc>
                          <a:spcPct val="105000"/>
                        </a:lnSpc>
                        <a:spcBef>
                          <a:spcPts val="0"/>
                        </a:spcBef>
                        <a:spcAft>
                          <a:spcPts val="0"/>
                        </a:spcAft>
                        <a:buClr>
                          <a:srgbClr val="00B85C"/>
                        </a:buClr>
                        <a:buSzPts val="2160"/>
                        <a:buFont typeface="Noto Sans Symbols"/>
                        <a:buNone/>
                      </a:pPr>
                      <a:r>
                        <a:rPr b="0" i="0" lang="en-US" sz="1800" u="none" cap="none" strike="noStrike">
                          <a:solidFill>
                            <a:schemeClr val="dk1"/>
                          </a:solidFill>
                          <a:latin typeface="Arial"/>
                          <a:ea typeface="Arial"/>
                          <a:cs typeface="Arial"/>
                          <a:sym typeface="Arial"/>
                        </a:rPr>
                        <a:t>50</a:t>
                      </a:r>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358200">
                <a:tc>
                  <a:txBody>
                    <a:bodyPr/>
                    <a:lstStyle/>
                    <a:p>
                      <a:pPr indent="0" lvl="0" marL="0" marR="0" rtl="0" algn="r">
                        <a:lnSpc>
                          <a:spcPct val="105000"/>
                        </a:lnSpc>
                        <a:spcBef>
                          <a:spcPts val="0"/>
                        </a:spcBef>
                        <a:spcAft>
                          <a:spcPts val="0"/>
                        </a:spcAft>
                        <a:buClr>
                          <a:srgbClr val="00B85C"/>
                        </a:buClr>
                        <a:buSzPts val="2160"/>
                        <a:buFont typeface="Noto Sans Symbols"/>
                        <a:buNone/>
                      </a:pPr>
                      <a:r>
                        <a:rPr b="0" i="0" lang="en-US" sz="1800" u="none" cap="none" strike="noStrike">
                          <a:solidFill>
                            <a:schemeClr val="dk1"/>
                          </a:solidFill>
                          <a:latin typeface="Arial"/>
                          <a:ea typeface="Arial"/>
                          <a:cs typeface="Arial"/>
                          <a:sym typeface="Arial"/>
                        </a:rPr>
                        <a:t>5.00</a:t>
                      </a:r>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l">
                        <a:lnSpc>
                          <a:spcPct val="105000"/>
                        </a:lnSpc>
                        <a:spcBef>
                          <a:spcPts val="0"/>
                        </a:spcBef>
                        <a:spcAft>
                          <a:spcPts val="0"/>
                        </a:spcAft>
                        <a:buClr>
                          <a:srgbClr val="00B85C"/>
                        </a:buClr>
                        <a:buSzPts val="2160"/>
                        <a:buFont typeface="Noto Sans Symbols"/>
                        <a:buNone/>
                      </a:pPr>
                      <a:r>
                        <a:rPr b="0" i="0" lang="en-US" sz="1800" u="none" cap="none" strike="noStrike">
                          <a:solidFill>
                            <a:schemeClr val="dk1"/>
                          </a:solidFill>
                          <a:latin typeface="Arial"/>
                          <a:ea typeface="Arial"/>
                          <a:cs typeface="Arial"/>
                          <a:sym typeface="Arial"/>
                        </a:rPr>
                        <a:t>60</a:t>
                      </a:r>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358200">
                <a:tc>
                  <a:txBody>
                    <a:bodyPr/>
                    <a:lstStyle/>
                    <a:p>
                      <a:pPr indent="0" lvl="0" marL="0" marR="0" rtl="0" algn="r">
                        <a:lnSpc>
                          <a:spcPct val="105000"/>
                        </a:lnSpc>
                        <a:spcBef>
                          <a:spcPts val="0"/>
                        </a:spcBef>
                        <a:spcAft>
                          <a:spcPts val="0"/>
                        </a:spcAft>
                        <a:buClr>
                          <a:srgbClr val="00B85C"/>
                        </a:buClr>
                        <a:buSzPts val="2880"/>
                        <a:buFont typeface="Noto Sans Symbols"/>
                        <a:buNone/>
                      </a:pPr>
                      <a:r>
                        <a:t/>
                      </a:r>
                      <a:endParaRPr b="0" i="0" sz="2400" u="none" cap="none" strike="noStrike">
                        <a:solidFill>
                          <a:schemeClr val="dk1"/>
                        </a:solidFill>
                        <a:latin typeface="Arial"/>
                        <a:ea typeface="Arial"/>
                        <a:cs typeface="Arial"/>
                        <a:sym typeface="Arial"/>
                      </a:endParaRPr>
                    </a:p>
                  </a:txBody>
                  <a:tcPr marT="45725" marB="45725" marR="91450" marL="91450" anchor="ctr" anchorCtr="1">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CFFCC"/>
                    </a:solidFill>
                  </a:tcPr>
                </a:tc>
                <a:tc>
                  <a:txBody>
                    <a:bodyPr/>
                    <a:lstStyle/>
                    <a:p>
                      <a:pPr indent="0" lvl="0" marL="0" marR="0" rtl="0" algn="l">
                        <a:lnSpc>
                          <a:spcPct val="105000"/>
                        </a:lnSpc>
                        <a:spcBef>
                          <a:spcPts val="0"/>
                        </a:spcBef>
                        <a:spcAft>
                          <a:spcPts val="0"/>
                        </a:spcAft>
                        <a:buClr>
                          <a:srgbClr val="00B85C"/>
                        </a:buClr>
                        <a:buSzPts val="2880"/>
                        <a:buFont typeface="Noto Sans Symbols"/>
                        <a:buNone/>
                      </a:pPr>
                      <a:r>
                        <a:t/>
                      </a:r>
                      <a:endParaRPr b="0" i="0" sz="2400" u="none" cap="none" strike="noStrike">
                        <a:solidFill>
                          <a:schemeClr val="dk1"/>
                        </a:solidFill>
                        <a:latin typeface="Arial"/>
                        <a:ea typeface="Arial"/>
                        <a:cs typeface="Arial"/>
                        <a:sym typeface="Arial"/>
                      </a:endParaRPr>
                    </a:p>
                  </a:txBody>
                  <a:tcPr marT="45725" marB="45725" marR="91450" marL="91450" anchor="ctr" anchorCtr="1">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CFFCC"/>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descr="narrow aqua button bckgrd" id="295" name="Google Shape;295;p33"/>
          <p:cNvPicPr preferRelativeResize="0"/>
          <p:nvPr/>
        </p:nvPicPr>
        <p:blipFill rotWithShape="1">
          <a:blip r:embed="rId3">
            <a:alphaModFix/>
          </a:blip>
          <a:srcRect b="0" l="0" r="1688" t="0"/>
          <a:stretch/>
        </p:blipFill>
        <p:spPr>
          <a:xfrm>
            <a:off x="0" y="0"/>
            <a:ext cx="12192000" cy="6858000"/>
          </a:xfrm>
          <a:prstGeom prst="rect">
            <a:avLst/>
          </a:prstGeom>
          <a:noFill/>
          <a:ln>
            <a:noFill/>
          </a:ln>
        </p:spPr>
      </p:pic>
      <p:sp>
        <p:nvSpPr>
          <p:cNvPr id="296" name="Google Shape;296;p33"/>
          <p:cNvSpPr txBox="1"/>
          <p:nvPr>
            <p:ph type="title"/>
          </p:nvPr>
        </p:nvSpPr>
        <p:spPr>
          <a:xfrm>
            <a:off x="812800" y="50800"/>
            <a:ext cx="10972800" cy="6858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2800"/>
              <a:buFont typeface="Calibri"/>
              <a:buNone/>
            </a:pPr>
            <a:r>
              <a:rPr lang="en-US" sz="2800">
                <a:solidFill>
                  <a:schemeClr val="lt1"/>
                </a:solidFill>
              </a:rPr>
              <a:t>Figure 1 Catherine’s Demand Schedule and Demand Curve</a:t>
            </a:r>
            <a:endParaRPr/>
          </a:p>
        </p:txBody>
      </p:sp>
      <p:sp>
        <p:nvSpPr>
          <p:cNvPr id="297" name="Google Shape;297;p33"/>
          <p:cNvSpPr txBox="1"/>
          <p:nvPr/>
        </p:nvSpPr>
        <p:spPr>
          <a:xfrm>
            <a:off x="9145007" y="6679636"/>
            <a:ext cx="1619354"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E5E6DA"/>
                </a:solidFill>
                <a:latin typeface="Calibri"/>
                <a:ea typeface="Calibri"/>
                <a:cs typeface="Calibri"/>
                <a:sym typeface="Calibri"/>
              </a:rPr>
              <a:t>Copyright © 2004  South-Western</a:t>
            </a:r>
            <a:endParaRPr/>
          </a:p>
        </p:txBody>
      </p:sp>
      <p:sp>
        <p:nvSpPr>
          <p:cNvPr id="298" name="Google Shape;298;p33"/>
          <p:cNvSpPr/>
          <p:nvPr/>
        </p:nvSpPr>
        <p:spPr>
          <a:xfrm>
            <a:off x="4108451" y="1376363"/>
            <a:ext cx="6625167" cy="4191000"/>
          </a:xfrm>
          <a:prstGeom prst="rect">
            <a:avLst/>
          </a:prstGeom>
          <a:solidFill>
            <a:srgbClr val="F3F6F9"/>
          </a:solidFill>
          <a:ln cap="flat" cmpd="sng" w="203200">
            <a:solidFill>
              <a:srgbClr val="F3F6F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299" name="Google Shape;299;p33"/>
          <p:cNvSpPr/>
          <p:nvPr/>
        </p:nvSpPr>
        <p:spPr>
          <a:xfrm>
            <a:off x="4108451" y="1376363"/>
            <a:ext cx="6625167" cy="4191000"/>
          </a:xfrm>
          <a:prstGeom prst="rect">
            <a:avLst/>
          </a:prstGeom>
          <a:solidFill>
            <a:srgbClr val="F2F4F8"/>
          </a:solidFill>
          <a:ln cap="flat" cmpd="sng" w="184150">
            <a:solidFill>
              <a:srgbClr val="F2F4F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00" name="Google Shape;300;p33"/>
          <p:cNvSpPr/>
          <p:nvPr/>
        </p:nvSpPr>
        <p:spPr>
          <a:xfrm>
            <a:off x="4108451" y="1376363"/>
            <a:ext cx="6625167" cy="4191000"/>
          </a:xfrm>
          <a:prstGeom prst="rect">
            <a:avLst/>
          </a:prstGeom>
          <a:solidFill>
            <a:srgbClr val="F1F4F7"/>
          </a:solidFill>
          <a:ln cap="flat" cmpd="sng" w="166675">
            <a:solidFill>
              <a:srgbClr val="F1F4F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01" name="Google Shape;301;p33"/>
          <p:cNvSpPr/>
          <p:nvPr/>
        </p:nvSpPr>
        <p:spPr>
          <a:xfrm>
            <a:off x="4108451" y="1376363"/>
            <a:ext cx="6625167" cy="4191000"/>
          </a:xfrm>
          <a:prstGeom prst="rect">
            <a:avLst/>
          </a:prstGeom>
          <a:solidFill>
            <a:srgbClr val="F0F2F5"/>
          </a:solidFill>
          <a:ln cap="flat" cmpd="sng" w="147625">
            <a:solidFill>
              <a:srgbClr val="F0F2F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02" name="Google Shape;302;p33"/>
          <p:cNvSpPr/>
          <p:nvPr/>
        </p:nvSpPr>
        <p:spPr>
          <a:xfrm>
            <a:off x="4108451" y="1376363"/>
            <a:ext cx="6625167" cy="4191000"/>
          </a:xfrm>
          <a:prstGeom prst="rect">
            <a:avLst/>
          </a:prstGeom>
          <a:solidFill>
            <a:srgbClr val="EEF1F4"/>
          </a:solidFill>
          <a:ln cap="flat" cmpd="sng" w="128575">
            <a:solidFill>
              <a:srgbClr val="EEF1F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03" name="Google Shape;303;p33"/>
          <p:cNvSpPr/>
          <p:nvPr/>
        </p:nvSpPr>
        <p:spPr>
          <a:xfrm>
            <a:off x="4108451" y="1376363"/>
            <a:ext cx="6625167" cy="4191000"/>
          </a:xfrm>
          <a:prstGeom prst="rect">
            <a:avLst/>
          </a:prstGeom>
          <a:solidFill>
            <a:srgbClr val="EDEFF3"/>
          </a:solidFill>
          <a:ln cap="flat" cmpd="sng" w="111125">
            <a:solidFill>
              <a:srgbClr val="EDEFF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04" name="Google Shape;304;p33"/>
          <p:cNvSpPr/>
          <p:nvPr/>
        </p:nvSpPr>
        <p:spPr>
          <a:xfrm>
            <a:off x="4108451" y="1376363"/>
            <a:ext cx="6625167" cy="4191000"/>
          </a:xfrm>
          <a:prstGeom prst="rect">
            <a:avLst/>
          </a:prstGeom>
          <a:solidFill>
            <a:srgbClr val="EBEEF2"/>
          </a:solidFill>
          <a:ln cap="flat" cmpd="sng" w="92075">
            <a:solidFill>
              <a:srgbClr val="EBEEF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05" name="Google Shape;305;p33"/>
          <p:cNvSpPr/>
          <p:nvPr/>
        </p:nvSpPr>
        <p:spPr>
          <a:xfrm>
            <a:off x="4108451" y="1376363"/>
            <a:ext cx="6625167" cy="4191000"/>
          </a:xfrm>
          <a:prstGeom prst="rect">
            <a:avLst/>
          </a:prstGeom>
          <a:solidFill>
            <a:srgbClr val="EAECF1"/>
          </a:solidFill>
          <a:ln cap="flat" cmpd="sng" w="74600">
            <a:solidFill>
              <a:srgbClr val="EAECF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06" name="Google Shape;306;p33"/>
          <p:cNvSpPr/>
          <p:nvPr/>
        </p:nvSpPr>
        <p:spPr>
          <a:xfrm>
            <a:off x="4108451" y="1376363"/>
            <a:ext cx="6625167" cy="4191000"/>
          </a:xfrm>
          <a:prstGeom prst="rect">
            <a:avLst/>
          </a:prstGeom>
          <a:solidFill>
            <a:srgbClr val="E9EBF0"/>
          </a:solidFill>
          <a:ln cap="flat" cmpd="sng" w="55550">
            <a:solidFill>
              <a:srgbClr val="E9EBF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07" name="Google Shape;307;p33"/>
          <p:cNvSpPr/>
          <p:nvPr/>
        </p:nvSpPr>
        <p:spPr>
          <a:xfrm>
            <a:off x="4108451" y="1376363"/>
            <a:ext cx="6625167" cy="4191000"/>
          </a:xfrm>
          <a:prstGeom prst="rect">
            <a:avLst/>
          </a:prstGeom>
          <a:solidFill>
            <a:srgbClr val="E7EAEF"/>
          </a:solidFill>
          <a:ln cap="flat" cmpd="sng" w="36500">
            <a:solidFill>
              <a:srgbClr val="E7EAE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08" name="Google Shape;308;p33"/>
          <p:cNvSpPr/>
          <p:nvPr/>
        </p:nvSpPr>
        <p:spPr>
          <a:xfrm>
            <a:off x="4108451" y="1376363"/>
            <a:ext cx="6625167" cy="4191000"/>
          </a:xfrm>
          <a:prstGeom prst="rect">
            <a:avLst/>
          </a:prstGeom>
          <a:solidFill>
            <a:srgbClr val="E6E9EF"/>
          </a:solidFill>
          <a:ln cap="flat" cmpd="sng" w="19050">
            <a:solidFill>
              <a:srgbClr val="E6E9E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09" name="Google Shape;309;p33"/>
          <p:cNvSpPr/>
          <p:nvPr/>
        </p:nvSpPr>
        <p:spPr>
          <a:xfrm>
            <a:off x="3985685" y="1301750"/>
            <a:ext cx="6625167" cy="419258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cxnSp>
        <p:nvCxnSpPr>
          <p:cNvPr id="310" name="Google Shape;310;p33"/>
          <p:cNvCxnSpPr/>
          <p:nvPr/>
        </p:nvCxnSpPr>
        <p:spPr>
          <a:xfrm>
            <a:off x="3985685" y="2525714"/>
            <a:ext cx="196849" cy="1587"/>
          </a:xfrm>
          <a:prstGeom prst="straightConnector1">
            <a:avLst/>
          </a:prstGeom>
          <a:noFill/>
          <a:ln cap="flat" cmpd="sng" w="19050">
            <a:solidFill>
              <a:srgbClr val="000000"/>
            </a:solidFill>
            <a:prstDash val="solid"/>
            <a:round/>
            <a:headEnd len="med" w="med" type="none"/>
            <a:tailEnd len="med" w="med" type="none"/>
          </a:ln>
        </p:spPr>
      </p:cxnSp>
      <p:cxnSp>
        <p:nvCxnSpPr>
          <p:cNvPr id="311" name="Google Shape;311;p33"/>
          <p:cNvCxnSpPr/>
          <p:nvPr/>
        </p:nvCxnSpPr>
        <p:spPr>
          <a:xfrm>
            <a:off x="3985685" y="3157539"/>
            <a:ext cx="196849" cy="1587"/>
          </a:xfrm>
          <a:prstGeom prst="straightConnector1">
            <a:avLst/>
          </a:prstGeom>
          <a:noFill/>
          <a:ln cap="flat" cmpd="sng" w="19050">
            <a:solidFill>
              <a:srgbClr val="000000"/>
            </a:solidFill>
            <a:prstDash val="solid"/>
            <a:round/>
            <a:headEnd len="med" w="med" type="none"/>
            <a:tailEnd len="med" w="med" type="none"/>
          </a:ln>
        </p:spPr>
      </p:cxnSp>
      <p:cxnSp>
        <p:nvCxnSpPr>
          <p:cNvPr id="312" name="Google Shape;312;p33"/>
          <p:cNvCxnSpPr/>
          <p:nvPr/>
        </p:nvCxnSpPr>
        <p:spPr>
          <a:xfrm>
            <a:off x="3985685" y="3713164"/>
            <a:ext cx="196849" cy="1587"/>
          </a:xfrm>
          <a:prstGeom prst="straightConnector1">
            <a:avLst/>
          </a:prstGeom>
          <a:noFill/>
          <a:ln cap="flat" cmpd="sng" w="19050">
            <a:solidFill>
              <a:srgbClr val="000000"/>
            </a:solidFill>
            <a:prstDash val="solid"/>
            <a:round/>
            <a:headEnd len="med" w="med" type="none"/>
            <a:tailEnd len="med" w="med" type="none"/>
          </a:ln>
        </p:spPr>
      </p:cxnSp>
      <p:cxnSp>
        <p:nvCxnSpPr>
          <p:cNvPr id="313" name="Google Shape;313;p33"/>
          <p:cNvCxnSpPr/>
          <p:nvPr/>
        </p:nvCxnSpPr>
        <p:spPr>
          <a:xfrm>
            <a:off x="3985685" y="4306889"/>
            <a:ext cx="196849" cy="1587"/>
          </a:xfrm>
          <a:prstGeom prst="straightConnector1">
            <a:avLst/>
          </a:prstGeom>
          <a:noFill/>
          <a:ln cap="flat" cmpd="sng" w="19050">
            <a:solidFill>
              <a:srgbClr val="000000"/>
            </a:solidFill>
            <a:prstDash val="solid"/>
            <a:round/>
            <a:headEnd len="med" w="med" type="none"/>
            <a:tailEnd len="med" w="med" type="none"/>
          </a:ln>
        </p:spPr>
      </p:cxnSp>
      <p:cxnSp>
        <p:nvCxnSpPr>
          <p:cNvPr id="314" name="Google Shape;314;p33"/>
          <p:cNvCxnSpPr/>
          <p:nvPr/>
        </p:nvCxnSpPr>
        <p:spPr>
          <a:xfrm>
            <a:off x="3985685" y="4937125"/>
            <a:ext cx="196849" cy="1588"/>
          </a:xfrm>
          <a:prstGeom prst="straightConnector1">
            <a:avLst/>
          </a:prstGeom>
          <a:noFill/>
          <a:ln cap="flat" cmpd="sng" w="19050">
            <a:solidFill>
              <a:srgbClr val="000000"/>
            </a:solidFill>
            <a:prstDash val="solid"/>
            <a:round/>
            <a:headEnd len="med" w="med" type="none"/>
            <a:tailEnd len="med" w="med" type="none"/>
          </a:ln>
        </p:spPr>
      </p:cxnSp>
      <p:cxnSp>
        <p:nvCxnSpPr>
          <p:cNvPr id="315" name="Google Shape;315;p33"/>
          <p:cNvCxnSpPr/>
          <p:nvPr/>
        </p:nvCxnSpPr>
        <p:spPr>
          <a:xfrm>
            <a:off x="43539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316" name="Google Shape;316;p33"/>
          <p:cNvCxnSpPr/>
          <p:nvPr/>
        </p:nvCxnSpPr>
        <p:spPr>
          <a:xfrm>
            <a:off x="47730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317" name="Google Shape;317;p33"/>
          <p:cNvCxnSpPr/>
          <p:nvPr/>
        </p:nvCxnSpPr>
        <p:spPr>
          <a:xfrm>
            <a:off x="51921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318" name="Google Shape;318;p33"/>
          <p:cNvCxnSpPr/>
          <p:nvPr/>
        </p:nvCxnSpPr>
        <p:spPr>
          <a:xfrm>
            <a:off x="55858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319" name="Google Shape;319;p33"/>
          <p:cNvCxnSpPr/>
          <p:nvPr/>
        </p:nvCxnSpPr>
        <p:spPr>
          <a:xfrm>
            <a:off x="59795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320" name="Google Shape;320;p33"/>
          <p:cNvCxnSpPr/>
          <p:nvPr/>
        </p:nvCxnSpPr>
        <p:spPr>
          <a:xfrm>
            <a:off x="63732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321" name="Google Shape;321;p33"/>
          <p:cNvCxnSpPr/>
          <p:nvPr/>
        </p:nvCxnSpPr>
        <p:spPr>
          <a:xfrm>
            <a:off x="67923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322" name="Google Shape;322;p33"/>
          <p:cNvCxnSpPr/>
          <p:nvPr/>
        </p:nvCxnSpPr>
        <p:spPr>
          <a:xfrm>
            <a:off x="71860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323" name="Google Shape;323;p33"/>
          <p:cNvCxnSpPr/>
          <p:nvPr/>
        </p:nvCxnSpPr>
        <p:spPr>
          <a:xfrm>
            <a:off x="76051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324" name="Google Shape;324;p33"/>
          <p:cNvCxnSpPr/>
          <p:nvPr/>
        </p:nvCxnSpPr>
        <p:spPr>
          <a:xfrm>
            <a:off x="79988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325" name="Google Shape;325;p33"/>
          <p:cNvCxnSpPr/>
          <p:nvPr/>
        </p:nvCxnSpPr>
        <p:spPr>
          <a:xfrm>
            <a:off x="8369300" y="5364164"/>
            <a:ext cx="2117" cy="130175"/>
          </a:xfrm>
          <a:prstGeom prst="straightConnector1">
            <a:avLst/>
          </a:prstGeom>
          <a:noFill/>
          <a:ln cap="flat" cmpd="sng" w="19050">
            <a:solidFill>
              <a:srgbClr val="000000"/>
            </a:solidFill>
            <a:prstDash val="solid"/>
            <a:round/>
            <a:headEnd len="med" w="med" type="none"/>
            <a:tailEnd len="med" w="med" type="none"/>
          </a:ln>
        </p:spPr>
      </p:cxnSp>
      <p:cxnSp>
        <p:nvCxnSpPr>
          <p:cNvPr id="326" name="Google Shape;326;p33"/>
          <p:cNvCxnSpPr/>
          <p:nvPr/>
        </p:nvCxnSpPr>
        <p:spPr>
          <a:xfrm>
            <a:off x="4059767" y="1951038"/>
            <a:ext cx="4688417" cy="3522662"/>
          </a:xfrm>
          <a:prstGeom prst="straightConnector1">
            <a:avLst/>
          </a:prstGeom>
          <a:noFill/>
          <a:ln cap="flat" cmpd="sng" w="55550">
            <a:solidFill>
              <a:srgbClr val="004C9F"/>
            </a:solidFill>
            <a:prstDash val="solid"/>
            <a:round/>
            <a:headEnd len="med" w="med" type="none"/>
            <a:tailEnd len="med" w="med" type="none"/>
          </a:ln>
        </p:spPr>
      </p:cxnSp>
      <p:sp>
        <p:nvSpPr>
          <p:cNvPr id="327" name="Google Shape;327;p33"/>
          <p:cNvSpPr/>
          <p:nvPr/>
        </p:nvSpPr>
        <p:spPr>
          <a:xfrm>
            <a:off x="3934885" y="1857375"/>
            <a:ext cx="173567" cy="130175"/>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28" name="Google Shape;328;p33"/>
          <p:cNvSpPr/>
          <p:nvPr/>
        </p:nvSpPr>
        <p:spPr>
          <a:xfrm>
            <a:off x="8665633" y="5381626"/>
            <a:ext cx="171451" cy="130175"/>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nvGrpSpPr>
          <p:cNvPr id="329" name="Google Shape;329;p33"/>
          <p:cNvGrpSpPr/>
          <p:nvPr/>
        </p:nvGrpSpPr>
        <p:grpSpPr>
          <a:xfrm>
            <a:off x="4182534" y="2451100"/>
            <a:ext cx="690033" cy="2913063"/>
            <a:chOff x="1976" y="1544"/>
            <a:chExt cx="326" cy="1835"/>
          </a:xfrm>
        </p:grpSpPr>
        <p:sp>
          <p:nvSpPr>
            <p:cNvPr id="330" name="Google Shape;330;p33"/>
            <p:cNvSpPr/>
            <p:nvPr/>
          </p:nvSpPr>
          <p:spPr>
            <a:xfrm>
              <a:off x="1976" y="1591"/>
              <a:ext cx="279" cy="1788"/>
            </a:xfrm>
            <a:custGeom>
              <a:rect b="b" l="l" r="r" t="t"/>
              <a:pathLst>
                <a:path extrusionOk="0" h="1788" w="279">
                  <a:moveTo>
                    <a:pt x="0" y="0"/>
                  </a:moveTo>
                  <a:lnTo>
                    <a:pt x="279" y="0"/>
                  </a:lnTo>
                  <a:lnTo>
                    <a:pt x="279" y="1788"/>
                  </a:lnTo>
                </a:path>
              </a:pathLst>
            </a:custGeom>
            <a:noFill/>
            <a:ln cap="flat" cmpd="sng" w="19050">
              <a:solidFill>
                <a:schemeClr val="dk1"/>
              </a:solidFill>
              <a:prstDash val="dot"/>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31" name="Google Shape;331;p33"/>
            <p:cNvSpPr/>
            <p:nvPr/>
          </p:nvSpPr>
          <p:spPr>
            <a:xfrm>
              <a:off x="2232" y="1544"/>
              <a:ext cx="70" cy="82"/>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grpSp>
        <p:nvGrpSpPr>
          <p:cNvPr id="332" name="Google Shape;332;p33"/>
          <p:cNvGrpSpPr/>
          <p:nvPr/>
        </p:nvGrpSpPr>
        <p:grpSpPr>
          <a:xfrm>
            <a:off x="4182534" y="3082925"/>
            <a:ext cx="1526117" cy="2281238"/>
            <a:chOff x="1976" y="1942"/>
            <a:chExt cx="721" cy="1437"/>
          </a:xfrm>
        </p:grpSpPr>
        <p:sp>
          <p:nvSpPr>
            <p:cNvPr id="333" name="Google Shape;333;p33"/>
            <p:cNvSpPr/>
            <p:nvPr/>
          </p:nvSpPr>
          <p:spPr>
            <a:xfrm>
              <a:off x="2627" y="1942"/>
              <a:ext cx="70" cy="81"/>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34" name="Google Shape;334;p33"/>
            <p:cNvSpPr/>
            <p:nvPr/>
          </p:nvSpPr>
          <p:spPr>
            <a:xfrm>
              <a:off x="1976" y="1988"/>
              <a:ext cx="663" cy="1391"/>
            </a:xfrm>
            <a:custGeom>
              <a:rect b="b" l="l" r="r" t="t"/>
              <a:pathLst>
                <a:path extrusionOk="0" h="1391" w="663">
                  <a:moveTo>
                    <a:pt x="0" y="0"/>
                  </a:moveTo>
                  <a:lnTo>
                    <a:pt x="663" y="0"/>
                  </a:lnTo>
                  <a:lnTo>
                    <a:pt x="663" y="1391"/>
                  </a:lnTo>
                </a:path>
              </a:pathLst>
            </a:custGeom>
            <a:noFill/>
            <a:ln cap="flat" cmpd="sng" w="19050">
              <a:solidFill>
                <a:schemeClr val="dk1"/>
              </a:solidFill>
              <a:prstDash val="dot"/>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grpSp>
        <p:nvGrpSpPr>
          <p:cNvPr id="335" name="Google Shape;335;p33"/>
          <p:cNvGrpSpPr/>
          <p:nvPr/>
        </p:nvGrpSpPr>
        <p:grpSpPr>
          <a:xfrm>
            <a:off x="4182534" y="3657601"/>
            <a:ext cx="2290233" cy="1706563"/>
            <a:chOff x="1976" y="2304"/>
            <a:chExt cx="1082" cy="1075"/>
          </a:xfrm>
        </p:grpSpPr>
        <p:sp>
          <p:nvSpPr>
            <p:cNvPr id="336" name="Google Shape;336;p33"/>
            <p:cNvSpPr/>
            <p:nvPr/>
          </p:nvSpPr>
          <p:spPr>
            <a:xfrm>
              <a:off x="2988" y="2304"/>
              <a:ext cx="70" cy="82"/>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37" name="Google Shape;337;p33"/>
            <p:cNvSpPr/>
            <p:nvPr/>
          </p:nvSpPr>
          <p:spPr>
            <a:xfrm>
              <a:off x="1976" y="2339"/>
              <a:ext cx="1035" cy="1040"/>
            </a:xfrm>
            <a:custGeom>
              <a:rect b="b" l="l" r="r" t="t"/>
              <a:pathLst>
                <a:path extrusionOk="0" h="1040" w="1035">
                  <a:moveTo>
                    <a:pt x="0" y="0"/>
                  </a:moveTo>
                  <a:lnTo>
                    <a:pt x="1035" y="0"/>
                  </a:lnTo>
                  <a:lnTo>
                    <a:pt x="1035" y="1040"/>
                  </a:lnTo>
                </a:path>
              </a:pathLst>
            </a:custGeom>
            <a:noFill/>
            <a:ln cap="flat" cmpd="sng" w="19050">
              <a:solidFill>
                <a:schemeClr val="dk1"/>
              </a:solidFill>
              <a:prstDash val="dot"/>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grpSp>
        <p:nvGrpSpPr>
          <p:cNvPr id="338" name="Google Shape;338;p33"/>
          <p:cNvGrpSpPr/>
          <p:nvPr/>
        </p:nvGrpSpPr>
        <p:grpSpPr>
          <a:xfrm>
            <a:off x="4182534" y="4213225"/>
            <a:ext cx="3077633" cy="1150938"/>
            <a:chOff x="1976" y="2654"/>
            <a:chExt cx="1454" cy="725"/>
          </a:xfrm>
        </p:grpSpPr>
        <p:sp>
          <p:nvSpPr>
            <p:cNvPr id="339" name="Google Shape;339;p33"/>
            <p:cNvSpPr/>
            <p:nvPr/>
          </p:nvSpPr>
          <p:spPr>
            <a:xfrm>
              <a:off x="3349" y="2654"/>
              <a:ext cx="81" cy="82"/>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40" name="Google Shape;340;p33"/>
            <p:cNvSpPr/>
            <p:nvPr/>
          </p:nvSpPr>
          <p:spPr>
            <a:xfrm>
              <a:off x="1976" y="2713"/>
              <a:ext cx="1419" cy="666"/>
            </a:xfrm>
            <a:custGeom>
              <a:rect b="b" l="l" r="r" t="t"/>
              <a:pathLst>
                <a:path extrusionOk="0" h="666" w="1419">
                  <a:moveTo>
                    <a:pt x="0" y="0"/>
                  </a:moveTo>
                  <a:lnTo>
                    <a:pt x="1419" y="0"/>
                  </a:lnTo>
                  <a:lnTo>
                    <a:pt x="1419" y="666"/>
                  </a:lnTo>
                </a:path>
              </a:pathLst>
            </a:custGeom>
            <a:noFill/>
            <a:ln cap="flat" cmpd="sng" w="19050">
              <a:solidFill>
                <a:schemeClr val="dk1"/>
              </a:solidFill>
              <a:prstDash val="dot"/>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cxnSp>
        <p:nvCxnSpPr>
          <p:cNvPr id="341" name="Google Shape;341;p33"/>
          <p:cNvCxnSpPr/>
          <p:nvPr/>
        </p:nvCxnSpPr>
        <p:spPr>
          <a:xfrm flipH="1">
            <a:off x="3985685" y="1912939"/>
            <a:ext cx="196849" cy="1587"/>
          </a:xfrm>
          <a:prstGeom prst="straightConnector1">
            <a:avLst/>
          </a:prstGeom>
          <a:noFill/>
          <a:ln cap="flat" cmpd="sng" w="19050">
            <a:solidFill>
              <a:srgbClr val="000000"/>
            </a:solidFill>
            <a:prstDash val="solid"/>
            <a:round/>
            <a:headEnd len="med" w="med" type="none"/>
            <a:tailEnd len="med" w="med" type="none"/>
          </a:ln>
        </p:spPr>
      </p:cxnSp>
      <p:cxnSp>
        <p:nvCxnSpPr>
          <p:cNvPr id="342" name="Google Shape;342;p33"/>
          <p:cNvCxnSpPr/>
          <p:nvPr/>
        </p:nvCxnSpPr>
        <p:spPr>
          <a:xfrm>
            <a:off x="8811685" y="5364164"/>
            <a:ext cx="2116" cy="130175"/>
          </a:xfrm>
          <a:prstGeom prst="straightConnector1">
            <a:avLst/>
          </a:prstGeom>
          <a:noFill/>
          <a:ln cap="flat" cmpd="sng" w="19050">
            <a:solidFill>
              <a:srgbClr val="000000"/>
            </a:solidFill>
            <a:prstDash val="solid"/>
            <a:round/>
            <a:headEnd len="med" w="med" type="none"/>
            <a:tailEnd len="med" w="med" type="none"/>
          </a:ln>
        </p:spPr>
      </p:cxnSp>
      <p:grpSp>
        <p:nvGrpSpPr>
          <p:cNvPr id="343" name="Google Shape;343;p33"/>
          <p:cNvGrpSpPr/>
          <p:nvPr/>
        </p:nvGrpSpPr>
        <p:grpSpPr>
          <a:xfrm>
            <a:off x="4182534" y="4862513"/>
            <a:ext cx="3915833" cy="501650"/>
            <a:chOff x="1976" y="3063"/>
            <a:chExt cx="1850" cy="316"/>
          </a:xfrm>
        </p:grpSpPr>
        <p:sp>
          <p:nvSpPr>
            <p:cNvPr id="344" name="Google Shape;344;p33"/>
            <p:cNvSpPr/>
            <p:nvPr/>
          </p:nvSpPr>
          <p:spPr>
            <a:xfrm>
              <a:off x="1976" y="3110"/>
              <a:ext cx="1815" cy="269"/>
            </a:xfrm>
            <a:custGeom>
              <a:rect b="b" l="l" r="r" t="t"/>
              <a:pathLst>
                <a:path extrusionOk="0" h="269" w="1815">
                  <a:moveTo>
                    <a:pt x="0" y="0"/>
                  </a:moveTo>
                  <a:lnTo>
                    <a:pt x="1815" y="0"/>
                  </a:lnTo>
                  <a:lnTo>
                    <a:pt x="1815" y="269"/>
                  </a:lnTo>
                </a:path>
              </a:pathLst>
            </a:custGeom>
            <a:noFill/>
            <a:ln cap="flat" cmpd="sng" w="19050">
              <a:solidFill>
                <a:schemeClr val="dk1"/>
              </a:solidFill>
              <a:prstDash val="dot"/>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45" name="Google Shape;345;p33"/>
            <p:cNvSpPr/>
            <p:nvPr/>
          </p:nvSpPr>
          <p:spPr>
            <a:xfrm>
              <a:off x="3745" y="3063"/>
              <a:ext cx="81" cy="82"/>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sp>
        <p:nvSpPr>
          <p:cNvPr id="346" name="Google Shape;346;p33"/>
          <p:cNvSpPr/>
          <p:nvPr/>
        </p:nvSpPr>
        <p:spPr>
          <a:xfrm>
            <a:off x="3985685" y="5475289"/>
            <a:ext cx="6625167" cy="1587"/>
          </a:xfrm>
          <a:custGeom>
            <a:rect b="b" l="l" r="r" t="t"/>
            <a:pathLst>
              <a:path extrusionOk="0" h="120000" w="3130">
                <a:moveTo>
                  <a:pt x="0" y="0"/>
                </a:moveTo>
                <a:lnTo>
                  <a:pt x="313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cxnSp>
        <p:nvCxnSpPr>
          <p:cNvPr id="347" name="Google Shape;347;p33"/>
          <p:cNvCxnSpPr/>
          <p:nvPr/>
        </p:nvCxnSpPr>
        <p:spPr>
          <a:xfrm>
            <a:off x="3985685" y="5475289"/>
            <a:ext cx="6625167" cy="1587"/>
          </a:xfrm>
          <a:prstGeom prst="straightConnector1">
            <a:avLst/>
          </a:prstGeom>
          <a:noFill/>
          <a:ln cap="flat" cmpd="sng" w="19050">
            <a:solidFill>
              <a:srgbClr val="000000"/>
            </a:solidFill>
            <a:prstDash val="solid"/>
            <a:round/>
            <a:headEnd len="med" w="med" type="none"/>
            <a:tailEnd len="med" w="med" type="none"/>
          </a:ln>
        </p:spPr>
      </p:cxnSp>
      <p:sp>
        <p:nvSpPr>
          <p:cNvPr id="348" name="Google Shape;348;p33"/>
          <p:cNvSpPr/>
          <p:nvPr/>
        </p:nvSpPr>
        <p:spPr>
          <a:xfrm>
            <a:off x="4008967" y="1301750"/>
            <a:ext cx="2117" cy="4192588"/>
          </a:xfrm>
          <a:custGeom>
            <a:rect b="b" l="l" r="r" t="t"/>
            <a:pathLst>
              <a:path extrusionOk="0" h="2641" w="120000">
                <a:moveTo>
                  <a:pt x="0" y="0"/>
                </a:moveTo>
                <a:lnTo>
                  <a:pt x="0" y="2641"/>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cxnSp>
        <p:nvCxnSpPr>
          <p:cNvPr id="349" name="Google Shape;349;p33"/>
          <p:cNvCxnSpPr/>
          <p:nvPr/>
        </p:nvCxnSpPr>
        <p:spPr>
          <a:xfrm>
            <a:off x="4008967" y="1301750"/>
            <a:ext cx="2117" cy="4192588"/>
          </a:xfrm>
          <a:prstGeom prst="straightConnector1">
            <a:avLst/>
          </a:prstGeom>
          <a:noFill/>
          <a:ln cap="flat" cmpd="sng" w="19050">
            <a:solidFill>
              <a:srgbClr val="000000"/>
            </a:solidFill>
            <a:prstDash val="solid"/>
            <a:round/>
            <a:headEnd len="med" w="med" type="none"/>
            <a:tailEnd len="med" w="med" type="none"/>
          </a:ln>
        </p:spPr>
      </p:cxnSp>
      <p:cxnSp>
        <p:nvCxnSpPr>
          <p:cNvPr id="350" name="Google Shape;350;p33"/>
          <p:cNvCxnSpPr/>
          <p:nvPr/>
        </p:nvCxnSpPr>
        <p:spPr>
          <a:xfrm flipH="1">
            <a:off x="5611285" y="5772150"/>
            <a:ext cx="738716" cy="1588"/>
          </a:xfrm>
          <a:prstGeom prst="straightConnector1">
            <a:avLst/>
          </a:prstGeom>
          <a:noFill/>
          <a:ln cap="flat" cmpd="sng" w="19050">
            <a:solidFill>
              <a:srgbClr val="000000"/>
            </a:solidFill>
            <a:prstDash val="solid"/>
            <a:round/>
            <a:headEnd len="med" w="med" type="stealth"/>
            <a:tailEnd len="med" w="med" type="none"/>
          </a:ln>
        </p:spPr>
      </p:cxnSp>
      <p:sp>
        <p:nvSpPr>
          <p:cNvPr id="351" name="Google Shape;351;p33"/>
          <p:cNvSpPr/>
          <p:nvPr/>
        </p:nvSpPr>
        <p:spPr>
          <a:xfrm>
            <a:off x="2885018" y="1230313"/>
            <a:ext cx="644407"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Price of</a:t>
            </a:r>
            <a:endParaRPr sz="2400">
              <a:solidFill>
                <a:srgbClr val="3C4743"/>
              </a:solidFill>
              <a:latin typeface="Times New Roman"/>
              <a:ea typeface="Times New Roman"/>
              <a:cs typeface="Times New Roman"/>
              <a:sym typeface="Times New Roman"/>
            </a:endParaRPr>
          </a:p>
        </p:txBody>
      </p:sp>
      <p:sp>
        <p:nvSpPr>
          <p:cNvPr id="352" name="Google Shape;352;p33"/>
          <p:cNvSpPr/>
          <p:nvPr/>
        </p:nvSpPr>
        <p:spPr>
          <a:xfrm>
            <a:off x="1849967" y="1476376"/>
            <a:ext cx="1336200"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Ice-Cream Cone</a:t>
            </a:r>
            <a:endParaRPr sz="2400">
              <a:solidFill>
                <a:srgbClr val="3C4743"/>
              </a:solidFill>
              <a:latin typeface="Times New Roman"/>
              <a:ea typeface="Times New Roman"/>
              <a:cs typeface="Times New Roman"/>
              <a:sym typeface="Times New Roman"/>
            </a:endParaRPr>
          </a:p>
        </p:txBody>
      </p:sp>
      <p:sp>
        <p:nvSpPr>
          <p:cNvPr id="353" name="Google Shape;353;p33"/>
          <p:cNvSpPr/>
          <p:nvPr/>
        </p:nvSpPr>
        <p:spPr>
          <a:xfrm>
            <a:off x="3879851"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0</a:t>
            </a:r>
            <a:endParaRPr sz="2400">
              <a:solidFill>
                <a:srgbClr val="3C4743"/>
              </a:solidFill>
              <a:latin typeface="Times New Roman"/>
              <a:ea typeface="Times New Roman"/>
              <a:cs typeface="Times New Roman"/>
              <a:sym typeface="Times New Roman"/>
            </a:endParaRPr>
          </a:p>
        </p:txBody>
      </p:sp>
      <p:sp>
        <p:nvSpPr>
          <p:cNvPr id="354" name="Google Shape;354;p33"/>
          <p:cNvSpPr/>
          <p:nvPr/>
        </p:nvSpPr>
        <p:spPr>
          <a:xfrm>
            <a:off x="3337984" y="2411413"/>
            <a:ext cx="36388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2.50</a:t>
            </a:r>
            <a:endParaRPr sz="2400">
              <a:solidFill>
                <a:srgbClr val="3C4743"/>
              </a:solidFill>
              <a:latin typeface="Times New Roman"/>
              <a:ea typeface="Times New Roman"/>
              <a:cs typeface="Times New Roman"/>
              <a:sym typeface="Times New Roman"/>
            </a:endParaRPr>
          </a:p>
        </p:txBody>
      </p:sp>
      <p:sp>
        <p:nvSpPr>
          <p:cNvPr id="355" name="Google Shape;355;p33"/>
          <p:cNvSpPr/>
          <p:nvPr/>
        </p:nvSpPr>
        <p:spPr>
          <a:xfrm>
            <a:off x="3337984" y="3027363"/>
            <a:ext cx="36388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2.00</a:t>
            </a:r>
            <a:endParaRPr sz="2400">
              <a:solidFill>
                <a:srgbClr val="3C4743"/>
              </a:solidFill>
              <a:latin typeface="Times New Roman"/>
              <a:ea typeface="Times New Roman"/>
              <a:cs typeface="Times New Roman"/>
              <a:sym typeface="Times New Roman"/>
            </a:endParaRPr>
          </a:p>
        </p:txBody>
      </p:sp>
      <p:sp>
        <p:nvSpPr>
          <p:cNvPr id="356" name="Google Shape;356;p33"/>
          <p:cNvSpPr/>
          <p:nvPr/>
        </p:nvSpPr>
        <p:spPr>
          <a:xfrm>
            <a:off x="3337984" y="3600451"/>
            <a:ext cx="36388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1.50</a:t>
            </a:r>
            <a:endParaRPr sz="2400">
              <a:solidFill>
                <a:srgbClr val="3C4743"/>
              </a:solidFill>
              <a:latin typeface="Times New Roman"/>
              <a:ea typeface="Times New Roman"/>
              <a:cs typeface="Times New Roman"/>
              <a:sym typeface="Times New Roman"/>
            </a:endParaRPr>
          </a:p>
        </p:txBody>
      </p:sp>
      <p:sp>
        <p:nvSpPr>
          <p:cNvPr id="357" name="Google Shape;357;p33"/>
          <p:cNvSpPr/>
          <p:nvPr/>
        </p:nvSpPr>
        <p:spPr>
          <a:xfrm>
            <a:off x="3337984" y="4197351"/>
            <a:ext cx="36388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1.00</a:t>
            </a:r>
            <a:endParaRPr sz="2400">
              <a:solidFill>
                <a:srgbClr val="3C4743"/>
              </a:solidFill>
              <a:latin typeface="Times New Roman"/>
              <a:ea typeface="Times New Roman"/>
              <a:cs typeface="Times New Roman"/>
              <a:sym typeface="Times New Roman"/>
            </a:endParaRPr>
          </a:p>
        </p:txBody>
      </p:sp>
      <p:sp>
        <p:nvSpPr>
          <p:cNvPr id="358" name="Google Shape;358;p33"/>
          <p:cNvSpPr/>
          <p:nvPr/>
        </p:nvSpPr>
        <p:spPr>
          <a:xfrm>
            <a:off x="3337984" y="4814888"/>
            <a:ext cx="36388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0.50</a:t>
            </a:r>
            <a:endParaRPr sz="2400">
              <a:solidFill>
                <a:srgbClr val="3C4743"/>
              </a:solidFill>
              <a:latin typeface="Times New Roman"/>
              <a:ea typeface="Times New Roman"/>
              <a:cs typeface="Times New Roman"/>
              <a:sym typeface="Times New Roman"/>
            </a:endParaRPr>
          </a:p>
        </p:txBody>
      </p:sp>
      <p:sp>
        <p:nvSpPr>
          <p:cNvPr id="359" name="Google Shape;359;p33"/>
          <p:cNvSpPr/>
          <p:nvPr/>
        </p:nvSpPr>
        <p:spPr>
          <a:xfrm>
            <a:off x="4282018"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a:t>
            </a:r>
            <a:endParaRPr sz="2400">
              <a:solidFill>
                <a:srgbClr val="3C4743"/>
              </a:solidFill>
              <a:latin typeface="Times New Roman"/>
              <a:ea typeface="Times New Roman"/>
              <a:cs typeface="Times New Roman"/>
              <a:sym typeface="Times New Roman"/>
            </a:endParaRPr>
          </a:p>
        </p:txBody>
      </p:sp>
      <p:sp>
        <p:nvSpPr>
          <p:cNvPr id="360" name="Google Shape;360;p33"/>
          <p:cNvSpPr/>
          <p:nvPr/>
        </p:nvSpPr>
        <p:spPr>
          <a:xfrm>
            <a:off x="4684184"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2</a:t>
            </a:r>
            <a:endParaRPr sz="2400">
              <a:solidFill>
                <a:srgbClr val="3C4743"/>
              </a:solidFill>
              <a:latin typeface="Times New Roman"/>
              <a:ea typeface="Times New Roman"/>
              <a:cs typeface="Times New Roman"/>
              <a:sym typeface="Times New Roman"/>
            </a:endParaRPr>
          </a:p>
        </p:txBody>
      </p:sp>
      <p:sp>
        <p:nvSpPr>
          <p:cNvPr id="361" name="Google Shape;361;p33"/>
          <p:cNvSpPr/>
          <p:nvPr/>
        </p:nvSpPr>
        <p:spPr>
          <a:xfrm>
            <a:off x="5088467"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3</a:t>
            </a:r>
            <a:endParaRPr sz="2400">
              <a:solidFill>
                <a:srgbClr val="3C4743"/>
              </a:solidFill>
              <a:latin typeface="Times New Roman"/>
              <a:ea typeface="Times New Roman"/>
              <a:cs typeface="Times New Roman"/>
              <a:sym typeface="Times New Roman"/>
            </a:endParaRPr>
          </a:p>
        </p:txBody>
      </p:sp>
      <p:sp>
        <p:nvSpPr>
          <p:cNvPr id="362" name="Google Shape;362;p33"/>
          <p:cNvSpPr/>
          <p:nvPr/>
        </p:nvSpPr>
        <p:spPr>
          <a:xfrm>
            <a:off x="5490634"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4</a:t>
            </a:r>
            <a:endParaRPr sz="2400">
              <a:solidFill>
                <a:srgbClr val="3C4743"/>
              </a:solidFill>
              <a:latin typeface="Times New Roman"/>
              <a:ea typeface="Times New Roman"/>
              <a:cs typeface="Times New Roman"/>
              <a:sym typeface="Times New Roman"/>
            </a:endParaRPr>
          </a:p>
        </p:txBody>
      </p:sp>
      <p:sp>
        <p:nvSpPr>
          <p:cNvPr id="363" name="Google Shape;363;p33"/>
          <p:cNvSpPr/>
          <p:nvPr/>
        </p:nvSpPr>
        <p:spPr>
          <a:xfrm>
            <a:off x="5892800"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5</a:t>
            </a:r>
            <a:endParaRPr sz="2400">
              <a:solidFill>
                <a:srgbClr val="3C4743"/>
              </a:solidFill>
              <a:latin typeface="Times New Roman"/>
              <a:ea typeface="Times New Roman"/>
              <a:cs typeface="Times New Roman"/>
              <a:sym typeface="Times New Roman"/>
            </a:endParaRPr>
          </a:p>
        </p:txBody>
      </p:sp>
      <p:sp>
        <p:nvSpPr>
          <p:cNvPr id="364" name="Google Shape;364;p33"/>
          <p:cNvSpPr/>
          <p:nvPr/>
        </p:nvSpPr>
        <p:spPr>
          <a:xfrm>
            <a:off x="6303433"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6</a:t>
            </a:r>
            <a:endParaRPr sz="2400">
              <a:solidFill>
                <a:srgbClr val="3C4743"/>
              </a:solidFill>
              <a:latin typeface="Times New Roman"/>
              <a:ea typeface="Times New Roman"/>
              <a:cs typeface="Times New Roman"/>
              <a:sym typeface="Times New Roman"/>
            </a:endParaRPr>
          </a:p>
        </p:txBody>
      </p:sp>
      <p:sp>
        <p:nvSpPr>
          <p:cNvPr id="365" name="Google Shape;365;p33"/>
          <p:cNvSpPr/>
          <p:nvPr/>
        </p:nvSpPr>
        <p:spPr>
          <a:xfrm>
            <a:off x="6705600"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7</a:t>
            </a:r>
            <a:endParaRPr sz="2400">
              <a:solidFill>
                <a:srgbClr val="3C4743"/>
              </a:solidFill>
              <a:latin typeface="Times New Roman"/>
              <a:ea typeface="Times New Roman"/>
              <a:cs typeface="Times New Roman"/>
              <a:sym typeface="Times New Roman"/>
            </a:endParaRPr>
          </a:p>
        </p:txBody>
      </p:sp>
      <p:sp>
        <p:nvSpPr>
          <p:cNvPr id="366" name="Google Shape;366;p33"/>
          <p:cNvSpPr/>
          <p:nvPr/>
        </p:nvSpPr>
        <p:spPr>
          <a:xfrm>
            <a:off x="7109884"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8</a:t>
            </a:r>
            <a:endParaRPr sz="2400">
              <a:solidFill>
                <a:srgbClr val="3C4743"/>
              </a:solidFill>
              <a:latin typeface="Times New Roman"/>
              <a:ea typeface="Times New Roman"/>
              <a:cs typeface="Times New Roman"/>
              <a:sym typeface="Times New Roman"/>
            </a:endParaRPr>
          </a:p>
        </p:txBody>
      </p:sp>
      <p:sp>
        <p:nvSpPr>
          <p:cNvPr id="367" name="Google Shape;367;p33"/>
          <p:cNvSpPr/>
          <p:nvPr/>
        </p:nvSpPr>
        <p:spPr>
          <a:xfrm>
            <a:off x="7512051"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9</a:t>
            </a:r>
            <a:endParaRPr sz="2400">
              <a:solidFill>
                <a:srgbClr val="3C4743"/>
              </a:solidFill>
              <a:latin typeface="Times New Roman"/>
              <a:ea typeface="Times New Roman"/>
              <a:cs typeface="Times New Roman"/>
              <a:sym typeface="Times New Roman"/>
            </a:endParaRPr>
          </a:p>
        </p:txBody>
      </p:sp>
      <p:sp>
        <p:nvSpPr>
          <p:cNvPr id="368" name="Google Shape;368;p33"/>
          <p:cNvSpPr/>
          <p:nvPr/>
        </p:nvSpPr>
        <p:spPr>
          <a:xfrm>
            <a:off x="7840134" y="5497513"/>
            <a:ext cx="208390"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10</a:t>
            </a:r>
            <a:endParaRPr sz="2400">
              <a:solidFill>
                <a:srgbClr val="3C4743"/>
              </a:solidFill>
              <a:latin typeface="Times New Roman"/>
              <a:ea typeface="Times New Roman"/>
              <a:cs typeface="Times New Roman"/>
              <a:sym typeface="Times New Roman"/>
            </a:endParaRPr>
          </a:p>
        </p:txBody>
      </p:sp>
      <p:sp>
        <p:nvSpPr>
          <p:cNvPr id="369" name="Google Shape;369;p33"/>
          <p:cNvSpPr/>
          <p:nvPr/>
        </p:nvSpPr>
        <p:spPr>
          <a:xfrm>
            <a:off x="8250767" y="5497513"/>
            <a:ext cx="208390"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11</a:t>
            </a:r>
            <a:endParaRPr sz="2400">
              <a:solidFill>
                <a:srgbClr val="3C4743"/>
              </a:solidFill>
              <a:latin typeface="Times New Roman"/>
              <a:ea typeface="Times New Roman"/>
              <a:cs typeface="Times New Roman"/>
              <a:sym typeface="Times New Roman"/>
            </a:endParaRPr>
          </a:p>
        </p:txBody>
      </p:sp>
      <p:sp>
        <p:nvSpPr>
          <p:cNvPr id="370" name="Google Shape;370;p33"/>
          <p:cNvSpPr/>
          <p:nvPr/>
        </p:nvSpPr>
        <p:spPr>
          <a:xfrm>
            <a:off x="9237134" y="5492751"/>
            <a:ext cx="97270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Quantity of</a:t>
            </a:r>
            <a:endParaRPr sz="2400">
              <a:solidFill>
                <a:srgbClr val="3C4743"/>
              </a:solidFill>
              <a:latin typeface="Times New Roman"/>
              <a:ea typeface="Times New Roman"/>
              <a:cs typeface="Times New Roman"/>
              <a:sym typeface="Times New Roman"/>
            </a:endParaRPr>
          </a:p>
        </p:txBody>
      </p:sp>
      <p:sp>
        <p:nvSpPr>
          <p:cNvPr id="371" name="Google Shape;371;p33"/>
          <p:cNvSpPr/>
          <p:nvPr/>
        </p:nvSpPr>
        <p:spPr>
          <a:xfrm>
            <a:off x="8481484" y="5740401"/>
            <a:ext cx="141795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Ice-Cream Cones</a:t>
            </a:r>
            <a:endParaRPr sz="2400">
              <a:solidFill>
                <a:srgbClr val="3C4743"/>
              </a:solidFill>
              <a:latin typeface="Times New Roman"/>
              <a:ea typeface="Times New Roman"/>
              <a:cs typeface="Times New Roman"/>
              <a:sym typeface="Times New Roman"/>
            </a:endParaRPr>
          </a:p>
        </p:txBody>
      </p:sp>
      <p:sp>
        <p:nvSpPr>
          <p:cNvPr id="372" name="Google Shape;372;p33"/>
          <p:cNvSpPr/>
          <p:nvPr/>
        </p:nvSpPr>
        <p:spPr>
          <a:xfrm>
            <a:off x="3198285" y="1789113"/>
            <a:ext cx="468077"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$3.00</a:t>
            </a:r>
            <a:endParaRPr sz="2400">
              <a:solidFill>
                <a:srgbClr val="3C4743"/>
              </a:solidFill>
              <a:latin typeface="Times New Roman"/>
              <a:ea typeface="Times New Roman"/>
              <a:cs typeface="Times New Roman"/>
              <a:sym typeface="Times New Roman"/>
            </a:endParaRPr>
          </a:p>
        </p:txBody>
      </p:sp>
      <p:sp>
        <p:nvSpPr>
          <p:cNvPr id="373" name="Google Shape;373;p33"/>
          <p:cNvSpPr/>
          <p:nvPr/>
        </p:nvSpPr>
        <p:spPr>
          <a:xfrm>
            <a:off x="8652934" y="5497513"/>
            <a:ext cx="208390"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12</a:t>
            </a:r>
            <a:endParaRPr sz="2400">
              <a:solidFill>
                <a:srgbClr val="3C4743"/>
              </a:solidFill>
              <a:latin typeface="Times New Roman"/>
              <a:ea typeface="Times New Roman"/>
              <a:cs typeface="Times New Roman"/>
              <a:sym typeface="Times New Roman"/>
            </a:endParaRPr>
          </a:p>
        </p:txBody>
      </p:sp>
      <p:grpSp>
        <p:nvGrpSpPr>
          <p:cNvPr id="374" name="Google Shape;374;p33"/>
          <p:cNvGrpSpPr/>
          <p:nvPr/>
        </p:nvGrpSpPr>
        <p:grpSpPr>
          <a:xfrm>
            <a:off x="1202267" y="2897192"/>
            <a:ext cx="2413000" cy="538163"/>
            <a:chOff x="568" y="1825"/>
            <a:chExt cx="1140" cy="339"/>
          </a:xfrm>
        </p:grpSpPr>
        <p:grpSp>
          <p:nvGrpSpPr>
            <p:cNvPr id="375" name="Google Shape;375;p33"/>
            <p:cNvGrpSpPr/>
            <p:nvPr/>
          </p:nvGrpSpPr>
          <p:grpSpPr>
            <a:xfrm>
              <a:off x="568" y="1825"/>
              <a:ext cx="1140" cy="339"/>
              <a:chOff x="568" y="1825"/>
              <a:chExt cx="1140" cy="339"/>
            </a:xfrm>
          </p:grpSpPr>
          <p:sp>
            <p:nvSpPr>
              <p:cNvPr id="376" name="Google Shape;376;p33"/>
              <p:cNvSpPr/>
              <p:nvPr/>
            </p:nvSpPr>
            <p:spPr>
              <a:xfrm>
                <a:off x="568" y="1825"/>
                <a:ext cx="896" cy="339"/>
              </a:xfrm>
              <a:prstGeom prst="rect">
                <a:avLst/>
              </a:prstGeom>
              <a:solidFill>
                <a:srgbClr val="E1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cxnSp>
            <p:nvCxnSpPr>
              <p:cNvPr id="377" name="Google Shape;377;p33"/>
              <p:cNvCxnSpPr/>
              <p:nvPr/>
            </p:nvCxnSpPr>
            <p:spPr>
              <a:xfrm rot="10800000">
                <a:off x="1464" y="2023"/>
                <a:ext cx="244" cy="94"/>
              </a:xfrm>
              <a:prstGeom prst="straightConnector1">
                <a:avLst/>
              </a:prstGeom>
              <a:noFill/>
              <a:ln cap="flat" cmpd="sng" w="19050">
                <a:solidFill>
                  <a:srgbClr val="000000"/>
                </a:solidFill>
                <a:prstDash val="solid"/>
                <a:round/>
                <a:headEnd len="med" w="med" type="none"/>
                <a:tailEnd len="med" w="med" type="none"/>
              </a:ln>
            </p:spPr>
          </p:cxnSp>
          <p:sp>
            <p:nvSpPr>
              <p:cNvPr id="378" name="Google Shape;378;p33"/>
              <p:cNvSpPr/>
              <p:nvPr/>
            </p:nvSpPr>
            <p:spPr>
              <a:xfrm>
                <a:off x="618" y="1833"/>
                <a:ext cx="549"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 A decrease </a:t>
                </a:r>
                <a:endParaRPr sz="2400">
                  <a:solidFill>
                    <a:srgbClr val="3C4743"/>
                  </a:solidFill>
                  <a:latin typeface="Times New Roman"/>
                  <a:ea typeface="Times New Roman"/>
                  <a:cs typeface="Times New Roman"/>
                  <a:sym typeface="Times New Roman"/>
                </a:endParaRPr>
              </a:p>
            </p:txBody>
          </p:sp>
          <p:sp>
            <p:nvSpPr>
              <p:cNvPr id="379" name="Google Shape;379;p33"/>
              <p:cNvSpPr/>
              <p:nvPr/>
            </p:nvSpPr>
            <p:spPr>
              <a:xfrm>
                <a:off x="618" y="1988"/>
                <a:ext cx="291"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in price</a:t>
                </a:r>
                <a:endParaRPr sz="2400">
                  <a:solidFill>
                    <a:srgbClr val="3C4743"/>
                  </a:solidFill>
                  <a:latin typeface="Times New Roman"/>
                  <a:ea typeface="Times New Roman"/>
                  <a:cs typeface="Times New Roman"/>
                  <a:sym typeface="Times New Roman"/>
                </a:endParaRPr>
              </a:p>
            </p:txBody>
          </p:sp>
        </p:grpSp>
        <p:sp>
          <p:nvSpPr>
            <p:cNvPr id="380" name="Google Shape;380;p33"/>
            <p:cNvSpPr/>
            <p:nvPr/>
          </p:nvSpPr>
          <p:spPr>
            <a:xfrm>
              <a:off x="1018" y="2008"/>
              <a:ext cx="95"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 ...</a:t>
              </a:r>
              <a:endParaRPr sz="2400">
                <a:solidFill>
                  <a:srgbClr val="3C4743"/>
                </a:solidFill>
                <a:latin typeface="Times New Roman"/>
                <a:ea typeface="Times New Roman"/>
                <a:cs typeface="Times New Roman"/>
                <a:sym typeface="Times New Roman"/>
              </a:endParaRPr>
            </a:p>
          </p:txBody>
        </p:sp>
      </p:grpSp>
      <p:grpSp>
        <p:nvGrpSpPr>
          <p:cNvPr id="381" name="Google Shape;381;p33"/>
          <p:cNvGrpSpPr/>
          <p:nvPr/>
        </p:nvGrpSpPr>
        <p:grpSpPr>
          <a:xfrm>
            <a:off x="5018617" y="5789613"/>
            <a:ext cx="2956983" cy="704850"/>
            <a:chOff x="2371" y="3647"/>
            <a:chExt cx="1397" cy="444"/>
          </a:xfrm>
        </p:grpSpPr>
        <p:cxnSp>
          <p:nvCxnSpPr>
            <p:cNvPr id="382" name="Google Shape;382;p33"/>
            <p:cNvCxnSpPr/>
            <p:nvPr/>
          </p:nvCxnSpPr>
          <p:spPr>
            <a:xfrm flipH="1" rot="10800000">
              <a:off x="2465" y="3647"/>
              <a:ext cx="302" cy="117"/>
            </a:xfrm>
            <a:prstGeom prst="straightConnector1">
              <a:avLst/>
            </a:prstGeom>
            <a:noFill/>
            <a:ln cap="flat" cmpd="sng" w="19050">
              <a:solidFill>
                <a:srgbClr val="000000"/>
              </a:solidFill>
              <a:prstDash val="solid"/>
              <a:round/>
              <a:headEnd len="med" w="med" type="none"/>
              <a:tailEnd len="med" w="med" type="none"/>
            </a:ln>
          </p:spPr>
        </p:cxnSp>
        <p:sp>
          <p:nvSpPr>
            <p:cNvPr id="383" name="Google Shape;383;p33"/>
            <p:cNvSpPr/>
            <p:nvPr/>
          </p:nvSpPr>
          <p:spPr>
            <a:xfrm>
              <a:off x="2371" y="3764"/>
              <a:ext cx="1397" cy="327"/>
            </a:xfrm>
            <a:prstGeom prst="rect">
              <a:avLst/>
            </a:prstGeom>
            <a:solidFill>
              <a:srgbClr val="E1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384" name="Google Shape;384;p33"/>
            <p:cNvSpPr/>
            <p:nvPr/>
          </p:nvSpPr>
          <p:spPr>
            <a:xfrm>
              <a:off x="2408" y="3769"/>
              <a:ext cx="95"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2. </a:t>
              </a:r>
              <a:endParaRPr sz="2400">
                <a:solidFill>
                  <a:srgbClr val="3C4743"/>
                </a:solidFill>
                <a:latin typeface="Times New Roman"/>
                <a:ea typeface="Times New Roman"/>
                <a:cs typeface="Times New Roman"/>
                <a:sym typeface="Times New Roman"/>
              </a:endParaRPr>
            </a:p>
          </p:txBody>
        </p:sp>
        <p:sp>
          <p:nvSpPr>
            <p:cNvPr id="385" name="Google Shape;385;p33"/>
            <p:cNvSpPr/>
            <p:nvPr/>
          </p:nvSpPr>
          <p:spPr>
            <a:xfrm>
              <a:off x="2548" y="3769"/>
              <a:ext cx="73"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a:t>
              </a:r>
              <a:endParaRPr sz="2400">
                <a:solidFill>
                  <a:srgbClr val="3C4743"/>
                </a:solidFill>
                <a:latin typeface="Times New Roman"/>
                <a:ea typeface="Times New Roman"/>
                <a:cs typeface="Times New Roman"/>
                <a:sym typeface="Times New Roman"/>
              </a:endParaRPr>
            </a:p>
          </p:txBody>
        </p:sp>
        <p:sp>
          <p:nvSpPr>
            <p:cNvPr id="386" name="Google Shape;386;p33"/>
            <p:cNvSpPr/>
            <p:nvPr/>
          </p:nvSpPr>
          <p:spPr>
            <a:xfrm>
              <a:off x="2726" y="3769"/>
              <a:ext cx="738"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increases quantity </a:t>
              </a:r>
              <a:endParaRPr sz="2400">
                <a:solidFill>
                  <a:srgbClr val="3C4743"/>
                </a:solidFill>
                <a:latin typeface="Times New Roman"/>
                <a:ea typeface="Times New Roman"/>
                <a:cs typeface="Times New Roman"/>
                <a:sym typeface="Times New Roman"/>
              </a:endParaRPr>
            </a:p>
          </p:txBody>
        </p:sp>
        <p:sp>
          <p:nvSpPr>
            <p:cNvPr id="387" name="Google Shape;387;p33"/>
            <p:cNvSpPr/>
            <p:nvPr/>
          </p:nvSpPr>
          <p:spPr>
            <a:xfrm>
              <a:off x="2408" y="3924"/>
              <a:ext cx="801"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of cones demanded.</a:t>
              </a:r>
              <a:endParaRPr sz="2400">
                <a:solidFill>
                  <a:srgbClr val="3C4743"/>
                </a:solidFill>
                <a:latin typeface="Times New Roman"/>
                <a:ea typeface="Times New Roman"/>
                <a:cs typeface="Times New Roman"/>
                <a:sym typeface="Times New Roman"/>
              </a:endParaRPr>
            </a:p>
          </p:txBody>
        </p:sp>
      </p:grpSp>
      <p:cxnSp>
        <p:nvCxnSpPr>
          <p:cNvPr id="388" name="Google Shape;388;p33"/>
          <p:cNvCxnSpPr/>
          <p:nvPr/>
        </p:nvCxnSpPr>
        <p:spPr>
          <a:xfrm flipH="1" rot="5400000">
            <a:off x="3550180" y="3446993"/>
            <a:ext cx="327025" cy="2117"/>
          </a:xfrm>
          <a:prstGeom prst="straightConnector1">
            <a:avLst/>
          </a:prstGeom>
          <a:noFill/>
          <a:ln cap="flat" cmpd="sng" w="19050">
            <a:solidFill>
              <a:srgbClr val="000000"/>
            </a:solidFill>
            <a:prstDash val="solid"/>
            <a:round/>
            <a:headEnd len="med" w="med" type="stealth"/>
            <a:tailEnd len="med" w="med" type="none"/>
          </a:ln>
        </p:spPr>
      </p:cxnSp>
      <p:pic>
        <p:nvPicPr>
          <p:cNvPr id="389" name="Google Shape;389;p33"/>
          <p:cNvPicPr preferRelativeResize="0"/>
          <p:nvPr/>
        </p:nvPicPr>
        <p:blipFill rotWithShape="1">
          <a:blip r:embed="rId4">
            <a:alphaModFix/>
          </a:blip>
          <a:srcRect b="1889" l="0" r="0" t="0"/>
          <a:stretch/>
        </p:blipFill>
        <p:spPr>
          <a:xfrm>
            <a:off x="7416800" y="923926"/>
            <a:ext cx="4165600" cy="2200275"/>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f03462902">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