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885B44-00BE-493C-8CE4-EA4C7D5C7F90}">
  <a:tblStyle styleId="{50885B44-00BE-493C-8CE4-EA4C7D5C7F9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3C4743"/>
                </a:solidFill>
              </a:rPr>
              <a:t>‹#›</a:t>
            </a:fld>
            <a:endParaRPr>
              <a:solidFill>
                <a:srgbClr val="3C4743"/>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7" name="Shape 17"/>
        <p:cNvGrpSpPr/>
        <p:nvPr/>
      </p:nvGrpSpPr>
      <p:grpSpPr>
        <a:xfrm>
          <a:off x="0" y="0"/>
          <a:ext cx="0" cy="0"/>
          <a:chOff x="0" y="0"/>
          <a:chExt cx="0" cy="0"/>
        </a:xfrm>
      </p:grpSpPr>
      <p:sp>
        <p:nvSpPr>
          <p:cNvPr id="18" name="Google Shape;18;p2"/>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rot="5400000">
            <a:off x="4101370" y="-630460"/>
            <a:ext cx="3986213" cy="962863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81" name="Google Shape;81;p11"/>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4" name="Shape 84"/>
        <p:cNvGrpSpPr/>
        <p:nvPr/>
      </p:nvGrpSpPr>
      <p:grpSpPr>
        <a:xfrm>
          <a:off x="0" y="0"/>
          <a:ext cx="0" cy="0"/>
          <a:chOff x="0" y="0"/>
          <a:chExt cx="0" cy="0"/>
        </a:xfrm>
      </p:grpSpPr>
      <p:sp>
        <p:nvSpPr>
          <p:cNvPr id="85" name="Google Shape;85;p12"/>
          <p:cNvSpPr/>
          <p:nvPr/>
        </p:nvSpPr>
        <p:spPr>
          <a:xfrm rot="5400000">
            <a:off x="8267671" y="3370131"/>
            <a:ext cx="6858000" cy="1188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pic>
        <p:nvPicPr>
          <p:cNvPr id="86" name="Google Shape;86;p12"/>
          <p:cNvPicPr preferRelativeResize="0"/>
          <p:nvPr/>
        </p:nvPicPr>
        <p:blipFill rotWithShape="1">
          <a:blip r:embed="rId2">
            <a:alphaModFix/>
          </a:blip>
          <a:srcRect b="0" l="0" r="0" t="0"/>
          <a:stretch/>
        </p:blipFill>
        <p:spPr>
          <a:xfrm rot="5400000">
            <a:off x="7523375" y="2743540"/>
            <a:ext cx="6857433" cy="1371487"/>
          </a:xfrm>
          <a:prstGeom prst="rect">
            <a:avLst/>
          </a:prstGeom>
          <a:noFill/>
          <a:ln>
            <a:noFill/>
          </a:ln>
        </p:spPr>
      </p:pic>
      <p:sp>
        <p:nvSpPr>
          <p:cNvPr id="87" name="Google Shape;87;p12"/>
          <p:cNvSpPr txBox="1"/>
          <p:nvPr>
            <p:ph type="title"/>
          </p:nvPr>
        </p:nvSpPr>
        <p:spPr>
          <a:xfrm rot="5400000">
            <a:off x="8094434" y="2634163"/>
            <a:ext cx="5714714" cy="1370886"/>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2"/>
          <p:cNvSpPr txBox="1"/>
          <p:nvPr>
            <p:ph idx="1" type="body"/>
          </p:nvPr>
        </p:nvSpPr>
        <p:spPr>
          <a:xfrm rot="5400000">
            <a:off x="2367386" y="-1526938"/>
            <a:ext cx="5714714" cy="96930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89" name="Google Shape;89;p12"/>
          <p:cNvSpPr txBox="1"/>
          <p:nvPr>
            <p:ph idx="10" type="dt"/>
          </p:nvPr>
        </p:nvSpPr>
        <p:spPr>
          <a:xfrm>
            <a:off x="378199"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2382374"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8102389"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14"/>
          <p:cNvSpPr txBox="1"/>
          <p:nvPr>
            <p:ph type="title"/>
          </p:nvPr>
        </p:nvSpPr>
        <p:spPr>
          <a:xfrm>
            <a:off x="812800" y="76200"/>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 name="Google Shape;100;p14"/>
          <p:cNvSpPr txBox="1"/>
          <p:nvPr>
            <p:ph idx="12" type="sldNum"/>
          </p:nvPr>
        </p:nvSpPr>
        <p:spPr>
          <a:xfrm>
            <a:off x="11582400" y="6553200"/>
            <a:ext cx="609600" cy="304800"/>
          </a:xfrm>
          <a:prstGeom prst="rect">
            <a:avLst/>
          </a:prstGeom>
          <a:solidFill>
            <a:schemeClr val="lt1"/>
          </a:solidFill>
          <a:ln>
            <a:noFill/>
          </a:ln>
        </p:spPr>
        <p:txBody>
          <a:bodyPr anchorCtr="0" anchor="t" bIns="45700" lIns="91425" spcFirstLastPara="1" rIns="91425" wrap="square" tIns="45700">
            <a:noAutofit/>
          </a:bodyPr>
          <a:lstStyle>
            <a:lvl1pPr indent="0" lvl="0" marL="0" algn="r">
              <a:spcBef>
                <a:spcPts val="0"/>
              </a:spcBef>
              <a:buNone/>
              <a:defRPr sz="1400">
                <a:solidFill>
                  <a:srgbClr val="000000"/>
                </a:solidFill>
                <a:latin typeface="Arial"/>
                <a:ea typeface="Arial"/>
                <a:cs typeface="Arial"/>
                <a:sym typeface="Arial"/>
              </a:defRPr>
            </a:lvl1pPr>
            <a:lvl2pPr indent="0" lvl="1" marL="0" algn="r">
              <a:spcBef>
                <a:spcPts val="0"/>
              </a:spcBef>
              <a:buNone/>
              <a:defRPr sz="1400">
                <a:solidFill>
                  <a:srgbClr val="000000"/>
                </a:solidFill>
                <a:latin typeface="Arial"/>
                <a:ea typeface="Arial"/>
                <a:cs typeface="Arial"/>
                <a:sym typeface="Arial"/>
              </a:defRPr>
            </a:lvl2pPr>
            <a:lvl3pPr indent="0" lvl="2" marL="0" algn="r">
              <a:spcBef>
                <a:spcPts val="0"/>
              </a:spcBef>
              <a:buNone/>
              <a:defRPr sz="1400">
                <a:solidFill>
                  <a:srgbClr val="000000"/>
                </a:solidFill>
                <a:latin typeface="Arial"/>
                <a:ea typeface="Arial"/>
                <a:cs typeface="Arial"/>
                <a:sym typeface="Arial"/>
              </a:defRPr>
            </a:lvl3pPr>
            <a:lvl4pPr indent="0" lvl="3" marL="0" algn="r">
              <a:spcBef>
                <a:spcPts val="0"/>
              </a:spcBef>
              <a:buNone/>
              <a:defRPr sz="1400">
                <a:solidFill>
                  <a:srgbClr val="000000"/>
                </a:solidFill>
                <a:latin typeface="Arial"/>
                <a:ea typeface="Arial"/>
                <a:cs typeface="Arial"/>
                <a:sym typeface="Arial"/>
              </a:defRPr>
            </a:lvl4pPr>
            <a:lvl5pPr indent="0" lvl="4" marL="0" algn="r">
              <a:spcBef>
                <a:spcPts val="0"/>
              </a:spcBef>
              <a:buNone/>
              <a:defRPr sz="1400">
                <a:solidFill>
                  <a:srgbClr val="000000"/>
                </a:solidFill>
                <a:latin typeface="Arial"/>
                <a:ea typeface="Arial"/>
                <a:cs typeface="Arial"/>
                <a:sym typeface="Arial"/>
              </a:defRPr>
            </a:lvl5pPr>
            <a:lvl6pPr indent="0" lvl="5" marL="0" algn="r">
              <a:spcBef>
                <a:spcPts val="0"/>
              </a:spcBef>
              <a:buNone/>
              <a:defRPr sz="1400">
                <a:solidFill>
                  <a:srgbClr val="000000"/>
                </a:solidFill>
                <a:latin typeface="Arial"/>
                <a:ea typeface="Arial"/>
                <a:cs typeface="Arial"/>
                <a:sym typeface="Arial"/>
              </a:defRPr>
            </a:lvl6pPr>
            <a:lvl7pPr indent="0" lvl="6" marL="0" algn="r">
              <a:spcBef>
                <a:spcPts val="0"/>
              </a:spcBef>
              <a:buNone/>
              <a:defRPr sz="1400">
                <a:solidFill>
                  <a:srgbClr val="000000"/>
                </a:solidFill>
                <a:latin typeface="Arial"/>
                <a:ea typeface="Arial"/>
                <a:cs typeface="Arial"/>
                <a:sym typeface="Arial"/>
              </a:defRPr>
            </a:lvl7pPr>
            <a:lvl8pPr indent="0" lvl="7" marL="0" algn="r">
              <a:spcBef>
                <a:spcPts val="0"/>
              </a:spcBef>
              <a:buNone/>
              <a:defRPr sz="1400">
                <a:solidFill>
                  <a:srgbClr val="000000"/>
                </a:solidFill>
                <a:latin typeface="Arial"/>
                <a:ea typeface="Arial"/>
                <a:cs typeface="Arial"/>
                <a:sym typeface="Arial"/>
              </a:defRPr>
            </a:lvl8pPr>
            <a:lvl9pPr indent="0" lvl="8" marL="0" algn="r">
              <a:spcBef>
                <a:spcPts val="0"/>
              </a:spcBef>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1" name="Shape 101"/>
        <p:cNvGrpSpPr/>
        <p:nvPr/>
      </p:nvGrpSpPr>
      <p:grpSpPr>
        <a:xfrm>
          <a:off x="0" y="0"/>
          <a:ext cx="0" cy="0"/>
          <a:chOff x="0" y="0"/>
          <a:chExt cx="0" cy="0"/>
        </a:xfrm>
      </p:grpSpPr>
      <p:sp>
        <p:nvSpPr>
          <p:cNvPr id="102" name="Google Shape;102;p15"/>
          <p:cNvSpPr txBox="1"/>
          <p:nvPr>
            <p:ph type="ctrTitle"/>
          </p:nvPr>
        </p:nvSpPr>
        <p:spPr>
          <a:xfrm>
            <a:off x="2540000" y="2133600"/>
            <a:ext cx="7924800" cy="2895600"/>
          </a:xfrm>
          <a:prstGeom prst="rect">
            <a:avLst/>
          </a:prstGeom>
          <a:solidFill>
            <a:srgbClr val="666699"/>
          </a:solid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3" name="Google Shape;103;p15"/>
          <p:cNvSpPr txBox="1"/>
          <p:nvPr>
            <p:ph idx="12" type="sldNum"/>
          </p:nvPr>
        </p:nvSpPr>
        <p:spPr>
          <a:xfrm>
            <a:off x="10972800" y="0"/>
            <a:ext cx="12192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rgbClr val="000000"/>
                </a:solidFill>
                <a:latin typeface="Arial"/>
                <a:ea typeface="Arial"/>
                <a:cs typeface="Arial"/>
                <a:sym typeface="Arial"/>
              </a:defRPr>
            </a:lvl1pPr>
            <a:lvl2pPr indent="0" lvl="1" marL="0" algn="r">
              <a:spcBef>
                <a:spcPts val="0"/>
              </a:spcBef>
              <a:buNone/>
              <a:defRPr sz="1400">
                <a:solidFill>
                  <a:srgbClr val="000000"/>
                </a:solidFill>
                <a:latin typeface="Arial"/>
                <a:ea typeface="Arial"/>
                <a:cs typeface="Arial"/>
                <a:sym typeface="Arial"/>
              </a:defRPr>
            </a:lvl2pPr>
            <a:lvl3pPr indent="0" lvl="2" marL="0" algn="r">
              <a:spcBef>
                <a:spcPts val="0"/>
              </a:spcBef>
              <a:buNone/>
              <a:defRPr sz="1400">
                <a:solidFill>
                  <a:srgbClr val="000000"/>
                </a:solidFill>
                <a:latin typeface="Arial"/>
                <a:ea typeface="Arial"/>
                <a:cs typeface="Arial"/>
                <a:sym typeface="Arial"/>
              </a:defRPr>
            </a:lvl3pPr>
            <a:lvl4pPr indent="0" lvl="3" marL="0" algn="r">
              <a:spcBef>
                <a:spcPts val="0"/>
              </a:spcBef>
              <a:buNone/>
              <a:defRPr sz="1400">
                <a:solidFill>
                  <a:srgbClr val="000000"/>
                </a:solidFill>
                <a:latin typeface="Arial"/>
                <a:ea typeface="Arial"/>
                <a:cs typeface="Arial"/>
                <a:sym typeface="Arial"/>
              </a:defRPr>
            </a:lvl4pPr>
            <a:lvl5pPr indent="0" lvl="4" marL="0" algn="r">
              <a:spcBef>
                <a:spcPts val="0"/>
              </a:spcBef>
              <a:buNone/>
              <a:defRPr sz="1400">
                <a:solidFill>
                  <a:srgbClr val="000000"/>
                </a:solidFill>
                <a:latin typeface="Arial"/>
                <a:ea typeface="Arial"/>
                <a:cs typeface="Arial"/>
                <a:sym typeface="Arial"/>
              </a:defRPr>
            </a:lvl5pPr>
            <a:lvl6pPr indent="0" lvl="5" marL="0" algn="r">
              <a:spcBef>
                <a:spcPts val="0"/>
              </a:spcBef>
              <a:buNone/>
              <a:defRPr sz="1400">
                <a:solidFill>
                  <a:srgbClr val="000000"/>
                </a:solidFill>
                <a:latin typeface="Arial"/>
                <a:ea typeface="Arial"/>
                <a:cs typeface="Arial"/>
                <a:sym typeface="Arial"/>
              </a:defRPr>
            </a:lvl6pPr>
            <a:lvl7pPr indent="0" lvl="6" marL="0" algn="r">
              <a:spcBef>
                <a:spcPts val="0"/>
              </a:spcBef>
              <a:buNone/>
              <a:defRPr sz="1400">
                <a:solidFill>
                  <a:srgbClr val="000000"/>
                </a:solidFill>
                <a:latin typeface="Arial"/>
                <a:ea typeface="Arial"/>
                <a:cs typeface="Arial"/>
                <a:sym typeface="Arial"/>
              </a:defRPr>
            </a:lvl7pPr>
            <a:lvl8pPr indent="0" lvl="7" marL="0" algn="r">
              <a:spcBef>
                <a:spcPts val="0"/>
              </a:spcBef>
              <a:buNone/>
              <a:defRPr sz="1400">
                <a:solidFill>
                  <a:srgbClr val="000000"/>
                </a:solidFill>
                <a:latin typeface="Arial"/>
                <a:ea typeface="Arial"/>
                <a:cs typeface="Arial"/>
                <a:sym typeface="Arial"/>
              </a:defRPr>
            </a:lvl8pPr>
            <a:lvl9pPr indent="0" lvl="8" marL="0" algn="r">
              <a:spcBef>
                <a:spcPts val="0"/>
              </a:spcBef>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15"/>
          <p:cNvSpPr/>
          <p:nvPr/>
        </p:nvSpPr>
        <p:spPr>
          <a:xfrm>
            <a:off x="0" y="6553200"/>
            <a:ext cx="12192000" cy="30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99"/>
                </a:solidFill>
                <a:latin typeface="Arial"/>
                <a:ea typeface="Arial"/>
                <a:cs typeface="Arial"/>
                <a:sym typeface="Arial"/>
              </a:rPr>
              <a:t>© 2002 Prentice Hall Business Publishing	Principles of Economics, 6/e	Karl Case, Ray Fair</a:t>
            </a:r>
            <a:endParaRPr/>
          </a:p>
        </p:txBody>
      </p:sp>
      <p:sp>
        <p:nvSpPr>
          <p:cNvPr id="105" name="Google Shape;105;p15"/>
          <p:cNvSpPr txBox="1"/>
          <p:nvPr/>
        </p:nvSpPr>
        <p:spPr>
          <a:xfrm rot="-5400000">
            <a:off x="734484" y="1636068"/>
            <a:ext cx="2514600" cy="461665"/>
          </a:xfrm>
          <a:prstGeom prst="rect">
            <a:avLst/>
          </a:prstGeom>
          <a:solidFill>
            <a:srgbClr val="33339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  </a:t>
            </a:r>
            <a:r>
              <a:rPr lang="en-US" sz="1800">
                <a:solidFill>
                  <a:srgbClr val="333399"/>
                </a:solidFill>
                <a:latin typeface="Arial"/>
                <a:ea typeface="Arial"/>
                <a:cs typeface="Arial"/>
                <a:sym typeface="Arial"/>
              </a:rPr>
              <a:t>C H A P T E R</a:t>
            </a:r>
            <a:endParaRPr/>
          </a:p>
        </p:txBody>
      </p:sp>
      <p:sp>
        <p:nvSpPr>
          <p:cNvPr id="106" name="Google Shape;106;p15"/>
          <p:cNvSpPr txBox="1"/>
          <p:nvPr/>
        </p:nvSpPr>
        <p:spPr>
          <a:xfrm>
            <a:off x="2336800" y="609600"/>
            <a:ext cx="1625600" cy="1447800"/>
          </a:xfrm>
          <a:prstGeom prst="rect">
            <a:avLst/>
          </a:prstGeom>
          <a:solidFill>
            <a:srgbClr val="333399"/>
          </a:solidFill>
          <a:ln>
            <a:noFill/>
          </a:ln>
        </p:spPr>
        <p:txBody>
          <a:bodyPr anchorCtr="1" anchor="ctr" bIns="45700" lIns="91425" spcFirstLastPara="1" rIns="91425" wrap="square" tIns="45700">
            <a:noAutofit/>
          </a:bodyPr>
          <a:lstStyle/>
          <a:p>
            <a:pPr indent="0" lvl="0" marL="0" marR="0" rtl="0" algn="l">
              <a:spcBef>
                <a:spcPts val="0"/>
              </a:spcBef>
              <a:spcAft>
                <a:spcPts val="0"/>
              </a:spcAft>
              <a:buNone/>
            </a:pPr>
            <a:r>
              <a:rPr lang="en-US" sz="6000">
                <a:solidFill>
                  <a:srgbClr val="FFFFFF"/>
                </a:solidFill>
                <a:latin typeface="Arial"/>
                <a:ea typeface="Arial"/>
                <a:cs typeface="Arial"/>
                <a:sym typeface="Arial"/>
              </a:rPr>
              <a:t>3</a:t>
            </a:r>
            <a:endParaRPr/>
          </a:p>
        </p:txBody>
      </p:sp>
      <p:cxnSp>
        <p:nvCxnSpPr>
          <p:cNvPr id="107" name="Google Shape;107;p15"/>
          <p:cNvCxnSpPr/>
          <p:nvPr/>
        </p:nvCxnSpPr>
        <p:spPr>
          <a:xfrm>
            <a:off x="2336800" y="1828800"/>
            <a:ext cx="8839200" cy="0"/>
          </a:xfrm>
          <a:prstGeom prst="straightConnector1">
            <a:avLst/>
          </a:prstGeom>
          <a:noFill/>
          <a:ln cap="flat" cmpd="sng" w="38100">
            <a:solidFill>
              <a:srgbClr val="FF9900"/>
            </a:solidFill>
            <a:prstDash val="solid"/>
            <a:round/>
            <a:headEnd len="med" w="med" type="none"/>
            <a:tailEnd len="med" w="med" type="none"/>
          </a:ln>
        </p:spPr>
      </p:cxnSp>
      <p:sp>
        <p:nvSpPr>
          <p:cNvPr id="108" name="Google Shape;108;p15"/>
          <p:cNvSpPr txBox="1"/>
          <p:nvPr/>
        </p:nvSpPr>
        <p:spPr>
          <a:xfrm>
            <a:off x="7924800" y="5486400"/>
            <a:ext cx="3251200" cy="609600"/>
          </a:xfrm>
          <a:prstGeom prst="rect">
            <a:avLst/>
          </a:prstGeom>
          <a:solidFill>
            <a:srgbClr val="333399"/>
          </a:solidFill>
          <a:ln>
            <a:noFill/>
          </a:ln>
        </p:spPr>
        <p:txBody>
          <a:bodyPr anchorCtr="1" anchor="ctr" bIns="45700" lIns="91425" spcFirstLastPara="1" rIns="91425" wrap="square" tIns="45700">
            <a:noAutofit/>
          </a:bodyPr>
          <a:lstStyle/>
          <a:p>
            <a:pPr indent="0" lvl="0" marL="0" marR="0" rtl="0" algn="r">
              <a:spcBef>
                <a:spcPts val="0"/>
              </a:spcBef>
              <a:spcAft>
                <a:spcPts val="0"/>
              </a:spcAft>
              <a:buNone/>
            </a:pPr>
            <a:r>
              <a:rPr lang="en-US" sz="1200">
                <a:solidFill>
                  <a:srgbClr val="FFFFFF"/>
                </a:solidFill>
                <a:latin typeface="Arial"/>
                <a:ea typeface="Arial"/>
                <a:cs typeface="Arial"/>
                <a:sym typeface="Arial"/>
              </a:rPr>
              <a:t>Prepared by:  Fernando Quijano and Yvonn Quijano</a:t>
            </a:r>
            <a:endParaRPr sz="6000">
              <a:solidFill>
                <a:srgbClr val="FFFFFF"/>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6"/>
          <p:cNvSpPr txBox="1"/>
          <p:nvPr>
            <p:ph type="title"/>
          </p:nvPr>
        </p:nvSpPr>
        <p:spPr>
          <a:xfrm>
            <a:off x="812800" y="76200"/>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1" name="Google Shape;111;p16"/>
          <p:cNvSpPr txBox="1"/>
          <p:nvPr>
            <p:ph idx="1" type="body"/>
          </p:nvPr>
        </p:nvSpPr>
        <p:spPr>
          <a:xfrm>
            <a:off x="914400" y="1447800"/>
            <a:ext cx="108712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450"/>
              </a:spcBef>
              <a:spcAft>
                <a:spcPts val="0"/>
              </a:spcAft>
              <a:buClr>
                <a:schemeClr val="dk1"/>
              </a:buClr>
              <a:buSzPts val="1800"/>
              <a:buChar char="•"/>
              <a:defRPr/>
            </a:lvl1pPr>
            <a:lvl2pPr indent="-331469" lvl="1" marL="914400" algn="l">
              <a:spcBef>
                <a:spcPts val="810"/>
              </a:spcBef>
              <a:spcAft>
                <a:spcPts val="0"/>
              </a:spcAft>
              <a:buClr>
                <a:schemeClr val="dk1"/>
              </a:buClr>
              <a:buSzPts val="1620"/>
              <a:buChar char="•"/>
              <a:defRPr/>
            </a:lvl2pPr>
            <a:lvl3pPr indent="-331469" lvl="2" marL="1371600" algn="l">
              <a:spcBef>
                <a:spcPts val="450"/>
              </a:spcBef>
              <a:spcAft>
                <a:spcPts val="0"/>
              </a:spcAft>
              <a:buClr>
                <a:schemeClr val="dk1"/>
              </a:buClr>
              <a:buSzPts val="162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6"/>
          <p:cNvSpPr txBox="1"/>
          <p:nvPr>
            <p:ph idx="12" type="sldNum"/>
          </p:nvPr>
        </p:nvSpPr>
        <p:spPr>
          <a:xfrm>
            <a:off x="11582400" y="6553200"/>
            <a:ext cx="609600" cy="304800"/>
          </a:xfrm>
          <a:prstGeom prst="rect">
            <a:avLst/>
          </a:prstGeom>
          <a:solidFill>
            <a:schemeClr val="lt1"/>
          </a:solidFill>
          <a:ln>
            <a:noFill/>
          </a:ln>
        </p:spPr>
        <p:txBody>
          <a:bodyPr anchorCtr="0" anchor="t" bIns="45700" lIns="91425" spcFirstLastPara="1" rIns="91425" wrap="square" tIns="45700">
            <a:noAutofit/>
          </a:bodyPr>
          <a:lstStyle>
            <a:lvl1pPr indent="0" lvl="0" marL="0" algn="r">
              <a:spcBef>
                <a:spcPts val="0"/>
              </a:spcBef>
              <a:buNone/>
              <a:defRPr sz="1400">
                <a:solidFill>
                  <a:srgbClr val="000000"/>
                </a:solidFill>
                <a:latin typeface="Arial"/>
                <a:ea typeface="Arial"/>
                <a:cs typeface="Arial"/>
                <a:sym typeface="Arial"/>
              </a:defRPr>
            </a:lvl1pPr>
            <a:lvl2pPr indent="0" lvl="1" marL="0" algn="r">
              <a:spcBef>
                <a:spcPts val="0"/>
              </a:spcBef>
              <a:buNone/>
              <a:defRPr sz="1400">
                <a:solidFill>
                  <a:srgbClr val="000000"/>
                </a:solidFill>
                <a:latin typeface="Arial"/>
                <a:ea typeface="Arial"/>
                <a:cs typeface="Arial"/>
                <a:sym typeface="Arial"/>
              </a:defRPr>
            </a:lvl2pPr>
            <a:lvl3pPr indent="0" lvl="2" marL="0" algn="r">
              <a:spcBef>
                <a:spcPts val="0"/>
              </a:spcBef>
              <a:buNone/>
              <a:defRPr sz="1400">
                <a:solidFill>
                  <a:srgbClr val="000000"/>
                </a:solidFill>
                <a:latin typeface="Arial"/>
                <a:ea typeface="Arial"/>
                <a:cs typeface="Arial"/>
                <a:sym typeface="Arial"/>
              </a:defRPr>
            </a:lvl3pPr>
            <a:lvl4pPr indent="0" lvl="3" marL="0" algn="r">
              <a:spcBef>
                <a:spcPts val="0"/>
              </a:spcBef>
              <a:buNone/>
              <a:defRPr sz="1400">
                <a:solidFill>
                  <a:srgbClr val="000000"/>
                </a:solidFill>
                <a:latin typeface="Arial"/>
                <a:ea typeface="Arial"/>
                <a:cs typeface="Arial"/>
                <a:sym typeface="Arial"/>
              </a:defRPr>
            </a:lvl4pPr>
            <a:lvl5pPr indent="0" lvl="4" marL="0" algn="r">
              <a:spcBef>
                <a:spcPts val="0"/>
              </a:spcBef>
              <a:buNone/>
              <a:defRPr sz="1400">
                <a:solidFill>
                  <a:srgbClr val="000000"/>
                </a:solidFill>
                <a:latin typeface="Arial"/>
                <a:ea typeface="Arial"/>
                <a:cs typeface="Arial"/>
                <a:sym typeface="Arial"/>
              </a:defRPr>
            </a:lvl5pPr>
            <a:lvl6pPr indent="0" lvl="5" marL="0" algn="r">
              <a:spcBef>
                <a:spcPts val="0"/>
              </a:spcBef>
              <a:buNone/>
              <a:defRPr sz="1400">
                <a:solidFill>
                  <a:srgbClr val="000000"/>
                </a:solidFill>
                <a:latin typeface="Arial"/>
                <a:ea typeface="Arial"/>
                <a:cs typeface="Arial"/>
                <a:sym typeface="Arial"/>
              </a:defRPr>
            </a:lvl6pPr>
            <a:lvl7pPr indent="0" lvl="6" marL="0" algn="r">
              <a:spcBef>
                <a:spcPts val="0"/>
              </a:spcBef>
              <a:buNone/>
              <a:defRPr sz="1400">
                <a:solidFill>
                  <a:srgbClr val="000000"/>
                </a:solidFill>
                <a:latin typeface="Arial"/>
                <a:ea typeface="Arial"/>
                <a:cs typeface="Arial"/>
                <a:sym typeface="Arial"/>
              </a:defRPr>
            </a:lvl7pPr>
            <a:lvl8pPr indent="0" lvl="7" marL="0" algn="r">
              <a:spcBef>
                <a:spcPts val="0"/>
              </a:spcBef>
              <a:buNone/>
              <a:defRPr sz="1400">
                <a:solidFill>
                  <a:srgbClr val="000000"/>
                </a:solidFill>
                <a:latin typeface="Arial"/>
                <a:ea typeface="Arial"/>
                <a:cs typeface="Arial"/>
                <a:sym typeface="Arial"/>
              </a:defRPr>
            </a:lvl8pPr>
            <a:lvl9pPr indent="0" lvl="8" marL="0" algn="r">
              <a:spcBef>
                <a:spcPts val="0"/>
              </a:spcBef>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17"/>
          <p:cNvSpPr txBox="1"/>
          <p:nvPr>
            <p:ph type="title"/>
          </p:nvPr>
        </p:nvSpPr>
        <p:spPr>
          <a:xfrm>
            <a:off x="831851" y="1709739"/>
            <a:ext cx="105156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5" name="Google Shape;115;p17"/>
          <p:cNvSpPr txBox="1"/>
          <p:nvPr>
            <p:ph idx="1" type="body"/>
          </p:nvPr>
        </p:nvSpPr>
        <p:spPr>
          <a:xfrm>
            <a:off x="831851" y="4589464"/>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Clr>
                <a:schemeClr val="dk1"/>
              </a:buClr>
              <a:buSzPts val="2400"/>
              <a:buFont typeface="Arial"/>
              <a:buNone/>
              <a:defRPr sz="2400"/>
            </a:lvl1pPr>
            <a:lvl2pPr indent="-228600" lvl="1" marL="914400" algn="l">
              <a:spcBef>
                <a:spcPts val="1080"/>
              </a:spcBef>
              <a:spcAft>
                <a:spcPts val="0"/>
              </a:spcAft>
              <a:buClr>
                <a:schemeClr val="dk1"/>
              </a:buClr>
              <a:buSzPts val="1800"/>
              <a:buFont typeface="Arial"/>
              <a:buNone/>
              <a:defRPr sz="2000"/>
            </a:lvl2pPr>
            <a:lvl3pPr indent="-228600" lvl="2" marL="1371600" algn="l">
              <a:spcBef>
                <a:spcPts val="500"/>
              </a:spcBef>
              <a:spcAft>
                <a:spcPts val="0"/>
              </a:spcAft>
              <a:buClr>
                <a:schemeClr val="dk1"/>
              </a:buClr>
              <a:buSzPts val="162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16" name="Google Shape;116;p17"/>
          <p:cNvSpPr txBox="1"/>
          <p:nvPr>
            <p:ph idx="12" type="sldNum"/>
          </p:nvPr>
        </p:nvSpPr>
        <p:spPr>
          <a:xfrm>
            <a:off x="11582400" y="6553200"/>
            <a:ext cx="609600" cy="304800"/>
          </a:xfrm>
          <a:prstGeom prst="rect">
            <a:avLst/>
          </a:prstGeom>
          <a:solidFill>
            <a:schemeClr val="lt1"/>
          </a:solidFill>
          <a:ln>
            <a:noFill/>
          </a:ln>
        </p:spPr>
        <p:txBody>
          <a:bodyPr anchorCtr="0" anchor="t" bIns="45700" lIns="91425" spcFirstLastPara="1" rIns="91425" wrap="square" tIns="45700">
            <a:noAutofit/>
          </a:bodyPr>
          <a:lstStyle>
            <a:lvl1pPr indent="0" lvl="0" marL="0" algn="r">
              <a:spcBef>
                <a:spcPts val="0"/>
              </a:spcBef>
              <a:buNone/>
              <a:defRPr sz="1400">
                <a:solidFill>
                  <a:srgbClr val="000000"/>
                </a:solidFill>
                <a:latin typeface="Arial"/>
                <a:ea typeface="Arial"/>
                <a:cs typeface="Arial"/>
                <a:sym typeface="Arial"/>
              </a:defRPr>
            </a:lvl1pPr>
            <a:lvl2pPr indent="0" lvl="1" marL="0" algn="r">
              <a:spcBef>
                <a:spcPts val="0"/>
              </a:spcBef>
              <a:buNone/>
              <a:defRPr sz="1400">
                <a:solidFill>
                  <a:srgbClr val="000000"/>
                </a:solidFill>
                <a:latin typeface="Arial"/>
                <a:ea typeface="Arial"/>
                <a:cs typeface="Arial"/>
                <a:sym typeface="Arial"/>
              </a:defRPr>
            </a:lvl2pPr>
            <a:lvl3pPr indent="0" lvl="2" marL="0" algn="r">
              <a:spcBef>
                <a:spcPts val="0"/>
              </a:spcBef>
              <a:buNone/>
              <a:defRPr sz="1400">
                <a:solidFill>
                  <a:srgbClr val="000000"/>
                </a:solidFill>
                <a:latin typeface="Arial"/>
                <a:ea typeface="Arial"/>
                <a:cs typeface="Arial"/>
                <a:sym typeface="Arial"/>
              </a:defRPr>
            </a:lvl3pPr>
            <a:lvl4pPr indent="0" lvl="3" marL="0" algn="r">
              <a:spcBef>
                <a:spcPts val="0"/>
              </a:spcBef>
              <a:buNone/>
              <a:defRPr sz="1400">
                <a:solidFill>
                  <a:srgbClr val="000000"/>
                </a:solidFill>
                <a:latin typeface="Arial"/>
                <a:ea typeface="Arial"/>
                <a:cs typeface="Arial"/>
                <a:sym typeface="Arial"/>
              </a:defRPr>
            </a:lvl4pPr>
            <a:lvl5pPr indent="0" lvl="4" marL="0" algn="r">
              <a:spcBef>
                <a:spcPts val="0"/>
              </a:spcBef>
              <a:buNone/>
              <a:defRPr sz="1400">
                <a:solidFill>
                  <a:srgbClr val="000000"/>
                </a:solidFill>
                <a:latin typeface="Arial"/>
                <a:ea typeface="Arial"/>
                <a:cs typeface="Arial"/>
                <a:sym typeface="Arial"/>
              </a:defRPr>
            </a:lvl5pPr>
            <a:lvl6pPr indent="0" lvl="5" marL="0" algn="r">
              <a:spcBef>
                <a:spcPts val="0"/>
              </a:spcBef>
              <a:buNone/>
              <a:defRPr sz="1400">
                <a:solidFill>
                  <a:srgbClr val="000000"/>
                </a:solidFill>
                <a:latin typeface="Arial"/>
                <a:ea typeface="Arial"/>
                <a:cs typeface="Arial"/>
                <a:sym typeface="Arial"/>
              </a:defRPr>
            </a:lvl6pPr>
            <a:lvl7pPr indent="0" lvl="6" marL="0" algn="r">
              <a:spcBef>
                <a:spcPts val="0"/>
              </a:spcBef>
              <a:buNone/>
              <a:defRPr sz="1400">
                <a:solidFill>
                  <a:srgbClr val="000000"/>
                </a:solidFill>
                <a:latin typeface="Arial"/>
                <a:ea typeface="Arial"/>
                <a:cs typeface="Arial"/>
                <a:sym typeface="Arial"/>
              </a:defRPr>
            </a:lvl7pPr>
            <a:lvl8pPr indent="0" lvl="7" marL="0" algn="r">
              <a:spcBef>
                <a:spcPts val="0"/>
              </a:spcBef>
              <a:buNone/>
              <a:defRPr sz="1400">
                <a:solidFill>
                  <a:srgbClr val="000000"/>
                </a:solidFill>
                <a:latin typeface="Arial"/>
                <a:ea typeface="Arial"/>
                <a:cs typeface="Arial"/>
                <a:sym typeface="Arial"/>
              </a:defRPr>
            </a:lvl8pPr>
            <a:lvl9pPr indent="0" lvl="8" marL="0" algn="r">
              <a:spcBef>
                <a:spcPts val="0"/>
              </a:spcBef>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7" name="Shape 117"/>
        <p:cNvGrpSpPr/>
        <p:nvPr/>
      </p:nvGrpSpPr>
      <p:grpSpPr>
        <a:xfrm>
          <a:off x="0" y="0"/>
          <a:ext cx="0" cy="0"/>
          <a:chOff x="0" y="0"/>
          <a:chExt cx="0" cy="0"/>
        </a:xfrm>
      </p:grpSpPr>
      <p:sp>
        <p:nvSpPr>
          <p:cNvPr id="118" name="Google Shape;118;p18"/>
          <p:cNvSpPr txBox="1"/>
          <p:nvPr>
            <p:ph type="title"/>
          </p:nvPr>
        </p:nvSpPr>
        <p:spPr>
          <a:xfrm>
            <a:off x="812800" y="76200"/>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9" name="Google Shape;119;p18"/>
          <p:cNvSpPr txBox="1"/>
          <p:nvPr>
            <p:ph idx="1" type="body"/>
          </p:nvPr>
        </p:nvSpPr>
        <p:spPr>
          <a:xfrm>
            <a:off x="914400" y="1447800"/>
            <a:ext cx="53340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450"/>
              </a:spcBef>
              <a:spcAft>
                <a:spcPts val="0"/>
              </a:spcAft>
              <a:buClr>
                <a:schemeClr val="dk1"/>
              </a:buClr>
              <a:buSzPts val="1800"/>
              <a:buChar char="•"/>
              <a:defRPr/>
            </a:lvl1pPr>
            <a:lvl2pPr indent="-331469" lvl="1" marL="914400" algn="l">
              <a:spcBef>
                <a:spcPts val="810"/>
              </a:spcBef>
              <a:spcAft>
                <a:spcPts val="0"/>
              </a:spcAft>
              <a:buClr>
                <a:schemeClr val="dk1"/>
              </a:buClr>
              <a:buSzPts val="1620"/>
              <a:buChar char="•"/>
              <a:defRPr/>
            </a:lvl2pPr>
            <a:lvl3pPr indent="-331469" lvl="2" marL="1371600" algn="l">
              <a:spcBef>
                <a:spcPts val="450"/>
              </a:spcBef>
              <a:spcAft>
                <a:spcPts val="0"/>
              </a:spcAft>
              <a:buClr>
                <a:schemeClr val="dk1"/>
              </a:buClr>
              <a:buSzPts val="162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18"/>
          <p:cNvSpPr txBox="1"/>
          <p:nvPr>
            <p:ph idx="2" type="body"/>
          </p:nvPr>
        </p:nvSpPr>
        <p:spPr>
          <a:xfrm>
            <a:off x="6451600" y="1447800"/>
            <a:ext cx="53340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450"/>
              </a:spcBef>
              <a:spcAft>
                <a:spcPts val="0"/>
              </a:spcAft>
              <a:buClr>
                <a:schemeClr val="dk1"/>
              </a:buClr>
              <a:buSzPts val="1800"/>
              <a:buChar char="•"/>
              <a:defRPr/>
            </a:lvl1pPr>
            <a:lvl2pPr indent="-331469" lvl="1" marL="914400" algn="l">
              <a:spcBef>
                <a:spcPts val="810"/>
              </a:spcBef>
              <a:spcAft>
                <a:spcPts val="0"/>
              </a:spcAft>
              <a:buClr>
                <a:schemeClr val="dk1"/>
              </a:buClr>
              <a:buSzPts val="1620"/>
              <a:buChar char="•"/>
              <a:defRPr/>
            </a:lvl2pPr>
            <a:lvl3pPr indent="-331469" lvl="2" marL="1371600" algn="l">
              <a:spcBef>
                <a:spcPts val="450"/>
              </a:spcBef>
              <a:spcAft>
                <a:spcPts val="0"/>
              </a:spcAft>
              <a:buClr>
                <a:schemeClr val="dk1"/>
              </a:buClr>
              <a:buSzPts val="162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8"/>
          <p:cNvSpPr txBox="1"/>
          <p:nvPr>
            <p:ph idx="12" type="sldNum"/>
          </p:nvPr>
        </p:nvSpPr>
        <p:spPr>
          <a:xfrm>
            <a:off x="11582400" y="6553200"/>
            <a:ext cx="609600" cy="304800"/>
          </a:xfrm>
          <a:prstGeom prst="rect">
            <a:avLst/>
          </a:prstGeom>
          <a:solidFill>
            <a:schemeClr val="lt1"/>
          </a:solidFill>
          <a:ln>
            <a:noFill/>
          </a:ln>
        </p:spPr>
        <p:txBody>
          <a:bodyPr anchorCtr="0" anchor="t" bIns="45700" lIns="91425" spcFirstLastPara="1" rIns="91425" wrap="square" tIns="45700">
            <a:noAutofit/>
          </a:bodyPr>
          <a:lstStyle>
            <a:lvl1pPr indent="0" lvl="0" marL="0" algn="r">
              <a:spcBef>
                <a:spcPts val="0"/>
              </a:spcBef>
              <a:buNone/>
              <a:defRPr sz="1400">
                <a:solidFill>
                  <a:srgbClr val="000000"/>
                </a:solidFill>
                <a:latin typeface="Arial"/>
                <a:ea typeface="Arial"/>
                <a:cs typeface="Arial"/>
                <a:sym typeface="Arial"/>
              </a:defRPr>
            </a:lvl1pPr>
            <a:lvl2pPr indent="0" lvl="1" marL="0" algn="r">
              <a:spcBef>
                <a:spcPts val="0"/>
              </a:spcBef>
              <a:buNone/>
              <a:defRPr sz="1400">
                <a:solidFill>
                  <a:srgbClr val="000000"/>
                </a:solidFill>
                <a:latin typeface="Arial"/>
                <a:ea typeface="Arial"/>
                <a:cs typeface="Arial"/>
                <a:sym typeface="Arial"/>
              </a:defRPr>
            </a:lvl2pPr>
            <a:lvl3pPr indent="0" lvl="2" marL="0" algn="r">
              <a:spcBef>
                <a:spcPts val="0"/>
              </a:spcBef>
              <a:buNone/>
              <a:defRPr sz="1400">
                <a:solidFill>
                  <a:srgbClr val="000000"/>
                </a:solidFill>
                <a:latin typeface="Arial"/>
                <a:ea typeface="Arial"/>
                <a:cs typeface="Arial"/>
                <a:sym typeface="Arial"/>
              </a:defRPr>
            </a:lvl3pPr>
            <a:lvl4pPr indent="0" lvl="3" marL="0" algn="r">
              <a:spcBef>
                <a:spcPts val="0"/>
              </a:spcBef>
              <a:buNone/>
              <a:defRPr sz="1400">
                <a:solidFill>
                  <a:srgbClr val="000000"/>
                </a:solidFill>
                <a:latin typeface="Arial"/>
                <a:ea typeface="Arial"/>
                <a:cs typeface="Arial"/>
                <a:sym typeface="Arial"/>
              </a:defRPr>
            </a:lvl4pPr>
            <a:lvl5pPr indent="0" lvl="4" marL="0" algn="r">
              <a:spcBef>
                <a:spcPts val="0"/>
              </a:spcBef>
              <a:buNone/>
              <a:defRPr sz="1400">
                <a:solidFill>
                  <a:srgbClr val="000000"/>
                </a:solidFill>
                <a:latin typeface="Arial"/>
                <a:ea typeface="Arial"/>
                <a:cs typeface="Arial"/>
                <a:sym typeface="Arial"/>
              </a:defRPr>
            </a:lvl5pPr>
            <a:lvl6pPr indent="0" lvl="5" marL="0" algn="r">
              <a:spcBef>
                <a:spcPts val="0"/>
              </a:spcBef>
              <a:buNone/>
              <a:defRPr sz="1400">
                <a:solidFill>
                  <a:srgbClr val="000000"/>
                </a:solidFill>
                <a:latin typeface="Arial"/>
                <a:ea typeface="Arial"/>
                <a:cs typeface="Arial"/>
                <a:sym typeface="Arial"/>
              </a:defRPr>
            </a:lvl6pPr>
            <a:lvl7pPr indent="0" lvl="6" marL="0" algn="r">
              <a:spcBef>
                <a:spcPts val="0"/>
              </a:spcBef>
              <a:buNone/>
              <a:defRPr sz="1400">
                <a:solidFill>
                  <a:srgbClr val="000000"/>
                </a:solidFill>
                <a:latin typeface="Arial"/>
                <a:ea typeface="Arial"/>
                <a:cs typeface="Arial"/>
                <a:sym typeface="Arial"/>
              </a:defRPr>
            </a:lvl7pPr>
            <a:lvl8pPr indent="0" lvl="7" marL="0" algn="r">
              <a:spcBef>
                <a:spcPts val="0"/>
              </a:spcBef>
              <a:buNone/>
              <a:defRPr sz="1400">
                <a:solidFill>
                  <a:srgbClr val="000000"/>
                </a:solidFill>
                <a:latin typeface="Arial"/>
                <a:ea typeface="Arial"/>
                <a:cs typeface="Arial"/>
                <a:sym typeface="Arial"/>
              </a:defRPr>
            </a:lvl8pPr>
            <a:lvl9pPr indent="0" lvl="8" marL="0" algn="r">
              <a:spcBef>
                <a:spcPts val="0"/>
              </a:spcBef>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19"/>
          <p:cNvSpPr txBox="1"/>
          <p:nvPr>
            <p:ph type="title"/>
          </p:nvPr>
        </p:nvSpPr>
        <p:spPr>
          <a:xfrm>
            <a:off x="840317" y="365126"/>
            <a:ext cx="10515600"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4" name="Google Shape;124;p19"/>
          <p:cNvSpPr txBox="1"/>
          <p:nvPr>
            <p:ph idx="1" type="body"/>
          </p:nvPr>
        </p:nvSpPr>
        <p:spPr>
          <a:xfrm>
            <a:off x="840318"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Clr>
                <a:schemeClr val="dk1"/>
              </a:buClr>
              <a:buSzPts val="2400"/>
              <a:buFont typeface="Arial"/>
              <a:buNone/>
              <a:defRPr b="1" sz="2400"/>
            </a:lvl1pPr>
            <a:lvl2pPr indent="-228600" lvl="1" marL="914400" algn="l">
              <a:spcBef>
                <a:spcPts val="1080"/>
              </a:spcBef>
              <a:spcAft>
                <a:spcPts val="0"/>
              </a:spcAft>
              <a:buClr>
                <a:schemeClr val="dk1"/>
              </a:buClr>
              <a:buSzPts val="1800"/>
              <a:buFont typeface="Arial"/>
              <a:buNone/>
              <a:defRPr b="1" sz="2000"/>
            </a:lvl2pPr>
            <a:lvl3pPr indent="-228600" lvl="2" marL="1371600" algn="l">
              <a:spcBef>
                <a:spcPts val="500"/>
              </a:spcBef>
              <a:spcAft>
                <a:spcPts val="0"/>
              </a:spcAft>
              <a:buClr>
                <a:schemeClr val="dk1"/>
              </a:buClr>
              <a:buSzPts val="162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19"/>
          <p:cNvSpPr txBox="1"/>
          <p:nvPr>
            <p:ph idx="2" type="body"/>
          </p:nvPr>
        </p:nvSpPr>
        <p:spPr>
          <a:xfrm>
            <a:off x="840318"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450"/>
              </a:spcBef>
              <a:spcAft>
                <a:spcPts val="0"/>
              </a:spcAft>
              <a:buClr>
                <a:schemeClr val="dk1"/>
              </a:buClr>
              <a:buSzPts val="1800"/>
              <a:buChar char="•"/>
              <a:defRPr/>
            </a:lvl1pPr>
            <a:lvl2pPr indent="-331469" lvl="1" marL="914400" algn="l">
              <a:spcBef>
                <a:spcPts val="810"/>
              </a:spcBef>
              <a:spcAft>
                <a:spcPts val="0"/>
              </a:spcAft>
              <a:buClr>
                <a:schemeClr val="dk1"/>
              </a:buClr>
              <a:buSzPts val="1620"/>
              <a:buChar char="•"/>
              <a:defRPr/>
            </a:lvl2pPr>
            <a:lvl3pPr indent="-331469" lvl="2" marL="1371600" algn="l">
              <a:spcBef>
                <a:spcPts val="450"/>
              </a:spcBef>
              <a:spcAft>
                <a:spcPts val="0"/>
              </a:spcAft>
              <a:buClr>
                <a:schemeClr val="dk1"/>
              </a:buClr>
              <a:buSzPts val="162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9"/>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Clr>
                <a:schemeClr val="dk1"/>
              </a:buClr>
              <a:buSzPts val="2400"/>
              <a:buFont typeface="Arial"/>
              <a:buNone/>
              <a:defRPr b="1" sz="2400"/>
            </a:lvl1pPr>
            <a:lvl2pPr indent="-228600" lvl="1" marL="914400" algn="l">
              <a:spcBef>
                <a:spcPts val="1080"/>
              </a:spcBef>
              <a:spcAft>
                <a:spcPts val="0"/>
              </a:spcAft>
              <a:buClr>
                <a:schemeClr val="dk1"/>
              </a:buClr>
              <a:buSzPts val="1800"/>
              <a:buFont typeface="Arial"/>
              <a:buNone/>
              <a:defRPr b="1" sz="2000"/>
            </a:lvl2pPr>
            <a:lvl3pPr indent="-228600" lvl="2" marL="1371600" algn="l">
              <a:spcBef>
                <a:spcPts val="500"/>
              </a:spcBef>
              <a:spcAft>
                <a:spcPts val="0"/>
              </a:spcAft>
              <a:buClr>
                <a:schemeClr val="dk1"/>
              </a:buClr>
              <a:buSzPts val="162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19"/>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450"/>
              </a:spcBef>
              <a:spcAft>
                <a:spcPts val="0"/>
              </a:spcAft>
              <a:buClr>
                <a:schemeClr val="dk1"/>
              </a:buClr>
              <a:buSzPts val="1800"/>
              <a:buChar char="•"/>
              <a:defRPr/>
            </a:lvl1pPr>
            <a:lvl2pPr indent="-331469" lvl="1" marL="914400" algn="l">
              <a:spcBef>
                <a:spcPts val="810"/>
              </a:spcBef>
              <a:spcAft>
                <a:spcPts val="0"/>
              </a:spcAft>
              <a:buClr>
                <a:schemeClr val="dk1"/>
              </a:buClr>
              <a:buSzPts val="1620"/>
              <a:buChar char="•"/>
              <a:defRPr/>
            </a:lvl2pPr>
            <a:lvl3pPr indent="-331469" lvl="2" marL="1371600" algn="l">
              <a:spcBef>
                <a:spcPts val="450"/>
              </a:spcBef>
              <a:spcAft>
                <a:spcPts val="0"/>
              </a:spcAft>
              <a:buClr>
                <a:schemeClr val="dk1"/>
              </a:buClr>
              <a:buSzPts val="162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19"/>
          <p:cNvSpPr txBox="1"/>
          <p:nvPr>
            <p:ph idx="12" type="sldNum"/>
          </p:nvPr>
        </p:nvSpPr>
        <p:spPr>
          <a:xfrm>
            <a:off x="11582400" y="6553200"/>
            <a:ext cx="609600" cy="304800"/>
          </a:xfrm>
          <a:prstGeom prst="rect">
            <a:avLst/>
          </a:prstGeom>
          <a:solidFill>
            <a:schemeClr val="lt1"/>
          </a:solidFill>
          <a:ln>
            <a:noFill/>
          </a:ln>
        </p:spPr>
        <p:txBody>
          <a:bodyPr anchorCtr="0" anchor="t" bIns="45700" lIns="91425" spcFirstLastPara="1" rIns="91425" wrap="square" tIns="45700">
            <a:noAutofit/>
          </a:bodyPr>
          <a:lstStyle>
            <a:lvl1pPr indent="0" lvl="0" marL="0" algn="r">
              <a:spcBef>
                <a:spcPts val="0"/>
              </a:spcBef>
              <a:buNone/>
              <a:defRPr sz="1400">
                <a:solidFill>
                  <a:srgbClr val="000000"/>
                </a:solidFill>
                <a:latin typeface="Arial"/>
                <a:ea typeface="Arial"/>
                <a:cs typeface="Arial"/>
                <a:sym typeface="Arial"/>
              </a:defRPr>
            </a:lvl1pPr>
            <a:lvl2pPr indent="0" lvl="1" marL="0" algn="r">
              <a:spcBef>
                <a:spcPts val="0"/>
              </a:spcBef>
              <a:buNone/>
              <a:defRPr sz="1400">
                <a:solidFill>
                  <a:srgbClr val="000000"/>
                </a:solidFill>
                <a:latin typeface="Arial"/>
                <a:ea typeface="Arial"/>
                <a:cs typeface="Arial"/>
                <a:sym typeface="Arial"/>
              </a:defRPr>
            </a:lvl2pPr>
            <a:lvl3pPr indent="0" lvl="2" marL="0" algn="r">
              <a:spcBef>
                <a:spcPts val="0"/>
              </a:spcBef>
              <a:buNone/>
              <a:defRPr sz="1400">
                <a:solidFill>
                  <a:srgbClr val="000000"/>
                </a:solidFill>
                <a:latin typeface="Arial"/>
                <a:ea typeface="Arial"/>
                <a:cs typeface="Arial"/>
                <a:sym typeface="Arial"/>
              </a:defRPr>
            </a:lvl3pPr>
            <a:lvl4pPr indent="0" lvl="3" marL="0" algn="r">
              <a:spcBef>
                <a:spcPts val="0"/>
              </a:spcBef>
              <a:buNone/>
              <a:defRPr sz="1400">
                <a:solidFill>
                  <a:srgbClr val="000000"/>
                </a:solidFill>
                <a:latin typeface="Arial"/>
                <a:ea typeface="Arial"/>
                <a:cs typeface="Arial"/>
                <a:sym typeface="Arial"/>
              </a:defRPr>
            </a:lvl4pPr>
            <a:lvl5pPr indent="0" lvl="4" marL="0" algn="r">
              <a:spcBef>
                <a:spcPts val="0"/>
              </a:spcBef>
              <a:buNone/>
              <a:defRPr sz="1400">
                <a:solidFill>
                  <a:srgbClr val="000000"/>
                </a:solidFill>
                <a:latin typeface="Arial"/>
                <a:ea typeface="Arial"/>
                <a:cs typeface="Arial"/>
                <a:sym typeface="Arial"/>
              </a:defRPr>
            </a:lvl5pPr>
            <a:lvl6pPr indent="0" lvl="5" marL="0" algn="r">
              <a:spcBef>
                <a:spcPts val="0"/>
              </a:spcBef>
              <a:buNone/>
              <a:defRPr sz="1400">
                <a:solidFill>
                  <a:srgbClr val="000000"/>
                </a:solidFill>
                <a:latin typeface="Arial"/>
                <a:ea typeface="Arial"/>
                <a:cs typeface="Arial"/>
                <a:sym typeface="Arial"/>
              </a:defRPr>
            </a:lvl6pPr>
            <a:lvl7pPr indent="0" lvl="6" marL="0" algn="r">
              <a:spcBef>
                <a:spcPts val="0"/>
              </a:spcBef>
              <a:buNone/>
              <a:defRPr sz="1400">
                <a:solidFill>
                  <a:srgbClr val="000000"/>
                </a:solidFill>
                <a:latin typeface="Arial"/>
                <a:ea typeface="Arial"/>
                <a:cs typeface="Arial"/>
                <a:sym typeface="Arial"/>
              </a:defRPr>
            </a:lvl7pPr>
            <a:lvl8pPr indent="0" lvl="7" marL="0" algn="r">
              <a:spcBef>
                <a:spcPts val="0"/>
              </a:spcBef>
              <a:buNone/>
              <a:defRPr sz="1400">
                <a:solidFill>
                  <a:srgbClr val="000000"/>
                </a:solidFill>
                <a:latin typeface="Arial"/>
                <a:ea typeface="Arial"/>
                <a:cs typeface="Arial"/>
                <a:sym typeface="Arial"/>
              </a:defRPr>
            </a:lvl8pPr>
            <a:lvl9pPr indent="0" lvl="8" marL="0" algn="r">
              <a:spcBef>
                <a:spcPts val="0"/>
              </a:spcBef>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0"/>
          <p:cNvSpPr txBox="1"/>
          <p:nvPr>
            <p:ph idx="12" type="sldNum"/>
          </p:nvPr>
        </p:nvSpPr>
        <p:spPr>
          <a:xfrm>
            <a:off x="11582400" y="6553200"/>
            <a:ext cx="609600" cy="304800"/>
          </a:xfrm>
          <a:prstGeom prst="rect">
            <a:avLst/>
          </a:prstGeom>
          <a:solidFill>
            <a:schemeClr val="lt1"/>
          </a:solidFill>
          <a:ln>
            <a:noFill/>
          </a:ln>
        </p:spPr>
        <p:txBody>
          <a:bodyPr anchorCtr="0" anchor="t" bIns="45700" lIns="91425" spcFirstLastPara="1" rIns="91425" wrap="square" tIns="45700">
            <a:noAutofit/>
          </a:bodyPr>
          <a:lstStyle>
            <a:lvl1pPr indent="0" lvl="0" marL="0" algn="r">
              <a:spcBef>
                <a:spcPts val="0"/>
              </a:spcBef>
              <a:buNone/>
              <a:defRPr sz="1400">
                <a:solidFill>
                  <a:srgbClr val="000000"/>
                </a:solidFill>
                <a:latin typeface="Arial"/>
                <a:ea typeface="Arial"/>
                <a:cs typeface="Arial"/>
                <a:sym typeface="Arial"/>
              </a:defRPr>
            </a:lvl1pPr>
            <a:lvl2pPr indent="0" lvl="1" marL="0" algn="r">
              <a:spcBef>
                <a:spcPts val="0"/>
              </a:spcBef>
              <a:buNone/>
              <a:defRPr sz="1400">
                <a:solidFill>
                  <a:srgbClr val="000000"/>
                </a:solidFill>
                <a:latin typeface="Arial"/>
                <a:ea typeface="Arial"/>
                <a:cs typeface="Arial"/>
                <a:sym typeface="Arial"/>
              </a:defRPr>
            </a:lvl2pPr>
            <a:lvl3pPr indent="0" lvl="2" marL="0" algn="r">
              <a:spcBef>
                <a:spcPts val="0"/>
              </a:spcBef>
              <a:buNone/>
              <a:defRPr sz="1400">
                <a:solidFill>
                  <a:srgbClr val="000000"/>
                </a:solidFill>
                <a:latin typeface="Arial"/>
                <a:ea typeface="Arial"/>
                <a:cs typeface="Arial"/>
                <a:sym typeface="Arial"/>
              </a:defRPr>
            </a:lvl3pPr>
            <a:lvl4pPr indent="0" lvl="3" marL="0" algn="r">
              <a:spcBef>
                <a:spcPts val="0"/>
              </a:spcBef>
              <a:buNone/>
              <a:defRPr sz="1400">
                <a:solidFill>
                  <a:srgbClr val="000000"/>
                </a:solidFill>
                <a:latin typeface="Arial"/>
                <a:ea typeface="Arial"/>
                <a:cs typeface="Arial"/>
                <a:sym typeface="Arial"/>
              </a:defRPr>
            </a:lvl4pPr>
            <a:lvl5pPr indent="0" lvl="4" marL="0" algn="r">
              <a:spcBef>
                <a:spcPts val="0"/>
              </a:spcBef>
              <a:buNone/>
              <a:defRPr sz="1400">
                <a:solidFill>
                  <a:srgbClr val="000000"/>
                </a:solidFill>
                <a:latin typeface="Arial"/>
                <a:ea typeface="Arial"/>
                <a:cs typeface="Arial"/>
                <a:sym typeface="Arial"/>
              </a:defRPr>
            </a:lvl5pPr>
            <a:lvl6pPr indent="0" lvl="5" marL="0" algn="r">
              <a:spcBef>
                <a:spcPts val="0"/>
              </a:spcBef>
              <a:buNone/>
              <a:defRPr sz="1400">
                <a:solidFill>
                  <a:srgbClr val="000000"/>
                </a:solidFill>
                <a:latin typeface="Arial"/>
                <a:ea typeface="Arial"/>
                <a:cs typeface="Arial"/>
                <a:sym typeface="Arial"/>
              </a:defRPr>
            </a:lvl6pPr>
            <a:lvl7pPr indent="0" lvl="6" marL="0" algn="r">
              <a:spcBef>
                <a:spcPts val="0"/>
              </a:spcBef>
              <a:buNone/>
              <a:defRPr sz="1400">
                <a:solidFill>
                  <a:srgbClr val="000000"/>
                </a:solidFill>
                <a:latin typeface="Arial"/>
                <a:ea typeface="Arial"/>
                <a:cs typeface="Arial"/>
                <a:sym typeface="Arial"/>
              </a:defRPr>
            </a:lvl7pPr>
            <a:lvl8pPr indent="0" lvl="7" marL="0" algn="r">
              <a:spcBef>
                <a:spcPts val="0"/>
              </a:spcBef>
              <a:buNone/>
              <a:defRPr sz="1400">
                <a:solidFill>
                  <a:srgbClr val="000000"/>
                </a:solidFill>
                <a:latin typeface="Arial"/>
                <a:ea typeface="Arial"/>
                <a:cs typeface="Arial"/>
                <a:sym typeface="Arial"/>
              </a:defRPr>
            </a:lvl8pPr>
            <a:lvl9pPr indent="0" lvl="8" marL="0" algn="r">
              <a:spcBef>
                <a:spcPts val="0"/>
              </a:spcBef>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21"/>
          <p:cNvSpPr txBox="1"/>
          <p:nvPr>
            <p:ph type="title"/>
          </p:nvPr>
        </p:nvSpPr>
        <p:spPr>
          <a:xfrm>
            <a:off x="840318" y="457200"/>
            <a:ext cx="3932767"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3" name="Google Shape;133;p21"/>
          <p:cNvSpPr txBox="1"/>
          <p:nvPr>
            <p:ph idx="1" type="body"/>
          </p:nvPr>
        </p:nvSpPr>
        <p:spPr>
          <a:xfrm>
            <a:off x="5183717" y="987426"/>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800"/>
              </a:spcBef>
              <a:spcAft>
                <a:spcPts val="0"/>
              </a:spcAft>
              <a:buClr>
                <a:schemeClr val="dk1"/>
              </a:buClr>
              <a:buSzPts val="3200"/>
              <a:buFont typeface="Arial"/>
              <a:buChar char="•"/>
              <a:defRPr sz="3200"/>
            </a:lvl1pPr>
            <a:lvl2pPr indent="-388619" lvl="1" marL="914400" algn="l">
              <a:spcBef>
                <a:spcPts val="1440"/>
              </a:spcBef>
              <a:spcAft>
                <a:spcPts val="0"/>
              </a:spcAft>
              <a:buClr>
                <a:schemeClr val="dk1"/>
              </a:buClr>
              <a:buSzPts val="2520"/>
              <a:buFont typeface="Arial"/>
              <a:buChar char="•"/>
              <a:defRPr sz="2800"/>
            </a:lvl2pPr>
            <a:lvl3pPr indent="-365760" lvl="2" marL="1371600" algn="l">
              <a:spcBef>
                <a:spcPts val="700"/>
              </a:spcBef>
              <a:spcAft>
                <a:spcPts val="0"/>
              </a:spcAft>
              <a:buClr>
                <a:schemeClr val="dk1"/>
              </a:buClr>
              <a:buSzPts val="216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4" name="Google Shape;134;p21"/>
          <p:cNvSpPr txBox="1"/>
          <p:nvPr>
            <p:ph idx="2" type="body"/>
          </p:nvPr>
        </p:nvSpPr>
        <p:spPr>
          <a:xfrm>
            <a:off x="840318"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1600"/>
              <a:buFont typeface="Arial"/>
              <a:buNone/>
              <a:defRPr sz="1600"/>
            </a:lvl1pPr>
            <a:lvl2pPr indent="-228600" lvl="1" marL="914400" algn="l">
              <a:spcBef>
                <a:spcPts val="720"/>
              </a:spcBef>
              <a:spcAft>
                <a:spcPts val="0"/>
              </a:spcAft>
              <a:buClr>
                <a:schemeClr val="dk1"/>
              </a:buClr>
              <a:buSzPts val="1260"/>
              <a:buFont typeface="Arial"/>
              <a:buNone/>
              <a:defRPr sz="1400"/>
            </a:lvl2pPr>
            <a:lvl3pPr indent="-228600" lvl="2" marL="1371600" algn="l">
              <a:spcBef>
                <a:spcPts val="350"/>
              </a:spcBef>
              <a:spcAft>
                <a:spcPts val="0"/>
              </a:spcAft>
              <a:buClr>
                <a:schemeClr val="dk1"/>
              </a:buClr>
              <a:buSzPts val="108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5" name="Google Shape;135;p21"/>
          <p:cNvSpPr txBox="1"/>
          <p:nvPr>
            <p:ph idx="12" type="sldNum"/>
          </p:nvPr>
        </p:nvSpPr>
        <p:spPr>
          <a:xfrm>
            <a:off x="11582400" y="6553200"/>
            <a:ext cx="609600" cy="304800"/>
          </a:xfrm>
          <a:prstGeom prst="rect">
            <a:avLst/>
          </a:prstGeom>
          <a:solidFill>
            <a:schemeClr val="lt1"/>
          </a:solidFill>
          <a:ln>
            <a:noFill/>
          </a:ln>
        </p:spPr>
        <p:txBody>
          <a:bodyPr anchorCtr="0" anchor="t" bIns="45700" lIns="91425" spcFirstLastPara="1" rIns="91425" wrap="square" tIns="45700">
            <a:noAutofit/>
          </a:bodyPr>
          <a:lstStyle>
            <a:lvl1pPr indent="0" lvl="0" marL="0" algn="r">
              <a:spcBef>
                <a:spcPts val="0"/>
              </a:spcBef>
              <a:buNone/>
              <a:defRPr sz="1400">
                <a:solidFill>
                  <a:srgbClr val="000000"/>
                </a:solidFill>
                <a:latin typeface="Arial"/>
                <a:ea typeface="Arial"/>
                <a:cs typeface="Arial"/>
                <a:sym typeface="Arial"/>
              </a:defRPr>
            </a:lvl1pPr>
            <a:lvl2pPr indent="0" lvl="1" marL="0" algn="r">
              <a:spcBef>
                <a:spcPts val="0"/>
              </a:spcBef>
              <a:buNone/>
              <a:defRPr sz="1400">
                <a:solidFill>
                  <a:srgbClr val="000000"/>
                </a:solidFill>
                <a:latin typeface="Arial"/>
                <a:ea typeface="Arial"/>
                <a:cs typeface="Arial"/>
                <a:sym typeface="Arial"/>
              </a:defRPr>
            </a:lvl2pPr>
            <a:lvl3pPr indent="0" lvl="2" marL="0" algn="r">
              <a:spcBef>
                <a:spcPts val="0"/>
              </a:spcBef>
              <a:buNone/>
              <a:defRPr sz="1400">
                <a:solidFill>
                  <a:srgbClr val="000000"/>
                </a:solidFill>
                <a:latin typeface="Arial"/>
                <a:ea typeface="Arial"/>
                <a:cs typeface="Arial"/>
                <a:sym typeface="Arial"/>
              </a:defRPr>
            </a:lvl3pPr>
            <a:lvl4pPr indent="0" lvl="3" marL="0" algn="r">
              <a:spcBef>
                <a:spcPts val="0"/>
              </a:spcBef>
              <a:buNone/>
              <a:defRPr sz="1400">
                <a:solidFill>
                  <a:srgbClr val="000000"/>
                </a:solidFill>
                <a:latin typeface="Arial"/>
                <a:ea typeface="Arial"/>
                <a:cs typeface="Arial"/>
                <a:sym typeface="Arial"/>
              </a:defRPr>
            </a:lvl4pPr>
            <a:lvl5pPr indent="0" lvl="4" marL="0" algn="r">
              <a:spcBef>
                <a:spcPts val="0"/>
              </a:spcBef>
              <a:buNone/>
              <a:defRPr sz="1400">
                <a:solidFill>
                  <a:srgbClr val="000000"/>
                </a:solidFill>
                <a:latin typeface="Arial"/>
                <a:ea typeface="Arial"/>
                <a:cs typeface="Arial"/>
                <a:sym typeface="Arial"/>
              </a:defRPr>
            </a:lvl5pPr>
            <a:lvl6pPr indent="0" lvl="5" marL="0" algn="r">
              <a:spcBef>
                <a:spcPts val="0"/>
              </a:spcBef>
              <a:buNone/>
              <a:defRPr sz="1400">
                <a:solidFill>
                  <a:srgbClr val="000000"/>
                </a:solidFill>
                <a:latin typeface="Arial"/>
                <a:ea typeface="Arial"/>
                <a:cs typeface="Arial"/>
                <a:sym typeface="Arial"/>
              </a:defRPr>
            </a:lvl6pPr>
            <a:lvl7pPr indent="0" lvl="6" marL="0" algn="r">
              <a:spcBef>
                <a:spcPts val="0"/>
              </a:spcBef>
              <a:buNone/>
              <a:defRPr sz="1400">
                <a:solidFill>
                  <a:srgbClr val="000000"/>
                </a:solidFill>
                <a:latin typeface="Arial"/>
                <a:ea typeface="Arial"/>
                <a:cs typeface="Arial"/>
                <a:sym typeface="Arial"/>
              </a:defRPr>
            </a:lvl7pPr>
            <a:lvl8pPr indent="0" lvl="7" marL="0" algn="r">
              <a:spcBef>
                <a:spcPts val="0"/>
              </a:spcBef>
              <a:buNone/>
              <a:defRPr sz="1400">
                <a:solidFill>
                  <a:srgbClr val="000000"/>
                </a:solidFill>
                <a:latin typeface="Arial"/>
                <a:ea typeface="Arial"/>
                <a:cs typeface="Arial"/>
                <a:sym typeface="Arial"/>
              </a:defRPr>
            </a:lvl8pPr>
            <a:lvl9pPr indent="0" lvl="8" marL="0" algn="r">
              <a:spcBef>
                <a:spcPts val="0"/>
              </a:spcBef>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24" name="Google Shape;24;p3"/>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840318" y="457200"/>
            <a:ext cx="3932767"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8" name="Google Shape;138;p22"/>
          <p:cNvSpPr/>
          <p:nvPr>
            <p:ph idx="2" type="pic"/>
          </p:nvPr>
        </p:nvSpPr>
        <p:spPr>
          <a:xfrm>
            <a:off x="5183717" y="987426"/>
            <a:ext cx="6172200" cy="4873625"/>
          </a:xfrm>
          <a:prstGeom prst="rect">
            <a:avLst/>
          </a:prstGeom>
          <a:noFill/>
          <a:ln>
            <a:noFill/>
          </a:ln>
        </p:spPr>
      </p:sp>
      <p:sp>
        <p:nvSpPr>
          <p:cNvPr id="139" name="Google Shape;139;p22"/>
          <p:cNvSpPr txBox="1"/>
          <p:nvPr>
            <p:ph idx="1" type="body"/>
          </p:nvPr>
        </p:nvSpPr>
        <p:spPr>
          <a:xfrm>
            <a:off x="840318"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1600"/>
              <a:buFont typeface="Arial"/>
              <a:buNone/>
              <a:defRPr sz="1600"/>
            </a:lvl1pPr>
            <a:lvl2pPr indent="-228600" lvl="1" marL="914400" algn="l">
              <a:spcBef>
                <a:spcPts val="720"/>
              </a:spcBef>
              <a:spcAft>
                <a:spcPts val="0"/>
              </a:spcAft>
              <a:buClr>
                <a:schemeClr val="dk1"/>
              </a:buClr>
              <a:buSzPts val="1260"/>
              <a:buFont typeface="Arial"/>
              <a:buNone/>
              <a:defRPr sz="1400"/>
            </a:lvl2pPr>
            <a:lvl3pPr indent="-228600" lvl="2" marL="1371600" algn="l">
              <a:spcBef>
                <a:spcPts val="350"/>
              </a:spcBef>
              <a:spcAft>
                <a:spcPts val="0"/>
              </a:spcAft>
              <a:buClr>
                <a:schemeClr val="dk1"/>
              </a:buClr>
              <a:buSzPts val="108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22"/>
          <p:cNvSpPr txBox="1"/>
          <p:nvPr>
            <p:ph idx="12" type="sldNum"/>
          </p:nvPr>
        </p:nvSpPr>
        <p:spPr>
          <a:xfrm>
            <a:off x="11582400" y="6553200"/>
            <a:ext cx="609600" cy="304800"/>
          </a:xfrm>
          <a:prstGeom prst="rect">
            <a:avLst/>
          </a:prstGeom>
          <a:solidFill>
            <a:schemeClr val="lt1"/>
          </a:solidFill>
          <a:ln>
            <a:noFill/>
          </a:ln>
        </p:spPr>
        <p:txBody>
          <a:bodyPr anchorCtr="0" anchor="t" bIns="45700" lIns="91425" spcFirstLastPara="1" rIns="91425" wrap="square" tIns="45700">
            <a:noAutofit/>
          </a:bodyPr>
          <a:lstStyle>
            <a:lvl1pPr indent="0" lvl="0" marL="0" algn="r">
              <a:spcBef>
                <a:spcPts val="0"/>
              </a:spcBef>
              <a:buNone/>
              <a:defRPr sz="1400">
                <a:solidFill>
                  <a:srgbClr val="000000"/>
                </a:solidFill>
                <a:latin typeface="Arial"/>
                <a:ea typeface="Arial"/>
                <a:cs typeface="Arial"/>
                <a:sym typeface="Arial"/>
              </a:defRPr>
            </a:lvl1pPr>
            <a:lvl2pPr indent="0" lvl="1" marL="0" algn="r">
              <a:spcBef>
                <a:spcPts val="0"/>
              </a:spcBef>
              <a:buNone/>
              <a:defRPr sz="1400">
                <a:solidFill>
                  <a:srgbClr val="000000"/>
                </a:solidFill>
                <a:latin typeface="Arial"/>
                <a:ea typeface="Arial"/>
                <a:cs typeface="Arial"/>
                <a:sym typeface="Arial"/>
              </a:defRPr>
            </a:lvl2pPr>
            <a:lvl3pPr indent="0" lvl="2" marL="0" algn="r">
              <a:spcBef>
                <a:spcPts val="0"/>
              </a:spcBef>
              <a:buNone/>
              <a:defRPr sz="1400">
                <a:solidFill>
                  <a:srgbClr val="000000"/>
                </a:solidFill>
                <a:latin typeface="Arial"/>
                <a:ea typeface="Arial"/>
                <a:cs typeface="Arial"/>
                <a:sym typeface="Arial"/>
              </a:defRPr>
            </a:lvl3pPr>
            <a:lvl4pPr indent="0" lvl="3" marL="0" algn="r">
              <a:spcBef>
                <a:spcPts val="0"/>
              </a:spcBef>
              <a:buNone/>
              <a:defRPr sz="1400">
                <a:solidFill>
                  <a:srgbClr val="000000"/>
                </a:solidFill>
                <a:latin typeface="Arial"/>
                <a:ea typeface="Arial"/>
                <a:cs typeface="Arial"/>
                <a:sym typeface="Arial"/>
              </a:defRPr>
            </a:lvl4pPr>
            <a:lvl5pPr indent="0" lvl="4" marL="0" algn="r">
              <a:spcBef>
                <a:spcPts val="0"/>
              </a:spcBef>
              <a:buNone/>
              <a:defRPr sz="1400">
                <a:solidFill>
                  <a:srgbClr val="000000"/>
                </a:solidFill>
                <a:latin typeface="Arial"/>
                <a:ea typeface="Arial"/>
                <a:cs typeface="Arial"/>
                <a:sym typeface="Arial"/>
              </a:defRPr>
            </a:lvl5pPr>
            <a:lvl6pPr indent="0" lvl="5" marL="0" algn="r">
              <a:spcBef>
                <a:spcPts val="0"/>
              </a:spcBef>
              <a:buNone/>
              <a:defRPr sz="1400">
                <a:solidFill>
                  <a:srgbClr val="000000"/>
                </a:solidFill>
                <a:latin typeface="Arial"/>
                <a:ea typeface="Arial"/>
                <a:cs typeface="Arial"/>
                <a:sym typeface="Arial"/>
              </a:defRPr>
            </a:lvl6pPr>
            <a:lvl7pPr indent="0" lvl="6" marL="0" algn="r">
              <a:spcBef>
                <a:spcPts val="0"/>
              </a:spcBef>
              <a:buNone/>
              <a:defRPr sz="1400">
                <a:solidFill>
                  <a:srgbClr val="000000"/>
                </a:solidFill>
                <a:latin typeface="Arial"/>
                <a:ea typeface="Arial"/>
                <a:cs typeface="Arial"/>
                <a:sym typeface="Arial"/>
              </a:defRPr>
            </a:lvl7pPr>
            <a:lvl8pPr indent="0" lvl="7" marL="0" algn="r">
              <a:spcBef>
                <a:spcPts val="0"/>
              </a:spcBef>
              <a:buNone/>
              <a:defRPr sz="1400">
                <a:solidFill>
                  <a:srgbClr val="000000"/>
                </a:solidFill>
                <a:latin typeface="Arial"/>
                <a:ea typeface="Arial"/>
                <a:cs typeface="Arial"/>
                <a:sym typeface="Arial"/>
              </a:defRPr>
            </a:lvl8pPr>
            <a:lvl9pPr indent="0" lvl="8" marL="0" algn="r">
              <a:spcBef>
                <a:spcPts val="0"/>
              </a:spcBef>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23"/>
          <p:cNvSpPr txBox="1"/>
          <p:nvPr>
            <p:ph type="title"/>
          </p:nvPr>
        </p:nvSpPr>
        <p:spPr>
          <a:xfrm>
            <a:off x="812800" y="76200"/>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3" name="Google Shape;143;p23"/>
          <p:cNvSpPr txBox="1"/>
          <p:nvPr>
            <p:ph idx="1" type="body"/>
          </p:nvPr>
        </p:nvSpPr>
        <p:spPr>
          <a:xfrm rot="5400000">
            <a:off x="3873500" y="-1511300"/>
            <a:ext cx="4953000" cy="10871200"/>
          </a:xfrm>
          <a:prstGeom prst="rect">
            <a:avLst/>
          </a:prstGeom>
          <a:noFill/>
          <a:ln>
            <a:noFill/>
          </a:ln>
        </p:spPr>
        <p:txBody>
          <a:bodyPr anchorCtr="0" anchor="t" bIns="45700" lIns="91425" spcFirstLastPara="1" rIns="91425" wrap="square" tIns="45700">
            <a:noAutofit/>
          </a:bodyPr>
          <a:lstStyle>
            <a:lvl1pPr indent="-342900" lvl="0" marL="457200" algn="l">
              <a:spcBef>
                <a:spcPts val="450"/>
              </a:spcBef>
              <a:spcAft>
                <a:spcPts val="0"/>
              </a:spcAft>
              <a:buClr>
                <a:schemeClr val="dk1"/>
              </a:buClr>
              <a:buSzPts val="1800"/>
              <a:buChar char="•"/>
              <a:defRPr/>
            </a:lvl1pPr>
            <a:lvl2pPr indent="-331469" lvl="1" marL="914400" algn="l">
              <a:spcBef>
                <a:spcPts val="810"/>
              </a:spcBef>
              <a:spcAft>
                <a:spcPts val="0"/>
              </a:spcAft>
              <a:buClr>
                <a:schemeClr val="dk1"/>
              </a:buClr>
              <a:buSzPts val="1620"/>
              <a:buChar char="•"/>
              <a:defRPr/>
            </a:lvl2pPr>
            <a:lvl3pPr indent="-331469" lvl="2" marL="1371600" algn="l">
              <a:spcBef>
                <a:spcPts val="450"/>
              </a:spcBef>
              <a:spcAft>
                <a:spcPts val="0"/>
              </a:spcAft>
              <a:buClr>
                <a:schemeClr val="dk1"/>
              </a:buClr>
              <a:buSzPts val="162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3"/>
          <p:cNvSpPr txBox="1"/>
          <p:nvPr>
            <p:ph idx="12" type="sldNum"/>
          </p:nvPr>
        </p:nvSpPr>
        <p:spPr>
          <a:xfrm>
            <a:off x="11582400" y="6553200"/>
            <a:ext cx="609600" cy="304800"/>
          </a:xfrm>
          <a:prstGeom prst="rect">
            <a:avLst/>
          </a:prstGeom>
          <a:solidFill>
            <a:schemeClr val="lt1"/>
          </a:solidFill>
          <a:ln>
            <a:noFill/>
          </a:ln>
        </p:spPr>
        <p:txBody>
          <a:bodyPr anchorCtr="0" anchor="t" bIns="45700" lIns="91425" spcFirstLastPara="1" rIns="91425" wrap="square" tIns="45700">
            <a:noAutofit/>
          </a:bodyPr>
          <a:lstStyle>
            <a:lvl1pPr indent="0" lvl="0" marL="0" algn="r">
              <a:spcBef>
                <a:spcPts val="0"/>
              </a:spcBef>
              <a:buNone/>
              <a:defRPr sz="1400">
                <a:solidFill>
                  <a:srgbClr val="000000"/>
                </a:solidFill>
                <a:latin typeface="Arial"/>
                <a:ea typeface="Arial"/>
                <a:cs typeface="Arial"/>
                <a:sym typeface="Arial"/>
              </a:defRPr>
            </a:lvl1pPr>
            <a:lvl2pPr indent="0" lvl="1" marL="0" algn="r">
              <a:spcBef>
                <a:spcPts val="0"/>
              </a:spcBef>
              <a:buNone/>
              <a:defRPr sz="1400">
                <a:solidFill>
                  <a:srgbClr val="000000"/>
                </a:solidFill>
                <a:latin typeface="Arial"/>
                <a:ea typeface="Arial"/>
                <a:cs typeface="Arial"/>
                <a:sym typeface="Arial"/>
              </a:defRPr>
            </a:lvl2pPr>
            <a:lvl3pPr indent="0" lvl="2" marL="0" algn="r">
              <a:spcBef>
                <a:spcPts val="0"/>
              </a:spcBef>
              <a:buNone/>
              <a:defRPr sz="1400">
                <a:solidFill>
                  <a:srgbClr val="000000"/>
                </a:solidFill>
                <a:latin typeface="Arial"/>
                <a:ea typeface="Arial"/>
                <a:cs typeface="Arial"/>
                <a:sym typeface="Arial"/>
              </a:defRPr>
            </a:lvl3pPr>
            <a:lvl4pPr indent="0" lvl="3" marL="0" algn="r">
              <a:spcBef>
                <a:spcPts val="0"/>
              </a:spcBef>
              <a:buNone/>
              <a:defRPr sz="1400">
                <a:solidFill>
                  <a:srgbClr val="000000"/>
                </a:solidFill>
                <a:latin typeface="Arial"/>
                <a:ea typeface="Arial"/>
                <a:cs typeface="Arial"/>
                <a:sym typeface="Arial"/>
              </a:defRPr>
            </a:lvl4pPr>
            <a:lvl5pPr indent="0" lvl="4" marL="0" algn="r">
              <a:spcBef>
                <a:spcPts val="0"/>
              </a:spcBef>
              <a:buNone/>
              <a:defRPr sz="1400">
                <a:solidFill>
                  <a:srgbClr val="000000"/>
                </a:solidFill>
                <a:latin typeface="Arial"/>
                <a:ea typeface="Arial"/>
                <a:cs typeface="Arial"/>
                <a:sym typeface="Arial"/>
              </a:defRPr>
            </a:lvl5pPr>
            <a:lvl6pPr indent="0" lvl="5" marL="0" algn="r">
              <a:spcBef>
                <a:spcPts val="0"/>
              </a:spcBef>
              <a:buNone/>
              <a:defRPr sz="1400">
                <a:solidFill>
                  <a:srgbClr val="000000"/>
                </a:solidFill>
                <a:latin typeface="Arial"/>
                <a:ea typeface="Arial"/>
                <a:cs typeface="Arial"/>
                <a:sym typeface="Arial"/>
              </a:defRPr>
            </a:lvl6pPr>
            <a:lvl7pPr indent="0" lvl="6" marL="0" algn="r">
              <a:spcBef>
                <a:spcPts val="0"/>
              </a:spcBef>
              <a:buNone/>
              <a:defRPr sz="1400">
                <a:solidFill>
                  <a:srgbClr val="000000"/>
                </a:solidFill>
                <a:latin typeface="Arial"/>
                <a:ea typeface="Arial"/>
                <a:cs typeface="Arial"/>
                <a:sym typeface="Arial"/>
              </a:defRPr>
            </a:lvl7pPr>
            <a:lvl8pPr indent="0" lvl="7" marL="0" algn="r">
              <a:spcBef>
                <a:spcPts val="0"/>
              </a:spcBef>
              <a:buNone/>
              <a:defRPr sz="1400">
                <a:solidFill>
                  <a:srgbClr val="000000"/>
                </a:solidFill>
                <a:latin typeface="Arial"/>
                <a:ea typeface="Arial"/>
                <a:cs typeface="Arial"/>
                <a:sym typeface="Arial"/>
              </a:defRPr>
            </a:lvl8pPr>
            <a:lvl9pPr indent="0" lvl="8" marL="0" algn="r">
              <a:spcBef>
                <a:spcPts val="0"/>
              </a:spcBef>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5" name="Shape 145"/>
        <p:cNvGrpSpPr/>
        <p:nvPr/>
      </p:nvGrpSpPr>
      <p:grpSpPr>
        <a:xfrm>
          <a:off x="0" y="0"/>
          <a:ext cx="0" cy="0"/>
          <a:chOff x="0" y="0"/>
          <a:chExt cx="0" cy="0"/>
        </a:xfrm>
      </p:grpSpPr>
      <p:sp>
        <p:nvSpPr>
          <p:cNvPr id="146" name="Google Shape;146;p24"/>
          <p:cNvSpPr txBox="1"/>
          <p:nvPr>
            <p:ph type="title"/>
          </p:nvPr>
        </p:nvSpPr>
        <p:spPr>
          <a:xfrm rot="5400000">
            <a:off x="7251700" y="1866900"/>
            <a:ext cx="6324600"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7" name="Google Shape;147;p24"/>
          <p:cNvSpPr txBox="1"/>
          <p:nvPr>
            <p:ph idx="1" type="body"/>
          </p:nvPr>
        </p:nvSpPr>
        <p:spPr>
          <a:xfrm rot="5400000">
            <a:off x="1663700" y="-774700"/>
            <a:ext cx="6324600" cy="8026400"/>
          </a:xfrm>
          <a:prstGeom prst="rect">
            <a:avLst/>
          </a:prstGeom>
          <a:noFill/>
          <a:ln>
            <a:noFill/>
          </a:ln>
        </p:spPr>
        <p:txBody>
          <a:bodyPr anchorCtr="0" anchor="t" bIns="45700" lIns="91425" spcFirstLastPara="1" rIns="91425" wrap="square" tIns="45700">
            <a:noAutofit/>
          </a:bodyPr>
          <a:lstStyle>
            <a:lvl1pPr indent="-342900" lvl="0" marL="457200" algn="l">
              <a:spcBef>
                <a:spcPts val="450"/>
              </a:spcBef>
              <a:spcAft>
                <a:spcPts val="0"/>
              </a:spcAft>
              <a:buClr>
                <a:schemeClr val="dk1"/>
              </a:buClr>
              <a:buSzPts val="1800"/>
              <a:buChar char="•"/>
              <a:defRPr/>
            </a:lvl1pPr>
            <a:lvl2pPr indent="-331469" lvl="1" marL="914400" algn="l">
              <a:spcBef>
                <a:spcPts val="810"/>
              </a:spcBef>
              <a:spcAft>
                <a:spcPts val="0"/>
              </a:spcAft>
              <a:buClr>
                <a:schemeClr val="dk1"/>
              </a:buClr>
              <a:buSzPts val="1620"/>
              <a:buChar char="•"/>
              <a:defRPr/>
            </a:lvl2pPr>
            <a:lvl3pPr indent="-331469" lvl="2" marL="1371600" algn="l">
              <a:spcBef>
                <a:spcPts val="450"/>
              </a:spcBef>
              <a:spcAft>
                <a:spcPts val="0"/>
              </a:spcAft>
              <a:buClr>
                <a:schemeClr val="dk1"/>
              </a:buClr>
              <a:buSzPts val="162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4"/>
          <p:cNvSpPr txBox="1"/>
          <p:nvPr>
            <p:ph idx="12" type="sldNum"/>
          </p:nvPr>
        </p:nvSpPr>
        <p:spPr>
          <a:xfrm>
            <a:off x="11582400" y="6553200"/>
            <a:ext cx="609600" cy="304800"/>
          </a:xfrm>
          <a:prstGeom prst="rect">
            <a:avLst/>
          </a:prstGeom>
          <a:solidFill>
            <a:schemeClr val="lt1"/>
          </a:solidFill>
          <a:ln>
            <a:noFill/>
          </a:ln>
        </p:spPr>
        <p:txBody>
          <a:bodyPr anchorCtr="0" anchor="t" bIns="45700" lIns="91425" spcFirstLastPara="1" rIns="91425" wrap="square" tIns="45700">
            <a:noAutofit/>
          </a:bodyPr>
          <a:lstStyle>
            <a:lvl1pPr indent="0" lvl="0" marL="0" algn="r">
              <a:spcBef>
                <a:spcPts val="0"/>
              </a:spcBef>
              <a:buNone/>
              <a:defRPr sz="1400">
                <a:solidFill>
                  <a:srgbClr val="000000"/>
                </a:solidFill>
                <a:latin typeface="Arial"/>
                <a:ea typeface="Arial"/>
                <a:cs typeface="Arial"/>
                <a:sym typeface="Arial"/>
              </a:defRPr>
            </a:lvl1pPr>
            <a:lvl2pPr indent="0" lvl="1" marL="0" algn="r">
              <a:spcBef>
                <a:spcPts val="0"/>
              </a:spcBef>
              <a:buNone/>
              <a:defRPr sz="1400">
                <a:solidFill>
                  <a:srgbClr val="000000"/>
                </a:solidFill>
                <a:latin typeface="Arial"/>
                <a:ea typeface="Arial"/>
                <a:cs typeface="Arial"/>
                <a:sym typeface="Arial"/>
              </a:defRPr>
            </a:lvl2pPr>
            <a:lvl3pPr indent="0" lvl="2" marL="0" algn="r">
              <a:spcBef>
                <a:spcPts val="0"/>
              </a:spcBef>
              <a:buNone/>
              <a:defRPr sz="1400">
                <a:solidFill>
                  <a:srgbClr val="000000"/>
                </a:solidFill>
                <a:latin typeface="Arial"/>
                <a:ea typeface="Arial"/>
                <a:cs typeface="Arial"/>
                <a:sym typeface="Arial"/>
              </a:defRPr>
            </a:lvl3pPr>
            <a:lvl4pPr indent="0" lvl="3" marL="0" algn="r">
              <a:spcBef>
                <a:spcPts val="0"/>
              </a:spcBef>
              <a:buNone/>
              <a:defRPr sz="1400">
                <a:solidFill>
                  <a:srgbClr val="000000"/>
                </a:solidFill>
                <a:latin typeface="Arial"/>
                <a:ea typeface="Arial"/>
                <a:cs typeface="Arial"/>
                <a:sym typeface="Arial"/>
              </a:defRPr>
            </a:lvl4pPr>
            <a:lvl5pPr indent="0" lvl="4" marL="0" algn="r">
              <a:spcBef>
                <a:spcPts val="0"/>
              </a:spcBef>
              <a:buNone/>
              <a:defRPr sz="1400">
                <a:solidFill>
                  <a:srgbClr val="000000"/>
                </a:solidFill>
                <a:latin typeface="Arial"/>
                <a:ea typeface="Arial"/>
                <a:cs typeface="Arial"/>
                <a:sym typeface="Arial"/>
              </a:defRPr>
            </a:lvl5pPr>
            <a:lvl6pPr indent="0" lvl="5" marL="0" algn="r">
              <a:spcBef>
                <a:spcPts val="0"/>
              </a:spcBef>
              <a:buNone/>
              <a:defRPr sz="1400">
                <a:solidFill>
                  <a:srgbClr val="000000"/>
                </a:solidFill>
                <a:latin typeface="Arial"/>
                <a:ea typeface="Arial"/>
                <a:cs typeface="Arial"/>
                <a:sym typeface="Arial"/>
              </a:defRPr>
            </a:lvl6pPr>
            <a:lvl7pPr indent="0" lvl="6" marL="0" algn="r">
              <a:spcBef>
                <a:spcPts val="0"/>
              </a:spcBef>
              <a:buNone/>
              <a:defRPr sz="1400">
                <a:solidFill>
                  <a:srgbClr val="000000"/>
                </a:solidFill>
                <a:latin typeface="Arial"/>
                <a:ea typeface="Arial"/>
                <a:cs typeface="Arial"/>
                <a:sym typeface="Arial"/>
              </a:defRPr>
            </a:lvl7pPr>
            <a:lvl8pPr indent="0" lvl="7" marL="0" algn="r">
              <a:spcBef>
                <a:spcPts val="0"/>
              </a:spcBef>
              <a:buNone/>
              <a:defRPr sz="1400">
                <a:solidFill>
                  <a:srgbClr val="000000"/>
                </a:solidFill>
                <a:latin typeface="Arial"/>
                <a:ea typeface="Arial"/>
                <a:cs typeface="Arial"/>
                <a:sym typeface="Arial"/>
              </a:defRPr>
            </a:lvl8pPr>
            <a:lvl9pPr indent="0" lvl="8" marL="0" algn="r">
              <a:spcBef>
                <a:spcPts val="0"/>
              </a:spcBef>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4"/>
          <p:cNvSpPr/>
          <p:nvPr/>
        </p:nvSpPr>
        <p:spPr>
          <a:xfrm>
            <a:off x="2832533" y="1371600"/>
            <a:ext cx="9359467" cy="297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29" name="Google Shape;29;p4"/>
          <p:cNvSpPr/>
          <p:nvPr/>
        </p:nvSpPr>
        <p:spPr>
          <a:xfrm>
            <a:off x="2832533" y="4462272"/>
            <a:ext cx="9359467" cy="1033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30" name="Google Shape;30;p4"/>
          <p:cNvSpPr txBox="1"/>
          <p:nvPr>
            <p:ph type="ctrTitle"/>
          </p:nvPr>
        </p:nvSpPr>
        <p:spPr>
          <a:xfrm>
            <a:off x="3175199" y="1943842"/>
            <a:ext cx="8500062"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1"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subTitle"/>
          </p:nvPr>
        </p:nvSpPr>
        <p:spPr>
          <a:xfrm>
            <a:off x="3175199" y="4538659"/>
            <a:ext cx="8500062" cy="865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2400"/>
              <a:buNone/>
              <a:defRPr sz="2400"/>
            </a:lvl1pPr>
            <a:lvl2pPr lvl="1" algn="ctr">
              <a:lnSpc>
                <a:spcPct val="100000"/>
              </a:lnSpc>
              <a:spcBef>
                <a:spcPts val="300"/>
              </a:spcBef>
              <a:spcAft>
                <a:spcPts val="0"/>
              </a:spcAft>
              <a:buClr>
                <a:schemeClr val="dk1"/>
              </a:buClr>
              <a:buSzPts val="2000"/>
              <a:buNone/>
              <a:defRPr sz="2000"/>
            </a:lvl2pPr>
            <a:lvl3pPr lvl="2" algn="ctr">
              <a:lnSpc>
                <a:spcPct val="100000"/>
              </a:lnSpc>
              <a:spcBef>
                <a:spcPts val="300"/>
              </a:spcBef>
              <a:spcAft>
                <a:spcPts val="0"/>
              </a:spcAft>
              <a:buClr>
                <a:schemeClr val="dk1"/>
              </a:buClr>
              <a:buSzPts val="1800"/>
              <a:buNone/>
              <a:defRPr sz="1800"/>
            </a:lvl3pPr>
            <a:lvl4pPr lvl="3" algn="ctr">
              <a:lnSpc>
                <a:spcPct val="100000"/>
              </a:lnSpc>
              <a:spcBef>
                <a:spcPts val="0"/>
              </a:spcBef>
              <a:spcAft>
                <a:spcPts val="0"/>
              </a:spcAft>
              <a:buClr>
                <a:schemeClr val="dk1"/>
              </a:buClr>
              <a:buSzPts val="1600"/>
              <a:buNone/>
              <a:defRPr sz="1600"/>
            </a:lvl4pPr>
            <a:lvl5pPr lvl="4" algn="ctr">
              <a:lnSpc>
                <a:spcPct val="100000"/>
              </a:lnSpc>
              <a:spcBef>
                <a:spcPts val="0"/>
              </a:spcBef>
              <a:spcAft>
                <a:spcPts val="0"/>
              </a:spcAft>
              <a:buClr>
                <a:schemeClr val="dk1"/>
              </a:buClr>
              <a:buSzPts val="1600"/>
              <a:buNone/>
              <a:defRPr sz="1600"/>
            </a:lvl5pPr>
            <a:lvl6pPr lvl="5" algn="ctr">
              <a:lnSpc>
                <a:spcPct val="100000"/>
              </a:lnSpc>
              <a:spcBef>
                <a:spcPts val="0"/>
              </a:spcBef>
              <a:spcAft>
                <a:spcPts val="0"/>
              </a:spcAft>
              <a:buClr>
                <a:schemeClr val="dk1"/>
              </a:buClr>
              <a:buSzPts val="1600"/>
              <a:buNone/>
              <a:defRPr sz="1600"/>
            </a:lvl6pPr>
            <a:lvl7pPr lvl="6" algn="ctr">
              <a:lnSpc>
                <a:spcPct val="100000"/>
              </a:lnSpc>
              <a:spcBef>
                <a:spcPts val="0"/>
              </a:spcBef>
              <a:spcAft>
                <a:spcPts val="0"/>
              </a:spcAft>
              <a:buClr>
                <a:schemeClr val="dk1"/>
              </a:buClr>
              <a:buSzPts val="1600"/>
              <a:buNone/>
              <a:defRPr sz="1600"/>
            </a:lvl7pPr>
            <a:lvl8pPr lvl="7" algn="ctr">
              <a:lnSpc>
                <a:spcPct val="100000"/>
              </a:lnSpc>
              <a:spcBef>
                <a:spcPts val="0"/>
              </a:spcBef>
              <a:spcAft>
                <a:spcPts val="0"/>
              </a:spcAft>
              <a:buClr>
                <a:schemeClr val="dk1"/>
              </a:buClr>
              <a:buSzPts val="1600"/>
              <a:buNone/>
              <a:defRPr sz="1600"/>
            </a:lvl8pPr>
            <a:lvl9pPr lvl="8" algn="ctr">
              <a:lnSpc>
                <a:spcPct val="100000"/>
              </a:lnSpc>
              <a:spcBef>
                <a:spcPts val="0"/>
              </a:spcBef>
              <a:spcAft>
                <a:spcPts val="0"/>
              </a:spcAft>
              <a:buClr>
                <a:schemeClr val="dk1"/>
              </a:buClr>
              <a:buSzPts val="1600"/>
              <a:buNone/>
              <a:defRPr sz="1600"/>
            </a:lvl9pPr>
          </a:lstStyle>
          <a:p/>
        </p:txBody>
      </p:sp>
      <p:sp>
        <p:nvSpPr>
          <p:cNvPr id="32" name="Google Shape;32;p4"/>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FFFFFF"/>
                </a:solidFill>
                <a:latin typeface="Calibri"/>
                <a:ea typeface="Calibri"/>
                <a:cs typeface="Calibri"/>
                <a:sym typeface="Calibri"/>
              </a:defRPr>
            </a:lvl1pPr>
            <a:lvl2pPr indent="0" lvl="1" marL="0" algn="r">
              <a:spcBef>
                <a:spcPts val="0"/>
              </a:spcBef>
              <a:buNone/>
              <a:defRPr sz="1200">
                <a:solidFill>
                  <a:srgbClr val="FFFFFF"/>
                </a:solidFill>
                <a:latin typeface="Calibri"/>
                <a:ea typeface="Calibri"/>
                <a:cs typeface="Calibri"/>
                <a:sym typeface="Calibri"/>
              </a:defRPr>
            </a:lvl2pPr>
            <a:lvl3pPr indent="0" lvl="2" marL="0" algn="r">
              <a:spcBef>
                <a:spcPts val="0"/>
              </a:spcBef>
              <a:buNone/>
              <a:defRPr sz="1200">
                <a:solidFill>
                  <a:srgbClr val="FFFFFF"/>
                </a:solidFill>
                <a:latin typeface="Calibri"/>
                <a:ea typeface="Calibri"/>
                <a:cs typeface="Calibri"/>
                <a:sym typeface="Calibri"/>
              </a:defRPr>
            </a:lvl3pPr>
            <a:lvl4pPr indent="0" lvl="3" marL="0" algn="r">
              <a:spcBef>
                <a:spcPts val="0"/>
              </a:spcBef>
              <a:buNone/>
              <a:defRPr sz="1200">
                <a:solidFill>
                  <a:srgbClr val="FFFFFF"/>
                </a:solidFill>
                <a:latin typeface="Calibri"/>
                <a:ea typeface="Calibri"/>
                <a:cs typeface="Calibri"/>
                <a:sym typeface="Calibri"/>
              </a:defRPr>
            </a:lvl4pPr>
            <a:lvl5pPr indent="0" lvl="4" marL="0" algn="r">
              <a:spcBef>
                <a:spcPts val="0"/>
              </a:spcBef>
              <a:buNone/>
              <a:defRPr sz="1200">
                <a:solidFill>
                  <a:srgbClr val="FFFFFF"/>
                </a:solidFill>
                <a:latin typeface="Calibri"/>
                <a:ea typeface="Calibri"/>
                <a:cs typeface="Calibri"/>
                <a:sym typeface="Calibri"/>
              </a:defRPr>
            </a:lvl5pPr>
            <a:lvl6pPr indent="0" lvl="5" marL="0" algn="r">
              <a:spcBef>
                <a:spcPts val="0"/>
              </a:spcBef>
              <a:buNone/>
              <a:defRPr sz="1200">
                <a:solidFill>
                  <a:srgbClr val="FFFFFF"/>
                </a:solidFill>
                <a:latin typeface="Calibri"/>
                <a:ea typeface="Calibri"/>
                <a:cs typeface="Calibri"/>
                <a:sym typeface="Calibri"/>
              </a:defRPr>
            </a:lvl6pPr>
            <a:lvl7pPr indent="0" lvl="6" marL="0" algn="r">
              <a:spcBef>
                <a:spcPts val="0"/>
              </a:spcBef>
              <a:buNone/>
              <a:defRPr sz="1200">
                <a:solidFill>
                  <a:srgbClr val="FFFFFF"/>
                </a:solidFill>
                <a:latin typeface="Calibri"/>
                <a:ea typeface="Calibri"/>
                <a:cs typeface="Calibri"/>
                <a:sym typeface="Calibri"/>
              </a:defRPr>
            </a:lvl7pPr>
            <a:lvl8pPr indent="0" lvl="7" marL="0" algn="r">
              <a:spcBef>
                <a:spcPts val="0"/>
              </a:spcBef>
              <a:buNone/>
              <a:defRPr sz="1200">
                <a:solidFill>
                  <a:srgbClr val="FFFFFF"/>
                </a:solidFill>
                <a:latin typeface="Calibri"/>
                <a:ea typeface="Calibri"/>
                <a:cs typeface="Calibri"/>
                <a:sym typeface="Calibri"/>
              </a:defRPr>
            </a:lvl8pPr>
            <a:lvl9pPr indent="0" lvl="8" mar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5"/>
          <p:cNvSpPr/>
          <p:nvPr/>
        </p:nvSpPr>
        <p:spPr>
          <a:xfrm>
            <a:off x="3502152" y="-20637"/>
            <a:ext cx="7315200" cy="434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37" name="Google Shape;37;p5"/>
          <p:cNvSpPr/>
          <p:nvPr/>
        </p:nvSpPr>
        <p:spPr>
          <a:xfrm>
            <a:off x="3502152" y="4462272"/>
            <a:ext cx="7315200" cy="17190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38" name="Google Shape;38;p5"/>
          <p:cNvSpPr txBox="1"/>
          <p:nvPr>
            <p:ph type="title"/>
          </p:nvPr>
        </p:nvSpPr>
        <p:spPr>
          <a:xfrm>
            <a:off x="3838015" y="658346"/>
            <a:ext cx="6597464" cy="36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000"/>
              <a:buFont typeface="Calibri"/>
              <a:buNone/>
              <a:defRPr b="1" sz="5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3838014" y="4589463"/>
            <a:ext cx="6597465"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400"/>
              <a:buNone/>
              <a:defRPr sz="2400">
                <a:solidFill>
                  <a:schemeClr val="dk1"/>
                </a:solidFill>
              </a:defRPr>
            </a:lvl1pPr>
            <a:lvl2pPr indent="-228600" lvl="1" marL="914400" algn="l">
              <a:lnSpc>
                <a:spcPct val="100000"/>
              </a:lnSpc>
              <a:spcBef>
                <a:spcPts val="300"/>
              </a:spcBef>
              <a:spcAft>
                <a:spcPts val="0"/>
              </a:spcAft>
              <a:buClr>
                <a:srgbClr val="8F9291"/>
              </a:buClr>
              <a:buSzPts val="2000"/>
              <a:buNone/>
              <a:defRPr sz="2000">
                <a:solidFill>
                  <a:srgbClr val="8F9291"/>
                </a:solidFill>
              </a:defRPr>
            </a:lvl2pPr>
            <a:lvl3pPr indent="-228600" lvl="2" marL="1371600" algn="l">
              <a:lnSpc>
                <a:spcPct val="100000"/>
              </a:lnSpc>
              <a:spcBef>
                <a:spcPts val="300"/>
              </a:spcBef>
              <a:spcAft>
                <a:spcPts val="0"/>
              </a:spcAft>
              <a:buClr>
                <a:srgbClr val="8F9291"/>
              </a:buClr>
              <a:buSzPts val="1800"/>
              <a:buNone/>
              <a:defRPr sz="1800">
                <a:solidFill>
                  <a:srgbClr val="8F9291"/>
                </a:solidFill>
              </a:defRPr>
            </a:lvl3pPr>
            <a:lvl4pPr indent="-228600" lvl="3" marL="1828800" algn="l">
              <a:lnSpc>
                <a:spcPct val="100000"/>
              </a:lnSpc>
              <a:spcBef>
                <a:spcPts val="0"/>
              </a:spcBef>
              <a:spcAft>
                <a:spcPts val="0"/>
              </a:spcAft>
              <a:buClr>
                <a:srgbClr val="8F9291"/>
              </a:buClr>
              <a:buSzPts val="1600"/>
              <a:buNone/>
              <a:defRPr sz="1600">
                <a:solidFill>
                  <a:srgbClr val="8F9291"/>
                </a:solidFill>
              </a:defRPr>
            </a:lvl4pPr>
            <a:lvl5pPr indent="-228600" lvl="4" marL="2286000" algn="l">
              <a:lnSpc>
                <a:spcPct val="100000"/>
              </a:lnSpc>
              <a:spcBef>
                <a:spcPts val="0"/>
              </a:spcBef>
              <a:spcAft>
                <a:spcPts val="0"/>
              </a:spcAft>
              <a:buClr>
                <a:srgbClr val="8F9291"/>
              </a:buClr>
              <a:buSzPts val="1600"/>
              <a:buNone/>
              <a:defRPr sz="1600">
                <a:solidFill>
                  <a:srgbClr val="8F9291"/>
                </a:solidFill>
              </a:defRPr>
            </a:lvl5pPr>
            <a:lvl6pPr indent="-228600" lvl="5" marL="2743200" algn="l">
              <a:lnSpc>
                <a:spcPct val="100000"/>
              </a:lnSpc>
              <a:spcBef>
                <a:spcPts val="0"/>
              </a:spcBef>
              <a:spcAft>
                <a:spcPts val="0"/>
              </a:spcAft>
              <a:buClr>
                <a:srgbClr val="8F9291"/>
              </a:buClr>
              <a:buSzPts val="1600"/>
              <a:buNone/>
              <a:defRPr sz="1600">
                <a:solidFill>
                  <a:srgbClr val="8F9291"/>
                </a:solidFill>
              </a:defRPr>
            </a:lvl6pPr>
            <a:lvl7pPr indent="-228600" lvl="6" marL="3200400" algn="l">
              <a:lnSpc>
                <a:spcPct val="100000"/>
              </a:lnSpc>
              <a:spcBef>
                <a:spcPts val="0"/>
              </a:spcBef>
              <a:spcAft>
                <a:spcPts val="0"/>
              </a:spcAft>
              <a:buClr>
                <a:srgbClr val="8F9291"/>
              </a:buClr>
              <a:buSzPts val="1600"/>
              <a:buNone/>
              <a:defRPr sz="1600">
                <a:solidFill>
                  <a:srgbClr val="8F9291"/>
                </a:solidFill>
              </a:defRPr>
            </a:lvl7pPr>
            <a:lvl8pPr indent="-228600" lvl="7" marL="3657600" algn="l">
              <a:lnSpc>
                <a:spcPct val="100000"/>
              </a:lnSpc>
              <a:spcBef>
                <a:spcPts val="0"/>
              </a:spcBef>
              <a:spcAft>
                <a:spcPts val="0"/>
              </a:spcAft>
              <a:buClr>
                <a:srgbClr val="8F9291"/>
              </a:buClr>
              <a:buSzPts val="1600"/>
              <a:buNone/>
              <a:defRPr sz="1600">
                <a:solidFill>
                  <a:srgbClr val="8F9291"/>
                </a:solidFill>
              </a:defRPr>
            </a:lvl8pPr>
            <a:lvl9pPr indent="-228600" lvl="8" marL="4114800" algn="l">
              <a:lnSpc>
                <a:spcPct val="100000"/>
              </a:lnSpc>
              <a:spcBef>
                <a:spcPts val="0"/>
              </a:spcBef>
              <a:spcAft>
                <a:spcPts val="0"/>
              </a:spcAft>
              <a:buClr>
                <a:srgbClr val="8F9291"/>
              </a:buClr>
              <a:buSzPts val="1600"/>
              <a:buNone/>
              <a:defRPr sz="1600">
                <a:solidFill>
                  <a:srgbClr val="8F9291"/>
                </a:solidFill>
              </a:defRPr>
            </a:lvl9pPr>
          </a:lstStyle>
          <a:p/>
        </p:txBody>
      </p:sp>
      <p:sp>
        <p:nvSpPr>
          <p:cNvPr id="40" name="Google Shape;40;p5"/>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FFFFFF"/>
                </a:solidFill>
                <a:latin typeface="Calibri"/>
                <a:ea typeface="Calibri"/>
                <a:cs typeface="Calibri"/>
                <a:sym typeface="Calibri"/>
              </a:defRPr>
            </a:lvl1pPr>
            <a:lvl2pPr indent="0" lvl="1" marL="0" algn="r">
              <a:spcBef>
                <a:spcPts val="0"/>
              </a:spcBef>
              <a:buNone/>
              <a:defRPr sz="1200">
                <a:solidFill>
                  <a:srgbClr val="FFFFFF"/>
                </a:solidFill>
                <a:latin typeface="Calibri"/>
                <a:ea typeface="Calibri"/>
                <a:cs typeface="Calibri"/>
                <a:sym typeface="Calibri"/>
              </a:defRPr>
            </a:lvl2pPr>
            <a:lvl3pPr indent="0" lvl="2" marL="0" algn="r">
              <a:spcBef>
                <a:spcPts val="0"/>
              </a:spcBef>
              <a:buNone/>
              <a:defRPr sz="1200">
                <a:solidFill>
                  <a:srgbClr val="FFFFFF"/>
                </a:solidFill>
                <a:latin typeface="Calibri"/>
                <a:ea typeface="Calibri"/>
                <a:cs typeface="Calibri"/>
                <a:sym typeface="Calibri"/>
              </a:defRPr>
            </a:lvl3pPr>
            <a:lvl4pPr indent="0" lvl="3" marL="0" algn="r">
              <a:spcBef>
                <a:spcPts val="0"/>
              </a:spcBef>
              <a:buNone/>
              <a:defRPr sz="1200">
                <a:solidFill>
                  <a:srgbClr val="FFFFFF"/>
                </a:solidFill>
                <a:latin typeface="Calibri"/>
                <a:ea typeface="Calibri"/>
                <a:cs typeface="Calibri"/>
                <a:sym typeface="Calibri"/>
              </a:defRPr>
            </a:lvl4pPr>
            <a:lvl5pPr indent="0" lvl="4" marL="0" algn="r">
              <a:spcBef>
                <a:spcPts val="0"/>
              </a:spcBef>
              <a:buNone/>
              <a:defRPr sz="1200">
                <a:solidFill>
                  <a:srgbClr val="FFFFFF"/>
                </a:solidFill>
                <a:latin typeface="Calibri"/>
                <a:ea typeface="Calibri"/>
                <a:cs typeface="Calibri"/>
                <a:sym typeface="Calibri"/>
              </a:defRPr>
            </a:lvl5pPr>
            <a:lvl6pPr indent="0" lvl="5" marL="0" algn="r">
              <a:spcBef>
                <a:spcPts val="0"/>
              </a:spcBef>
              <a:buNone/>
              <a:defRPr sz="1200">
                <a:solidFill>
                  <a:srgbClr val="FFFFFF"/>
                </a:solidFill>
                <a:latin typeface="Calibri"/>
                <a:ea typeface="Calibri"/>
                <a:cs typeface="Calibri"/>
                <a:sym typeface="Calibri"/>
              </a:defRPr>
            </a:lvl6pPr>
            <a:lvl7pPr indent="0" lvl="6" marL="0" algn="r">
              <a:spcBef>
                <a:spcPts val="0"/>
              </a:spcBef>
              <a:buNone/>
              <a:defRPr sz="1200">
                <a:solidFill>
                  <a:srgbClr val="FFFFFF"/>
                </a:solidFill>
                <a:latin typeface="Calibri"/>
                <a:ea typeface="Calibri"/>
                <a:cs typeface="Calibri"/>
                <a:sym typeface="Calibri"/>
              </a:defRPr>
            </a:lvl7pPr>
            <a:lvl8pPr indent="0" lvl="7" marL="0" algn="r">
              <a:spcBef>
                <a:spcPts val="0"/>
              </a:spcBef>
              <a:buNone/>
              <a:defRPr sz="1200">
                <a:solidFill>
                  <a:srgbClr val="FFFFFF"/>
                </a:solidFill>
                <a:latin typeface="Calibri"/>
                <a:ea typeface="Calibri"/>
                <a:cs typeface="Calibri"/>
                <a:sym typeface="Calibri"/>
              </a:defRPr>
            </a:lvl8pPr>
            <a:lvl9pPr indent="0" lvl="8" mar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6"/>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280160" y="2194560"/>
            <a:ext cx="4489704" cy="398678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46" name="Google Shape;46;p6"/>
          <p:cNvSpPr txBox="1"/>
          <p:nvPr>
            <p:ph idx="2" type="body"/>
          </p:nvPr>
        </p:nvSpPr>
        <p:spPr>
          <a:xfrm>
            <a:off x="6415368" y="2194560"/>
            <a:ext cx="4493424" cy="398678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47" name="Google Shape;47;p6"/>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0" name="Shape 50"/>
        <p:cNvGrpSpPr/>
        <p:nvPr/>
      </p:nvGrpSpPr>
      <p:grpSpPr>
        <a:xfrm>
          <a:off x="0" y="0"/>
          <a:ext cx="0" cy="0"/>
          <a:chOff x="0" y="0"/>
          <a:chExt cx="0" cy="0"/>
        </a:xfrm>
      </p:grpSpPr>
      <p:sp>
        <p:nvSpPr>
          <p:cNvPr id="51" name="Google Shape;51;p7"/>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body"/>
          </p:nvPr>
        </p:nvSpPr>
        <p:spPr>
          <a:xfrm>
            <a:off x="1280160" y="1828456"/>
            <a:ext cx="4489704" cy="830695"/>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400"/>
              <a:buNone/>
              <a:defRPr b="1" sz="2400"/>
            </a:lvl1pPr>
            <a:lvl2pPr indent="-228600" lvl="1" marL="914400" algn="l">
              <a:lnSpc>
                <a:spcPct val="100000"/>
              </a:lnSpc>
              <a:spcBef>
                <a:spcPts val="300"/>
              </a:spcBef>
              <a:spcAft>
                <a:spcPts val="0"/>
              </a:spcAft>
              <a:buClr>
                <a:schemeClr val="dk1"/>
              </a:buClr>
              <a:buSzPts val="2000"/>
              <a:buNone/>
              <a:defRPr b="1" sz="2000"/>
            </a:lvl2pPr>
            <a:lvl3pPr indent="-228600" lvl="2" marL="1371600" algn="l">
              <a:lnSpc>
                <a:spcPct val="100000"/>
              </a:lnSpc>
              <a:spcBef>
                <a:spcPts val="300"/>
              </a:spcBef>
              <a:spcAft>
                <a:spcPts val="0"/>
              </a:spcAft>
              <a:buClr>
                <a:schemeClr val="dk1"/>
              </a:buClr>
              <a:buSzPts val="1800"/>
              <a:buNone/>
              <a:defRPr b="1" sz="1800"/>
            </a:lvl3pPr>
            <a:lvl4pPr indent="-228600" lvl="3" marL="1828800" algn="l">
              <a:lnSpc>
                <a:spcPct val="100000"/>
              </a:lnSpc>
              <a:spcBef>
                <a:spcPts val="0"/>
              </a:spcBef>
              <a:spcAft>
                <a:spcPts val="0"/>
              </a:spcAft>
              <a:buClr>
                <a:schemeClr val="dk1"/>
              </a:buClr>
              <a:buSzPts val="1600"/>
              <a:buNone/>
              <a:defRPr b="1" sz="1600"/>
            </a:lvl4pPr>
            <a:lvl5pPr indent="-228600" lvl="4" marL="2286000" algn="l">
              <a:lnSpc>
                <a:spcPct val="100000"/>
              </a:lnSpc>
              <a:spcBef>
                <a:spcPts val="0"/>
              </a:spcBef>
              <a:spcAft>
                <a:spcPts val="0"/>
              </a:spcAft>
              <a:buClr>
                <a:schemeClr val="dk1"/>
              </a:buClr>
              <a:buSzPts val="1600"/>
              <a:buNone/>
              <a:defRPr b="1" sz="1600"/>
            </a:lvl5pPr>
            <a:lvl6pPr indent="-228600" lvl="5" marL="2743200" algn="l">
              <a:lnSpc>
                <a:spcPct val="100000"/>
              </a:lnSpc>
              <a:spcBef>
                <a:spcPts val="0"/>
              </a:spcBef>
              <a:spcAft>
                <a:spcPts val="0"/>
              </a:spcAft>
              <a:buClr>
                <a:schemeClr val="dk1"/>
              </a:buClr>
              <a:buSzPts val="1600"/>
              <a:buNone/>
              <a:defRPr b="1" sz="1600"/>
            </a:lvl6pPr>
            <a:lvl7pPr indent="-228600" lvl="6" marL="3200400" algn="l">
              <a:lnSpc>
                <a:spcPct val="100000"/>
              </a:lnSpc>
              <a:spcBef>
                <a:spcPts val="0"/>
              </a:spcBef>
              <a:spcAft>
                <a:spcPts val="0"/>
              </a:spcAft>
              <a:buClr>
                <a:schemeClr val="dk1"/>
              </a:buClr>
              <a:buSzPts val="1600"/>
              <a:buNone/>
              <a:defRPr b="1" sz="1600"/>
            </a:lvl7pPr>
            <a:lvl8pPr indent="-228600" lvl="7" marL="3657600" algn="l">
              <a:lnSpc>
                <a:spcPct val="100000"/>
              </a:lnSpc>
              <a:spcBef>
                <a:spcPts val="0"/>
              </a:spcBef>
              <a:spcAft>
                <a:spcPts val="0"/>
              </a:spcAft>
              <a:buClr>
                <a:schemeClr val="dk1"/>
              </a:buClr>
              <a:buSzPts val="1600"/>
              <a:buNone/>
              <a:defRPr b="1" sz="1600"/>
            </a:lvl8pPr>
            <a:lvl9pPr indent="-228600" lvl="8" marL="4114800" algn="l">
              <a:lnSpc>
                <a:spcPct val="100000"/>
              </a:lnSpc>
              <a:spcBef>
                <a:spcPts val="0"/>
              </a:spcBef>
              <a:spcAft>
                <a:spcPts val="0"/>
              </a:spcAft>
              <a:buClr>
                <a:schemeClr val="dk1"/>
              </a:buClr>
              <a:buSzPts val="1600"/>
              <a:buNone/>
              <a:defRPr b="1" sz="1600"/>
            </a:lvl9pPr>
          </a:lstStyle>
          <a:p/>
        </p:txBody>
      </p:sp>
      <p:sp>
        <p:nvSpPr>
          <p:cNvPr id="53" name="Google Shape;53;p7"/>
          <p:cNvSpPr txBox="1"/>
          <p:nvPr>
            <p:ph idx="2" type="body"/>
          </p:nvPr>
        </p:nvSpPr>
        <p:spPr>
          <a:xfrm>
            <a:off x="1280160" y="2743194"/>
            <a:ext cx="4489704" cy="343376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54" name="Google Shape;54;p7"/>
          <p:cNvSpPr txBox="1"/>
          <p:nvPr>
            <p:ph idx="3" type="body"/>
          </p:nvPr>
        </p:nvSpPr>
        <p:spPr>
          <a:xfrm>
            <a:off x="6419088" y="1828456"/>
            <a:ext cx="4489704" cy="830695"/>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400"/>
              <a:buNone/>
              <a:defRPr b="1" sz="2400"/>
            </a:lvl1pPr>
            <a:lvl2pPr indent="-228600" lvl="1" marL="914400" algn="l">
              <a:lnSpc>
                <a:spcPct val="100000"/>
              </a:lnSpc>
              <a:spcBef>
                <a:spcPts val="300"/>
              </a:spcBef>
              <a:spcAft>
                <a:spcPts val="0"/>
              </a:spcAft>
              <a:buClr>
                <a:schemeClr val="dk1"/>
              </a:buClr>
              <a:buSzPts val="2000"/>
              <a:buNone/>
              <a:defRPr b="1" sz="2000"/>
            </a:lvl2pPr>
            <a:lvl3pPr indent="-228600" lvl="2" marL="1371600" algn="l">
              <a:lnSpc>
                <a:spcPct val="100000"/>
              </a:lnSpc>
              <a:spcBef>
                <a:spcPts val="300"/>
              </a:spcBef>
              <a:spcAft>
                <a:spcPts val="0"/>
              </a:spcAft>
              <a:buClr>
                <a:schemeClr val="dk1"/>
              </a:buClr>
              <a:buSzPts val="1800"/>
              <a:buNone/>
              <a:defRPr b="1" sz="1800"/>
            </a:lvl3pPr>
            <a:lvl4pPr indent="-228600" lvl="3" marL="1828800" algn="l">
              <a:lnSpc>
                <a:spcPct val="100000"/>
              </a:lnSpc>
              <a:spcBef>
                <a:spcPts val="0"/>
              </a:spcBef>
              <a:spcAft>
                <a:spcPts val="0"/>
              </a:spcAft>
              <a:buClr>
                <a:schemeClr val="dk1"/>
              </a:buClr>
              <a:buSzPts val="1600"/>
              <a:buNone/>
              <a:defRPr b="1" sz="1600"/>
            </a:lvl4pPr>
            <a:lvl5pPr indent="-228600" lvl="4" marL="2286000" algn="l">
              <a:lnSpc>
                <a:spcPct val="100000"/>
              </a:lnSpc>
              <a:spcBef>
                <a:spcPts val="0"/>
              </a:spcBef>
              <a:spcAft>
                <a:spcPts val="0"/>
              </a:spcAft>
              <a:buClr>
                <a:schemeClr val="dk1"/>
              </a:buClr>
              <a:buSzPts val="1600"/>
              <a:buNone/>
              <a:defRPr b="1" sz="1600"/>
            </a:lvl5pPr>
            <a:lvl6pPr indent="-228600" lvl="5" marL="2743200" algn="l">
              <a:lnSpc>
                <a:spcPct val="100000"/>
              </a:lnSpc>
              <a:spcBef>
                <a:spcPts val="0"/>
              </a:spcBef>
              <a:spcAft>
                <a:spcPts val="0"/>
              </a:spcAft>
              <a:buClr>
                <a:schemeClr val="dk1"/>
              </a:buClr>
              <a:buSzPts val="1600"/>
              <a:buNone/>
              <a:defRPr b="1" sz="1600"/>
            </a:lvl6pPr>
            <a:lvl7pPr indent="-228600" lvl="6" marL="3200400" algn="l">
              <a:lnSpc>
                <a:spcPct val="100000"/>
              </a:lnSpc>
              <a:spcBef>
                <a:spcPts val="0"/>
              </a:spcBef>
              <a:spcAft>
                <a:spcPts val="0"/>
              </a:spcAft>
              <a:buClr>
                <a:schemeClr val="dk1"/>
              </a:buClr>
              <a:buSzPts val="1600"/>
              <a:buNone/>
              <a:defRPr b="1" sz="1600"/>
            </a:lvl7pPr>
            <a:lvl8pPr indent="-228600" lvl="7" marL="3657600" algn="l">
              <a:lnSpc>
                <a:spcPct val="100000"/>
              </a:lnSpc>
              <a:spcBef>
                <a:spcPts val="0"/>
              </a:spcBef>
              <a:spcAft>
                <a:spcPts val="0"/>
              </a:spcAft>
              <a:buClr>
                <a:schemeClr val="dk1"/>
              </a:buClr>
              <a:buSzPts val="1600"/>
              <a:buNone/>
              <a:defRPr b="1" sz="1600"/>
            </a:lvl8pPr>
            <a:lvl9pPr indent="-228600" lvl="8" marL="4114800" algn="l">
              <a:lnSpc>
                <a:spcPct val="100000"/>
              </a:lnSpc>
              <a:spcBef>
                <a:spcPts val="0"/>
              </a:spcBef>
              <a:spcAft>
                <a:spcPts val="0"/>
              </a:spcAft>
              <a:buClr>
                <a:schemeClr val="dk1"/>
              </a:buClr>
              <a:buSzPts val="1600"/>
              <a:buNone/>
              <a:defRPr b="1" sz="1600"/>
            </a:lvl9pPr>
          </a:lstStyle>
          <a:p/>
        </p:txBody>
      </p:sp>
      <p:sp>
        <p:nvSpPr>
          <p:cNvPr id="55" name="Google Shape;55;p7"/>
          <p:cNvSpPr txBox="1"/>
          <p:nvPr>
            <p:ph idx="4" type="body"/>
          </p:nvPr>
        </p:nvSpPr>
        <p:spPr>
          <a:xfrm>
            <a:off x="6419088" y="2743194"/>
            <a:ext cx="4489704" cy="343376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56" name="Google Shape;56;p7"/>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8"/>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4" name="Shape 64"/>
        <p:cNvGrpSpPr/>
        <p:nvPr/>
      </p:nvGrpSpPr>
      <p:grpSpPr>
        <a:xfrm>
          <a:off x="0" y="0"/>
          <a:ext cx="0" cy="0"/>
          <a:chOff x="0" y="0"/>
          <a:chExt cx="0" cy="0"/>
        </a:xfrm>
      </p:grpSpPr>
      <p:sp>
        <p:nvSpPr>
          <p:cNvPr id="65" name="Google Shape;65;p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3000"/>
              <a:buFont typeface="Calibri"/>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1291818" y="2465294"/>
            <a:ext cx="3834874" cy="37116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200"/>
              <a:buNone/>
              <a:defRPr sz="2200"/>
            </a:lvl1pPr>
            <a:lvl2pPr indent="-228600" lvl="1" marL="914400" algn="l">
              <a:lnSpc>
                <a:spcPct val="100000"/>
              </a:lnSpc>
              <a:spcBef>
                <a:spcPts val="300"/>
              </a:spcBef>
              <a:spcAft>
                <a:spcPts val="0"/>
              </a:spcAft>
              <a:buClr>
                <a:schemeClr val="dk1"/>
              </a:buClr>
              <a:buSzPts val="1400"/>
              <a:buNone/>
              <a:defRPr sz="1400"/>
            </a:lvl2pPr>
            <a:lvl3pPr indent="-228600" lvl="2" marL="1371600" algn="l">
              <a:lnSpc>
                <a:spcPct val="100000"/>
              </a:lnSpc>
              <a:spcBef>
                <a:spcPts val="300"/>
              </a:spcBef>
              <a:spcAft>
                <a:spcPts val="0"/>
              </a:spcAft>
              <a:buClr>
                <a:schemeClr val="dk1"/>
              </a:buClr>
              <a:buSzPts val="1200"/>
              <a:buNone/>
              <a:defRPr sz="1200"/>
            </a:lvl3pPr>
            <a:lvl4pPr indent="-228600" lvl="3" marL="1828800" algn="l">
              <a:lnSpc>
                <a:spcPct val="100000"/>
              </a:lnSpc>
              <a:spcBef>
                <a:spcPts val="0"/>
              </a:spcBef>
              <a:spcAft>
                <a:spcPts val="0"/>
              </a:spcAft>
              <a:buClr>
                <a:schemeClr val="dk1"/>
              </a:buClr>
              <a:buSzPts val="1000"/>
              <a:buNone/>
              <a:defRPr sz="1000"/>
            </a:lvl4pPr>
            <a:lvl5pPr indent="-228600" lvl="4" marL="2286000" algn="l">
              <a:lnSpc>
                <a:spcPct val="100000"/>
              </a:lnSpc>
              <a:spcBef>
                <a:spcPts val="0"/>
              </a:spcBef>
              <a:spcAft>
                <a:spcPts val="0"/>
              </a:spcAft>
              <a:buClr>
                <a:schemeClr val="dk1"/>
              </a:buClr>
              <a:buSzPts val="1000"/>
              <a:buNone/>
              <a:defRPr sz="1000"/>
            </a:lvl5pPr>
            <a:lvl6pPr indent="-228600" lvl="5" marL="2743200" algn="l">
              <a:lnSpc>
                <a:spcPct val="100000"/>
              </a:lnSpc>
              <a:spcBef>
                <a:spcPts val="0"/>
              </a:spcBef>
              <a:spcAft>
                <a:spcPts val="0"/>
              </a:spcAft>
              <a:buClr>
                <a:schemeClr val="dk1"/>
              </a:buClr>
              <a:buSzPts val="1000"/>
              <a:buNone/>
              <a:defRPr sz="1000"/>
            </a:lvl6pPr>
            <a:lvl7pPr indent="-228600" lvl="6" marL="3200400" algn="l">
              <a:lnSpc>
                <a:spcPct val="100000"/>
              </a:lnSpc>
              <a:spcBef>
                <a:spcPts val="0"/>
              </a:spcBef>
              <a:spcAft>
                <a:spcPts val="0"/>
              </a:spcAft>
              <a:buClr>
                <a:schemeClr val="dk1"/>
              </a:buClr>
              <a:buSzPts val="1000"/>
              <a:buNone/>
              <a:defRPr sz="1000"/>
            </a:lvl7pPr>
            <a:lvl8pPr indent="-228600" lvl="7" marL="3657600" algn="l">
              <a:lnSpc>
                <a:spcPct val="100000"/>
              </a:lnSpc>
              <a:spcBef>
                <a:spcPts val="0"/>
              </a:spcBef>
              <a:spcAft>
                <a:spcPts val="0"/>
              </a:spcAft>
              <a:buClr>
                <a:schemeClr val="dk1"/>
              </a:buClr>
              <a:buSzPts val="1000"/>
              <a:buNone/>
              <a:defRPr sz="1000"/>
            </a:lvl8pPr>
            <a:lvl9pPr indent="-228600" lvl="8" marL="4114800" algn="l">
              <a:lnSpc>
                <a:spcPct val="100000"/>
              </a:lnSpc>
              <a:spcBef>
                <a:spcPts val="0"/>
              </a:spcBef>
              <a:spcAft>
                <a:spcPts val="0"/>
              </a:spcAft>
              <a:buClr>
                <a:schemeClr val="dk1"/>
              </a:buClr>
              <a:buSzPts val="1000"/>
              <a:buNone/>
              <a:defRPr sz="1000"/>
            </a:lvl9pPr>
          </a:lstStyle>
          <a:p/>
        </p:txBody>
      </p:sp>
      <p:sp>
        <p:nvSpPr>
          <p:cNvPr id="67" name="Google Shape;67;p9"/>
          <p:cNvSpPr txBox="1"/>
          <p:nvPr>
            <p:ph idx="2" type="body"/>
          </p:nvPr>
        </p:nvSpPr>
        <p:spPr>
          <a:xfrm>
            <a:off x="5518897" y="2465294"/>
            <a:ext cx="5174504" cy="3711669"/>
          </a:xfrm>
          <a:prstGeom prst="rect">
            <a:avLst/>
          </a:prstGeom>
          <a:noFill/>
          <a:ln>
            <a:noFill/>
          </a:ln>
        </p:spPr>
        <p:txBody>
          <a:bodyPr anchorCtr="0" anchor="t" bIns="45700" lIns="91425" spcFirstLastPara="1" rIns="91425" wrap="square" tIns="45700">
            <a:normAutofit/>
          </a:bodyPr>
          <a:lstStyle>
            <a:lvl1pPr indent="-368300" lvl="0" marL="457200" algn="l">
              <a:lnSpc>
                <a:spcPct val="100000"/>
              </a:lnSpc>
              <a:spcBef>
                <a:spcPts val="1500"/>
              </a:spcBef>
              <a:spcAft>
                <a:spcPts val="0"/>
              </a:spcAft>
              <a:buClr>
                <a:schemeClr val="dk1"/>
              </a:buClr>
              <a:buSzPts val="2200"/>
              <a:buChar char="▪"/>
              <a:defRPr sz="2200"/>
            </a:lvl1pPr>
            <a:lvl2pPr indent="-355600" lvl="1" marL="914400" algn="l">
              <a:lnSpc>
                <a:spcPct val="100000"/>
              </a:lnSpc>
              <a:spcBef>
                <a:spcPts val="300"/>
              </a:spcBef>
              <a:spcAft>
                <a:spcPts val="0"/>
              </a:spcAft>
              <a:buClr>
                <a:schemeClr val="dk1"/>
              </a:buClr>
              <a:buSzPts val="2000"/>
              <a:buChar char="▪"/>
              <a:defRPr sz="2000"/>
            </a:lvl2pPr>
            <a:lvl3pPr indent="-342900" lvl="2" marL="1371600" algn="l">
              <a:lnSpc>
                <a:spcPct val="100000"/>
              </a:lnSpc>
              <a:spcBef>
                <a:spcPts val="300"/>
              </a:spcBef>
              <a:spcAft>
                <a:spcPts val="0"/>
              </a:spcAft>
              <a:buClr>
                <a:schemeClr val="dk1"/>
              </a:buClr>
              <a:buSzPts val="1800"/>
              <a:buChar char="▪"/>
              <a:defRPr sz="1800"/>
            </a:lvl3pPr>
            <a:lvl4pPr indent="-330200" lvl="3" marL="1828800" algn="l">
              <a:lnSpc>
                <a:spcPct val="100000"/>
              </a:lnSpc>
              <a:spcBef>
                <a:spcPts val="0"/>
              </a:spcBef>
              <a:spcAft>
                <a:spcPts val="0"/>
              </a:spcAft>
              <a:buClr>
                <a:schemeClr val="dk1"/>
              </a:buClr>
              <a:buSzPts val="1600"/>
              <a:buChar char="▪"/>
              <a:defRPr sz="1600"/>
            </a:lvl4pPr>
            <a:lvl5pPr indent="-330200" lvl="4" marL="2286000" algn="l">
              <a:lnSpc>
                <a:spcPct val="100000"/>
              </a:lnSpc>
              <a:spcBef>
                <a:spcPts val="0"/>
              </a:spcBef>
              <a:spcAft>
                <a:spcPts val="0"/>
              </a:spcAft>
              <a:buClr>
                <a:schemeClr val="dk1"/>
              </a:buClr>
              <a:buSzPts val="1600"/>
              <a:buChar char="▪"/>
              <a:defRPr sz="1600"/>
            </a:lvl5pPr>
            <a:lvl6pPr indent="-330200" lvl="5" marL="2743200" algn="l">
              <a:lnSpc>
                <a:spcPct val="100000"/>
              </a:lnSpc>
              <a:spcBef>
                <a:spcPts val="0"/>
              </a:spcBef>
              <a:spcAft>
                <a:spcPts val="0"/>
              </a:spcAft>
              <a:buClr>
                <a:schemeClr val="dk1"/>
              </a:buClr>
              <a:buSzPts val="1600"/>
              <a:buChar char="▪"/>
              <a:defRPr sz="1600"/>
            </a:lvl6pPr>
            <a:lvl7pPr indent="-330200" lvl="6" marL="3200400" algn="l">
              <a:lnSpc>
                <a:spcPct val="100000"/>
              </a:lnSpc>
              <a:spcBef>
                <a:spcPts val="0"/>
              </a:spcBef>
              <a:spcAft>
                <a:spcPts val="0"/>
              </a:spcAft>
              <a:buClr>
                <a:schemeClr val="dk1"/>
              </a:buClr>
              <a:buSzPts val="1600"/>
              <a:buChar char="▪"/>
              <a:defRPr sz="1600"/>
            </a:lvl7pPr>
            <a:lvl8pPr indent="-330200" lvl="7" marL="3657600" algn="l">
              <a:lnSpc>
                <a:spcPct val="100000"/>
              </a:lnSpc>
              <a:spcBef>
                <a:spcPts val="0"/>
              </a:spcBef>
              <a:spcAft>
                <a:spcPts val="0"/>
              </a:spcAft>
              <a:buClr>
                <a:schemeClr val="dk1"/>
              </a:buClr>
              <a:buSzPts val="1600"/>
              <a:buChar char="▪"/>
              <a:defRPr sz="1600"/>
            </a:lvl8pPr>
            <a:lvl9pPr indent="-330200" lvl="8" marL="4114800" algn="l">
              <a:lnSpc>
                <a:spcPct val="100000"/>
              </a:lnSpc>
              <a:spcBef>
                <a:spcPts val="0"/>
              </a:spcBef>
              <a:spcAft>
                <a:spcPts val="0"/>
              </a:spcAft>
              <a:buClr>
                <a:schemeClr val="dk1"/>
              </a:buClr>
              <a:buSzPts val="1600"/>
              <a:buChar char="▪"/>
              <a:defRPr sz="1600"/>
            </a:lvl9pPr>
          </a:lstStyle>
          <a:p/>
        </p:txBody>
      </p:sp>
      <p:sp>
        <p:nvSpPr>
          <p:cNvPr id="68" name="Google Shape;68;p9"/>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3000"/>
              <a:buFont typeface="Calibri"/>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txBox="1"/>
          <p:nvPr>
            <p:ph idx="1" type="body"/>
          </p:nvPr>
        </p:nvSpPr>
        <p:spPr>
          <a:xfrm>
            <a:off x="1291819" y="2465293"/>
            <a:ext cx="3834874" cy="37116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200"/>
              <a:buNone/>
              <a:defRPr sz="2200"/>
            </a:lvl1pPr>
            <a:lvl2pPr indent="-228600" lvl="1" marL="914400" algn="l">
              <a:lnSpc>
                <a:spcPct val="100000"/>
              </a:lnSpc>
              <a:spcBef>
                <a:spcPts val="300"/>
              </a:spcBef>
              <a:spcAft>
                <a:spcPts val="0"/>
              </a:spcAft>
              <a:buClr>
                <a:schemeClr val="dk1"/>
              </a:buClr>
              <a:buSzPts val="1400"/>
              <a:buNone/>
              <a:defRPr sz="1400"/>
            </a:lvl2pPr>
            <a:lvl3pPr indent="-228600" lvl="2" marL="1371600" algn="l">
              <a:lnSpc>
                <a:spcPct val="100000"/>
              </a:lnSpc>
              <a:spcBef>
                <a:spcPts val="300"/>
              </a:spcBef>
              <a:spcAft>
                <a:spcPts val="0"/>
              </a:spcAft>
              <a:buClr>
                <a:schemeClr val="dk1"/>
              </a:buClr>
              <a:buSzPts val="1200"/>
              <a:buNone/>
              <a:defRPr sz="1200"/>
            </a:lvl3pPr>
            <a:lvl4pPr indent="-228600" lvl="3" marL="1828800" algn="l">
              <a:lnSpc>
                <a:spcPct val="100000"/>
              </a:lnSpc>
              <a:spcBef>
                <a:spcPts val="0"/>
              </a:spcBef>
              <a:spcAft>
                <a:spcPts val="0"/>
              </a:spcAft>
              <a:buClr>
                <a:schemeClr val="dk1"/>
              </a:buClr>
              <a:buSzPts val="1000"/>
              <a:buNone/>
              <a:defRPr sz="1000"/>
            </a:lvl4pPr>
            <a:lvl5pPr indent="-228600" lvl="4" marL="2286000" algn="l">
              <a:lnSpc>
                <a:spcPct val="100000"/>
              </a:lnSpc>
              <a:spcBef>
                <a:spcPts val="0"/>
              </a:spcBef>
              <a:spcAft>
                <a:spcPts val="0"/>
              </a:spcAft>
              <a:buClr>
                <a:schemeClr val="dk1"/>
              </a:buClr>
              <a:buSzPts val="1000"/>
              <a:buNone/>
              <a:defRPr sz="1000"/>
            </a:lvl5pPr>
            <a:lvl6pPr indent="-228600" lvl="5" marL="2743200" algn="l">
              <a:lnSpc>
                <a:spcPct val="100000"/>
              </a:lnSpc>
              <a:spcBef>
                <a:spcPts val="0"/>
              </a:spcBef>
              <a:spcAft>
                <a:spcPts val="0"/>
              </a:spcAft>
              <a:buClr>
                <a:schemeClr val="dk1"/>
              </a:buClr>
              <a:buSzPts val="1000"/>
              <a:buNone/>
              <a:defRPr sz="1000"/>
            </a:lvl6pPr>
            <a:lvl7pPr indent="-228600" lvl="6" marL="3200400" algn="l">
              <a:lnSpc>
                <a:spcPct val="100000"/>
              </a:lnSpc>
              <a:spcBef>
                <a:spcPts val="0"/>
              </a:spcBef>
              <a:spcAft>
                <a:spcPts val="0"/>
              </a:spcAft>
              <a:buClr>
                <a:schemeClr val="dk1"/>
              </a:buClr>
              <a:buSzPts val="1000"/>
              <a:buNone/>
              <a:defRPr sz="1000"/>
            </a:lvl7pPr>
            <a:lvl8pPr indent="-228600" lvl="7" marL="3657600" algn="l">
              <a:lnSpc>
                <a:spcPct val="100000"/>
              </a:lnSpc>
              <a:spcBef>
                <a:spcPts val="0"/>
              </a:spcBef>
              <a:spcAft>
                <a:spcPts val="0"/>
              </a:spcAft>
              <a:buClr>
                <a:schemeClr val="dk1"/>
              </a:buClr>
              <a:buSzPts val="1000"/>
              <a:buNone/>
              <a:defRPr sz="1000"/>
            </a:lvl8pPr>
            <a:lvl9pPr indent="-228600" lvl="8" marL="4114800" algn="l">
              <a:lnSpc>
                <a:spcPct val="100000"/>
              </a:lnSpc>
              <a:spcBef>
                <a:spcPts val="0"/>
              </a:spcBef>
              <a:spcAft>
                <a:spcPts val="0"/>
              </a:spcAft>
              <a:buClr>
                <a:schemeClr val="dk1"/>
              </a:buClr>
              <a:buSzPts val="1000"/>
              <a:buNone/>
              <a:defRPr sz="1000"/>
            </a:lvl9pPr>
          </a:lstStyle>
          <a:p/>
        </p:txBody>
      </p:sp>
      <p:sp>
        <p:nvSpPr>
          <p:cNvPr descr="An empty placeholder to add an image. Click on the placeholder and select the image that you wish to add" id="74" name="Google Shape;74;p10"/>
          <p:cNvSpPr/>
          <p:nvPr>
            <p:ph idx="2" type="pic"/>
          </p:nvPr>
        </p:nvSpPr>
        <p:spPr>
          <a:xfrm>
            <a:off x="5518896" y="1828456"/>
            <a:ext cx="5389895" cy="5029544"/>
          </a:xfrm>
          <a:prstGeom prst="rect">
            <a:avLst/>
          </a:prstGeom>
          <a:noFill/>
          <a:ln>
            <a:noFill/>
          </a:ln>
        </p:spPr>
      </p:sp>
      <p:sp>
        <p:nvSpPr>
          <p:cNvPr id="75" name="Google Shape;75;p10"/>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347472"/>
            <a:ext cx="12188952" cy="1188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5E6DA"/>
              </a:solidFill>
              <a:latin typeface="Calibri"/>
              <a:ea typeface="Calibri"/>
              <a:cs typeface="Calibri"/>
              <a:sym typeface="Calibri"/>
            </a:endParaRPr>
          </a:p>
        </p:txBody>
      </p:sp>
      <p:pic>
        <p:nvPicPr>
          <p:cNvPr id="11" name="Google Shape;11;p1"/>
          <p:cNvPicPr preferRelativeResize="0"/>
          <p:nvPr/>
        </p:nvPicPr>
        <p:blipFill rotWithShape="1">
          <a:blip r:embed="rId1">
            <a:alphaModFix/>
          </a:blip>
          <a:srcRect b="0" l="0" r="0" t="0"/>
          <a:stretch/>
        </p:blipFill>
        <p:spPr>
          <a:xfrm>
            <a:off x="0" y="457200"/>
            <a:ext cx="12188952" cy="1371257"/>
          </a:xfrm>
          <a:prstGeom prst="rect">
            <a:avLst/>
          </a:prstGeom>
          <a:noFill/>
          <a:ln>
            <a:noFill/>
          </a:ln>
        </p:spPr>
      </p:pic>
      <p:sp>
        <p:nvSpPr>
          <p:cNvPr id="12" name="Google Shape;12;p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marR="0" rtl="0" algn="l">
              <a:lnSpc>
                <a:spcPct val="95000"/>
              </a:lnSpc>
              <a:spcBef>
                <a:spcPts val="0"/>
              </a:spcBef>
              <a:spcAft>
                <a:spcPts val="0"/>
              </a:spcAft>
              <a:buClr>
                <a:schemeClr val="lt1"/>
              </a:buClr>
              <a:buSzPts val="3000"/>
              <a:buFont typeface="Calibri"/>
              <a:buNone/>
              <a:defRPr b="0" i="0" sz="3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1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14" name="Google Shape;14;p1"/>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3C4743"/>
                </a:solidFill>
                <a:latin typeface="Calibri"/>
                <a:ea typeface="Calibri"/>
                <a:cs typeface="Calibri"/>
                <a:sym typeface="Calibri"/>
              </a:defRPr>
            </a:lvl1pPr>
            <a:lvl2pPr indent="0" lvl="1" marL="0" marR="0" rtl="0" algn="r">
              <a:spcBef>
                <a:spcPts val="0"/>
              </a:spcBef>
              <a:buNone/>
              <a:defRPr b="0" i="0" sz="1200" u="none" cap="none" strike="noStrike">
                <a:solidFill>
                  <a:srgbClr val="3C4743"/>
                </a:solidFill>
                <a:latin typeface="Calibri"/>
                <a:ea typeface="Calibri"/>
                <a:cs typeface="Calibri"/>
                <a:sym typeface="Calibri"/>
              </a:defRPr>
            </a:lvl2pPr>
            <a:lvl3pPr indent="0" lvl="2" marL="0" marR="0" rtl="0" algn="r">
              <a:spcBef>
                <a:spcPts val="0"/>
              </a:spcBef>
              <a:buNone/>
              <a:defRPr b="0" i="0" sz="1200" u="none" cap="none" strike="noStrike">
                <a:solidFill>
                  <a:srgbClr val="3C4743"/>
                </a:solidFill>
                <a:latin typeface="Calibri"/>
                <a:ea typeface="Calibri"/>
                <a:cs typeface="Calibri"/>
                <a:sym typeface="Calibri"/>
              </a:defRPr>
            </a:lvl3pPr>
            <a:lvl4pPr indent="0" lvl="3" marL="0" marR="0" rtl="0" algn="r">
              <a:spcBef>
                <a:spcPts val="0"/>
              </a:spcBef>
              <a:buNone/>
              <a:defRPr b="0" i="0" sz="1200" u="none" cap="none" strike="noStrike">
                <a:solidFill>
                  <a:srgbClr val="3C4743"/>
                </a:solidFill>
                <a:latin typeface="Calibri"/>
                <a:ea typeface="Calibri"/>
                <a:cs typeface="Calibri"/>
                <a:sym typeface="Calibri"/>
              </a:defRPr>
            </a:lvl4pPr>
            <a:lvl5pPr indent="0" lvl="4" marL="0" marR="0" rtl="0" algn="r">
              <a:spcBef>
                <a:spcPts val="0"/>
              </a:spcBef>
              <a:buNone/>
              <a:defRPr b="0" i="0" sz="1200" u="none" cap="none" strike="noStrike">
                <a:solidFill>
                  <a:srgbClr val="3C4743"/>
                </a:solidFill>
                <a:latin typeface="Calibri"/>
                <a:ea typeface="Calibri"/>
                <a:cs typeface="Calibri"/>
                <a:sym typeface="Calibri"/>
              </a:defRPr>
            </a:lvl5pPr>
            <a:lvl6pPr indent="0" lvl="5" marL="0" marR="0" rtl="0" algn="r">
              <a:spcBef>
                <a:spcPts val="0"/>
              </a:spcBef>
              <a:buNone/>
              <a:defRPr b="0" i="0" sz="1200" u="none" cap="none" strike="noStrike">
                <a:solidFill>
                  <a:srgbClr val="3C4743"/>
                </a:solidFill>
                <a:latin typeface="Calibri"/>
                <a:ea typeface="Calibri"/>
                <a:cs typeface="Calibri"/>
                <a:sym typeface="Calibri"/>
              </a:defRPr>
            </a:lvl6pPr>
            <a:lvl7pPr indent="0" lvl="6" marL="0" marR="0" rtl="0" algn="r">
              <a:spcBef>
                <a:spcPts val="0"/>
              </a:spcBef>
              <a:buNone/>
              <a:defRPr b="0" i="0" sz="1200" u="none" cap="none" strike="noStrike">
                <a:solidFill>
                  <a:srgbClr val="3C4743"/>
                </a:solidFill>
                <a:latin typeface="Calibri"/>
                <a:ea typeface="Calibri"/>
                <a:cs typeface="Calibri"/>
                <a:sym typeface="Calibri"/>
              </a:defRPr>
            </a:lvl7pPr>
            <a:lvl8pPr indent="0" lvl="7" marL="0" marR="0" rtl="0" algn="r">
              <a:spcBef>
                <a:spcPts val="0"/>
              </a:spcBef>
              <a:buNone/>
              <a:defRPr b="0" i="0" sz="1200" u="none" cap="none" strike="noStrike">
                <a:solidFill>
                  <a:srgbClr val="3C4743"/>
                </a:solidFill>
                <a:latin typeface="Calibri"/>
                <a:ea typeface="Calibri"/>
                <a:cs typeface="Calibri"/>
                <a:sym typeface="Calibri"/>
              </a:defRPr>
            </a:lvl8pPr>
            <a:lvl9pPr indent="0" lvl="8" marL="0" marR="0" rtl="0" algn="r">
              <a:spcBef>
                <a:spcPts val="0"/>
              </a:spcBef>
              <a:buNone/>
              <a:defRPr b="0" i="0" sz="1200" u="none" cap="none" strike="noStrike">
                <a:solidFill>
                  <a:srgbClr val="3C474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2" name="Shape 92"/>
        <p:cNvGrpSpPr/>
        <p:nvPr/>
      </p:nvGrpSpPr>
      <p:grpSpPr>
        <a:xfrm>
          <a:off x="0" y="0"/>
          <a:ext cx="0" cy="0"/>
          <a:chOff x="0" y="0"/>
          <a:chExt cx="0" cy="0"/>
        </a:xfrm>
      </p:grpSpPr>
      <p:sp>
        <p:nvSpPr>
          <p:cNvPr id="93" name="Google Shape;93;p13"/>
          <p:cNvSpPr txBox="1"/>
          <p:nvPr>
            <p:ph type="title"/>
          </p:nvPr>
        </p:nvSpPr>
        <p:spPr>
          <a:xfrm>
            <a:off x="812800" y="76200"/>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000066"/>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000066"/>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000066"/>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000066"/>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000066"/>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000066"/>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000066"/>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000066"/>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000066"/>
                </a:solidFill>
                <a:latin typeface="Arial"/>
                <a:ea typeface="Arial"/>
                <a:cs typeface="Arial"/>
                <a:sym typeface="Arial"/>
              </a:defRPr>
            </a:lvl9pPr>
          </a:lstStyle>
          <a:p/>
        </p:txBody>
      </p:sp>
      <p:sp>
        <p:nvSpPr>
          <p:cNvPr id="94" name="Google Shape;94;p13"/>
          <p:cNvSpPr txBox="1"/>
          <p:nvPr>
            <p:ph idx="1" type="body"/>
          </p:nvPr>
        </p:nvSpPr>
        <p:spPr>
          <a:xfrm>
            <a:off x="914400" y="1447800"/>
            <a:ext cx="10871200" cy="4953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7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65760" lvl="1" marL="914400" marR="0" rtl="0" algn="l">
              <a:spcBef>
                <a:spcPts val="1260"/>
              </a:spcBef>
              <a:spcAft>
                <a:spcPts val="0"/>
              </a:spcAft>
              <a:buClr>
                <a:schemeClr val="dk1"/>
              </a:buClr>
              <a:buSzPts val="216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600"/>
              </a:spcBef>
              <a:spcAft>
                <a:spcPts val="0"/>
              </a:spcAft>
              <a:buClr>
                <a:schemeClr val="dk1"/>
              </a:buClr>
              <a:buSzPts val="18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13"/>
          <p:cNvSpPr txBox="1"/>
          <p:nvPr>
            <p:ph idx="12" type="sldNum"/>
          </p:nvPr>
        </p:nvSpPr>
        <p:spPr>
          <a:xfrm>
            <a:off x="11582400" y="6553200"/>
            <a:ext cx="609600" cy="304800"/>
          </a:xfrm>
          <a:prstGeom prst="rect">
            <a:avLst/>
          </a:prstGeom>
          <a:solidFill>
            <a:schemeClr val="lt1"/>
          </a:solid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Arial"/>
                <a:ea typeface="Arial"/>
                <a:cs typeface="Arial"/>
                <a:sym typeface="Arial"/>
              </a:defRPr>
            </a:lvl1pPr>
            <a:lvl2pPr indent="0" lvl="1" marL="0" marR="0" rtl="0" algn="r">
              <a:spcBef>
                <a:spcPts val="0"/>
              </a:spcBef>
              <a:buNone/>
              <a:defRPr sz="1400">
                <a:solidFill>
                  <a:srgbClr val="000000"/>
                </a:solidFill>
                <a:latin typeface="Arial"/>
                <a:ea typeface="Arial"/>
                <a:cs typeface="Arial"/>
                <a:sym typeface="Arial"/>
              </a:defRPr>
            </a:lvl2pPr>
            <a:lvl3pPr indent="0" lvl="2" marL="0" marR="0" rtl="0" algn="r">
              <a:spcBef>
                <a:spcPts val="0"/>
              </a:spcBef>
              <a:buNone/>
              <a:defRPr sz="1400">
                <a:solidFill>
                  <a:srgbClr val="000000"/>
                </a:solidFill>
                <a:latin typeface="Arial"/>
                <a:ea typeface="Arial"/>
                <a:cs typeface="Arial"/>
                <a:sym typeface="Arial"/>
              </a:defRPr>
            </a:lvl3pPr>
            <a:lvl4pPr indent="0" lvl="3" marL="0" marR="0" rtl="0" algn="r">
              <a:spcBef>
                <a:spcPts val="0"/>
              </a:spcBef>
              <a:buNone/>
              <a:defRPr sz="1400">
                <a:solidFill>
                  <a:srgbClr val="000000"/>
                </a:solidFill>
                <a:latin typeface="Arial"/>
                <a:ea typeface="Arial"/>
                <a:cs typeface="Arial"/>
                <a:sym typeface="Arial"/>
              </a:defRPr>
            </a:lvl4pPr>
            <a:lvl5pPr indent="0" lvl="4" marL="0" marR="0" rtl="0" algn="r">
              <a:spcBef>
                <a:spcPts val="0"/>
              </a:spcBef>
              <a:buNone/>
              <a:defRPr sz="1400">
                <a:solidFill>
                  <a:srgbClr val="000000"/>
                </a:solidFill>
                <a:latin typeface="Arial"/>
                <a:ea typeface="Arial"/>
                <a:cs typeface="Arial"/>
                <a:sym typeface="Arial"/>
              </a:defRPr>
            </a:lvl5pPr>
            <a:lvl6pPr indent="0" lvl="5" marL="0" marR="0" rtl="0" algn="r">
              <a:spcBef>
                <a:spcPts val="0"/>
              </a:spcBef>
              <a:buNone/>
              <a:defRPr sz="1400">
                <a:solidFill>
                  <a:srgbClr val="000000"/>
                </a:solidFill>
                <a:latin typeface="Arial"/>
                <a:ea typeface="Arial"/>
                <a:cs typeface="Arial"/>
                <a:sym typeface="Arial"/>
              </a:defRPr>
            </a:lvl6pPr>
            <a:lvl7pPr indent="0" lvl="6" marL="0" marR="0" rtl="0" algn="r">
              <a:spcBef>
                <a:spcPts val="0"/>
              </a:spcBef>
              <a:buNone/>
              <a:defRPr sz="1400">
                <a:solidFill>
                  <a:srgbClr val="000000"/>
                </a:solidFill>
                <a:latin typeface="Arial"/>
                <a:ea typeface="Arial"/>
                <a:cs typeface="Arial"/>
                <a:sym typeface="Arial"/>
              </a:defRPr>
            </a:lvl7pPr>
            <a:lvl8pPr indent="0" lvl="7" marL="0" marR="0" rtl="0" algn="r">
              <a:spcBef>
                <a:spcPts val="0"/>
              </a:spcBef>
              <a:buNone/>
              <a:defRPr sz="1400">
                <a:solidFill>
                  <a:srgbClr val="000000"/>
                </a:solidFill>
                <a:latin typeface="Arial"/>
                <a:ea typeface="Arial"/>
                <a:cs typeface="Arial"/>
                <a:sym typeface="Arial"/>
              </a:defRPr>
            </a:lvl8pPr>
            <a:lvl9pPr indent="0" lvl="8" marL="0" marR="0" rtl="0" algn="r">
              <a:spcBef>
                <a:spcPts val="0"/>
              </a:spcBef>
              <a:buNone/>
              <a:defRPr sz="14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96" name="Google Shape;96;p13"/>
          <p:cNvCxnSpPr/>
          <p:nvPr/>
        </p:nvCxnSpPr>
        <p:spPr>
          <a:xfrm>
            <a:off x="812800" y="1295400"/>
            <a:ext cx="10972800" cy="0"/>
          </a:xfrm>
          <a:prstGeom prst="straightConnector1">
            <a:avLst/>
          </a:prstGeom>
          <a:noFill/>
          <a:ln cap="flat" cmpd="sng" w="38100">
            <a:solidFill>
              <a:srgbClr val="FF9900"/>
            </a:solidFill>
            <a:prstDash val="solid"/>
            <a:round/>
            <a:headEnd len="med" w="med" type="none"/>
            <a:tailEnd len="med" w="med" type="none"/>
          </a:ln>
        </p:spPr>
      </p:cxnSp>
      <p:sp>
        <p:nvSpPr>
          <p:cNvPr id="97" name="Google Shape;97;p13"/>
          <p:cNvSpPr/>
          <p:nvPr/>
        </p:nvSpPr>
        <p:spPr>
          <a:xfrm>
            <a:off x="0" y="6553201"/>
            <a:ext cx="11582400" cy="2952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 2002 Prentice Hall Business Publishing	Principles of Economics, 6/e	Karl Case, Ray Fair</a:t>
            </a:r>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5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5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5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500"/>
                                        <p:tgtEl>
                                          <p:spTgt spid="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animEffect filter="fade" transition="in">
                                      <p:cBhvr>
                                        <p:cTn dur="500"/>
                                        <p:tgtEl>
                                          <p:spTgt spid="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animEffect filter="fade" transition="in">
                                      <p:cBhvr>
                                        <p:cTn dur="500"/>
                                        <p:tgtEl>
                                          <p:spTgt spid="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6" st="6"/>
                                            </p:txEl>
                                          </p:spTgt>
                                        </p:tgtEl>
                                        <p:attrNameLst>
                                          <p:attrName>style.visibility</p:attrName>
                                        </p:attrNameLst>
                                      </p:cBhvr>
                                      <p:to>
                                        <p:strVal val="visible"/>
                                      </p:to>
                                    </p:set>
                                    <p:animEffect filter="fade" transition="in">
                                      <p:cBhvr>
                                        <p:cTn dur="500"/>
                                        <p:tgtEl>
                                          <p:spTgt spid="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7" st="7"/>
                                            </p:txEl>
                                          </p:spTgt>
                                        </p:tgtEl>
                                        <p:attrNameLst>
                                          <p:attrName>style.visibility</p:attrName>
                                        </p:attrNameLst>
                                      </p:cBhvr>
                                      <p:to>
                                        <p:strVal val="visible"/>
                                      </p:to>
                                    </p:set>
                                    <p:animEffect filter="fade" transition="in">
                                      <p:cBhvr>
                                        <p:cTn dur="500"/>
                                        <p:tgtEl>
                                          <p:spTgt spid="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8" st="8"/>
                                            </p:txEl>
                                          </p:spTgt>
                                        </p:tgtEl>
                                        <p:attrNameLst>
                                          <p:attrName>style.visibility</p:attrName>
                                        </p:attrNameLst>
                                      </p:cBhvr>
                                      <p:to>
                                        <p:strVal val="visible"/>
                                      </p:to>
                                    </p:set>
                                    <p:animEffect filter="fade" transition="in">
                                      <p:cBhvr>
                                        <p:cTn dur="500"/>
                                        <p:tgtEl>
                                          <p:spTgt spid="9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28.png"/><Relationship Id="rId12" Type="http://schemas.openxmlformats.org/officeDocument/2006/relationships/image" Target="../media/image14.png"/><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21.png"/><Relationship Id="rId7" Type="http://schemas.openxmlformats.org/officeDocument/2006/relationships/image" Target="../media/image33.png"/><Relationship Id="rId8" Type="http://schemas.openxmlformats.org/officeDocument/2006/relationships/image" Target="../media/image12.png"/></Relationships>
</file>

<file path=ppt/slides/_rels/slide13.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25.png"/><Relationship Id="rId12" Type="http://schemas.openxmlformats.org/officeDocument/2006/relationships/image" Target="../media/image36.png"/><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38.png"/><Relationship Id="rId9" Type="http://schemas.openxmlformats.org/officeDocument/2006/relationships/image" Target="../media/image27.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24.png"/><Relationship Id="rId8"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price_determination_small.gif" id="153" name="Google Shape;153;p25"/>
          <p:cNvPicPr preferRelativeResize="0"/>
          <p:nvPr/>
        </p:nvPicPr>
        <p:blipFill rotWithShape="1">
          <a:blip r:embed="rId3">
            <a:alphaModFix/>
          </a:blip>
          <a:srcRect b="0" l="0" r="0" t="0"/>
          <a:stretch/>
        </p:blipFill>
        <p:spPr>
          <a:xfrm>
            <a:off x="2108736" y="750364"/>
            <a:ext cx="6783070" cy="5710593"/>
          </a:xfrm>
          <a:prstGeom prst="rect">
            <a:avLst/>
          </a:prstGeom>
          <a:noFill/>
          <a:ln>
            <a:noFill/>
          </a:ln>
        </p:spPr>
      </p:pic>
      <p:sp>
        <p:nvSpPr>
          <p:cNvPr id="154" name="Google Shape;154;p25"/>
          <p:cNvSpPr txBox="1"/>
          <p:nvPr/>
        </p:nvSpPr>
        <p:spPr>
          <a:xfrm>
            <a:off x="529389" y="0"/>
            <a:ext cx="112615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3C4743"/>
                </a:solidFill>
                <a:latin typeface="Calibri"/>
                <a:ea typeface="Calibri"/>
                <a:cs typeface="Calibri"/>
                <a:sym typeface="Calibri"/>
              </a:rPr>
              <a:t>Market Equilibrium (Chapter 3, Powell and Chapter 4, Mankiw)  </a:t>
            </a:r>
            <a:endParaRPr b="1" i="0" sz="2800" u="none" cap="none" strike="noStrike">
              <a:solidFill>
                <a:srgbClr val="3C4743"/>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Shifts in Market Equilibirum</a:t>
            </a:r>
            <a:endParaRPr/>
          </a:p>
        </p:txBody>
      </p:sp>
      <p:sp>
        <p:nvSpPr>
          <p:cNvPr id="213" name="Google Shape;213;p34"/>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3. if there is a decrease in supply, what happens to the equilibrium?</a:t>
            </a:r>
            <a:endParaRPr/>
          </a:p>
          <a:p>
            <a:pPr indent="0" lvl="0" marL="0" rtl="0" algn="l">
              <a:lnSpc>
                <a:spcPct val="100000"/>
              </a:lnSpc>
              <a:spcBef>
                <a:spcPts val="1500"/>
              </a:spcBef>
              <a:spcAft>
                <a:spcPts val="0"/>
              </a:spcAft>
              <a:buClr>
                <a:schemeClr val="dk1"/>
              </a:buClr>
              <a:buSzPts val="2200"/>
              <a:buNone/>
            </a:pPr>
            <a:r>
              <a:t/>
            </a:r>
            <a:endParaRPr/>
          </a:p>
        </p:txBody>
      </p:sp>
      <p:pic>
        <p:nvPicPr>
          <p:cNvPr id="214" name="Google Shape;214;p34"/>
          <p:cNvPicPr preferRelativeResize="0"/>
          <p:nvPr/>
        </p:nvPicPr>
        <p:blipFill rotWithShape="1">
          <a:blip r:embed="rId3">
            <a:alphaModFix/>
          </a:blip>
          <a:srcRect b="0" l="0" r="0" t="0"/>
          <a:stretch/>
        </p:blipFill>
        <p:spPr>
          <a:xfrm>
            <a:off x="2712521" y="2735147"/>
            <a:ext cx="6468378" cy="396295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Shifts in Market Equilibirum</a:t>
            </a:r>
            <a:endParaRPr/>
          </a:p>
        </p:txBody>
      </p:sp>
      <p:sp>
        <p:nvSpPr>
          <p:cNvPr id="220" name="Google Shape;220;p35"/>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4. If there is an increase in supply, what happens to the equilibrium?</a:t>
            </a:r>
            <a:endParaRPr/>
          </a:p>
          <a:p>
            <a:pPr indent="0" lvl="0" marL="0" rtl="0" algn="l">
              <a:lnSpc>
                <a:spcPct val="100000"/>
              </a:lnSpc>
              <a:spcBef>
                <a:spcPts val="1500"/>
              </a:spcBef>
              <a:spcAft>
                <a:spcPts val="0"/>
              </a:spcAft>
              <a:buClr>
                <a:schemeClr val="dk1"/>
              </a:buClr>
              <a:buSzPts val="2200"/>
              <a:buNone/>
            </a:pPr>
            <a:r>
              <a:t/>
            </a:r>
            <a:endParaRPr/>
          </a:p>
        </p:txBody>
      </p:sp>
      <p:pic>
        <p:nvPicPr>
          <p:cNvPr id="221" name="Google Shape;221;p35"/>
          <p:cNvPicPr preferRelativeResize="0"/>
          <p:nvPr/>
        </p:nvPicPr>
        <p:blipFill rotWithShape="1">
          <a:blip r:embed="rId3">
            <a:alphaModFix/>
          </a:blip>
          <a:srcRect b="0" l="0" r="0" t="0"/>
          <a:stretch/>
        </p:blipFill>
        <p:spPr>
          <a:xfrm>
            <a:off x="1280160" y="2746300"/>
            <a:ext cx="6716873" cy="4111700"/>
          </a:xfrm>
          <a:prstGeom prst="rect">
            <a:avLst/>
          </a:prstGeom>
          <a:noFill/>
          <a:ln>
            <a:noFill/>
          </a:ln>
        </p:spPr>
      </p:pic>
      <p:sp>
        <p:nvSpPr>
          <p:cNvPr id="222" name="Google Shape;222;p35"/>
          <p:cNvSpPr txBox="1"/>
          <p:nvPr/>
        </p:nvSpPr>
        <p:spPr>
          <a:xfrm>
            <a:off x="8686800" y="2892490"/>
            <a:ext cx="300445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C4743"/>
                </a:solidFill>
                <a:latin typeface="Calibri"/>
                <a:ea typeface="Calibri"/>
                <a:cs typeface="Calibri"/>
                <a:sym typeface="Calibri"/>
              </a:rPr>
              <a:t>Suppose, this is the market for hilsha fish. Indian government has recently opened one of it’s rivers to Bangladesh, which has a large stock of hilsha fish. </a:t>
            </a:r>
            <a:endParaRPr sz="1800">
              <a:solidFill>
                <a:srgbClr val="3C4743"/>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812800" y="76200"/>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Relative Magnitudes of Change</a:t>
            </a:r>
            <a:endParaRPr/>
          </a:p>
        </p:txBody>
      </p:sp>
      <p:sp>
        <p:nvSpPr>
          <p:cNvPr id="228" name="Google Shape;228;p36"/>
          <p:cNvSpPr txBox="1"/>
          <p:nvPr/>
        </p:nvSpPr>
        <p:spPr>
          <a:xfrm>
            <a:off x="2438400" y="5578476"/>
            <a:ext cx="7924800" cy="830997"/>
          </a:xfrm>
          <a:prstGeom prst="rect">
            <a:avLst/>
          </a:prstGeom>
          <a:noFill/>
          <a:ln>
            <a:noFill/>
          </a:ln>
        </p:spPr>
        <p:txBody>
          <a:bodyPr anchorCtr="0" anchor="t" bIns="45700" lIns="91425" spcFirstLastPara="1" rIns="91425" wrap="square" tIns="45700">
            <a:spAutoFit/>
          </a:bodyPr>
          <a:lstStyle/>
          <a:p>
            <a:pPr indent="-282575" lvl="0" marL="282575" marR="0" rtl="0" algn="l">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The relative magnitudes of change in supply and demand determine the outcome of market equilibrium.</a:t>
            </a:r>
            <a:endParaRPr/>
          </a:p>
        </p:txBody>
      </p:sp>
      <p:pic>
        <p:nvPicPr>
          <p:cNvPr descr="C:\Prentice Hall\CaseFair\presentations\Cf03\images\optimized\arrows6.gif" id="229" name="Google Shape;229;p36"/>
          <p:cNvPicPr preferRelativeResize="0"/>
          <p:nvPr/>
        </p:nvPicPr>
        <p:blipFill rotWithShape="1">
          <a:blip r:embed="rId3">
            <a:alphaModFix/>
          </a:blip>
          <a:srcRect b="0" l="0" r="0" t="0"/>
          <a:stretch/>
        </p:blipFill>
        <p:spPr>
          <a:xfrm>
            <a:off x="2667000" y="1536700"/>
            <a:ext cx="3352800" cy="520700"/>
          </a:xfrm>
          <a:prstGeom prst="rect">
            <a:avLst/>
          </a:prstGeom>
          <a:noFill/>
          <a:ln>
            <a:noFill/>
          </a:ln>
        </p:spPr>
      </p:pic>
      <p:pic>
        <p:nvPicPr>
          <p:cNvPr descr="C:\Prentice Hall\CaseFair\presentations\Cf03\images\optimized\arrows5.gif" id="230" name="Google Shape;230;p36"/>
          <p:cNvPicPr preferRelativeResize="0"/>
          <p:nvPr/>
        </p:nvPicPr>
        <p:blipFill rotWithShape="1">
          <a:blip r:embed="rId4">
            <a:alphaModFix/>
          </a:blip>
          <a:srcRect b="0" l="0" r="0" t="0"/>
          <a:stretch/>
        </p:blipFill>
        <p:spPr>
          <a:xfrm>
            <a:off x="6858000" y="1536700"/>
            <a:ext cx="3352800" cy="520700"/>
          </a:xfrm>
          <a:prstGeom prst="rect">
            <a:avLst/>
          </a:prstGeom>
          <a:noFill/>
          <a:ln>
            <a:noFill/>
          </a:ln>
        </p:spPr>
      </p:pic>
      <p:pic>
        <p:nvPicPr>
          <p:cNvPr descr="C:\Prentice Hall\CaseFair\presentations\Cf03\images\optimized\equil16-3-3.gif" id="231" name="Google Shape;231;p36"/>
          <p:cNvPicPr preferRelativeResize="0"/>
          <p:nvPr/>
        </p:nvPicPr>
        <p:blipFill rotWithShape="1">
          <a:blip r:embed="rId5">
            <a:alphaModFix/>
          </a:blip>
          <a:srcRect b="0" l="0" r="0" t="0"/>
          <a:stretch/>
        </p:blipFill>
        <p:spPr>
          <a:xfrm>
            <a:off x="6172200" y="1997075"/>
            <a:ext cx="3886200" cy="3486150"/>
          </a:xfrm>
          <a:prstGeom prst="rect">
            <a:avLst/>
          </a:prstGeom>
          <a:noFill/>
          <a:ln>
            <a:noFill/>
          </a:ln>
        </p:spPr>
      </p:pic>
      <p:pic>
        <p:nvPicPr>
          <p:cNvPr descr="C:\Prentice Hall\CaseFair\presentations\Cf03\images\optimized\equil16-3-2.gif" id="232" name="Google Shape;232;p36"/>
          <p:cNvPicPr preferRelativeResize="0"/>
          <p:nvPr/>
        </p:nvPicPr>
        <p:blipFill rotWithShape="1">
          <a:blip r:embed="rId6">
            <a:alphaModFix/>
          </a:blip>
          <a:srcRect b="0" l="0" r="0" t="0"/>
          <a:stretch/>
        </p:blipFill>
        <p:spPr>
          <a:xfrm>
            <a:off x="6172200" y="1997075"/>
            <a:ext cx="3886200" cy="3486150"/>
          </a:xfrm>
          <a:prstGeom prst="rect">
            <a:avLst/>
          </a:prstGeom>
          <a:noFill/>
          <a:ln>
            <a:noFill/>
          </a:ln>
        </p:spPr>
      </p:pic>
      <p:pic>
        <p:nvPicPr>
          <p:cNvPr descr="C:\Prentice Hall\CaseFair\presentations\Cf03\images\optimized\equil16-3-1.gif" id="233" name="Google Shape;233;p36"/>
          <p:cNvPicPr preferRelativeResize="0"/>
          <p:nvPr/>
        </p:nvPicPr>
        <p:blipFill rotWithShape="1">
          <a:blip r:embed="rId7">
            <a:alphaModFix/>
          </a:blip>
          <a:srcRect b="0" l="0" r="0" t="0"/>
          <a:stretch/>
        </p:blipFill>
        <p:spPr>
          <a:xfrm>
            <a:off x="6172200" y="1997075"/>
            <a:ext cx="3886200" cy="3486150"/>
          </a:xfrm>
          <a:prstGeom prst="rect">
            <a:avLst/>
          </a:prstGeom>
          <a:noFill/>
          <a:ln>
            <a:noFill/>
          </a:ln>
        </p:spPr>
      </p:pic>
      <p:pic>
        <p:nvPicPr>
          <p:cNvPr descr="C:\Prentice Hall\CaseFair\presentations\Cf03\images\optimized\equil16-3.gif" id="234" name="Google Shape;234;p36"/>
          <p:cNvPicPr preferRelativeResize="0"/>
          <p:nvPr/>
        </p:nvPicPr>
        <p:blipFill rotWithShape="1">
          <a:blip r:embed="rId8">
            <a:alphaModFix/>
          </a:blip>
          <a:srcRect b="0" l="0" r="0" t="0"/>
          <a:stretch/>
        </p:blipFill>
        <p:spPr>
          <a:xfrm>
            <a:off x="6172200" y="1997075"/>
            <a:ext cx="3886200" cy="3486150"/>
          </a:xfrm>
          <a:prstGeom prst="rect">
            <a:avLst/>
          </a:prstGeom>
          <a:noFill/>
          <a:ln>
            <a:noFill/>
          </a:ln>
        </p:spPr>
      </p:pic>
      <p:pic>
        <p:nvPicPr>
          <p:cNvPr descr="C:\Prentice Hall\CaseFair\presentations\Cf03\images\optimized\equil10-5-3.gif" id="235" name="Google Shape;235;p36"/>
          <p:cNvPicPr preferRelativeResize="0"/>
          <p:nvPr/>
        </p:nvPicPr>
        <p:blipFill rotWithShape="1">
          <a:blip r:embed="rId9">
            <a:alphaModFix/>
          </a:blip>
          <a:srcRect b="0" l="0" r="0" t="0"/>
          <a:stretch/>
        </p:blipFill>
        <p:spPr>
          <a:xfrm>
            <a:off x="2022476" y="1974851"/>
            <a:ext cx="4149725" cy="3508375"/>
          </a:xfrm>
          <a:prstGeom prst="rect">
            <a:avLst/>
          </a:prstGeom>
          <a:noFill/>
          <a:ln>
            <a:noFill/>
          </a:ln>
        </p:spPr>
      </p:pic>
      <p:pic>
        <p:nvPicPr>
          <p:cNvPr descr="C:\Prentice Hall\CaseFair\presentations\Cf03\images\optimized\equil10-5-2.gif" id="236" name="Google Shape;236;p36"/>
          <p:cNvPicPr preferRelativeResize="0"/>
          <p:nvPr/>
        </p:nvPicPr>
        <p:blipFill rotWithShape="1">
          <a:blip r:embed="rId10">
            <a:alphaModFix/>
          </a:blip>
          <a:srcRect b="0" l="0" r="0" t="0"/>
          <a:stretch/>
        </p:blipFill>
        <p:spPr>
          <a:xfrm>
            <a:off x="2022476" y="1974851"/>
            <a:ext cx="4149725" cy="3508375"/>
          </a:xfrm>
          <a:prstGeom prst="rect">
            <a:avLst/>
          </a:prstGeom>
          <a:noFill/>
          <a:ln>
            <a:noFill/>
          </a:ln>
        </p:spPr>
      </p:pic>
      <p:pic>
        <p:nvPicPr>
          <p:cNvPr descr="C:\Prentice Hall\CaseFair\presentations\Cf03\images\optimized\equil10-5-1.gif" id="237" name="Google Shape;237;p36"/>
          <p:cNvPicPr preferRelativeResize="0"/>
          <p:nvPr/>
        </p:nvPicPr>
        <p:blipFill rotWithShape="1">
          <a:blip r:embed="rId11">
            <a:alphaModFix/>
          </a:blip>
          <a:srcRect b="0" l="0" r="0" t="0"/>
          <a:stretch/>
        </p:blipFill>
        <p:spPr>
          <a:xfrm>
            <a:off x="2022476" y="1974851"/>
            <a:ext cx="4149725" cy="3508375"/>
          </a:xfrm>
          <a:prstGeom prst="rect">
            <a:avLst/>
          </a:prstGeom>
          <a:noFill/>
          <a:ln>
            <a:noFill/>
          </a:ln>
        </p:spPr>
      </p:pic>
      <p:pic>
        <p:nvPicPr>
          <p:cNvPr descr="C:\Prentice Hall\CaseFair\presentations\Cf03\images\optimized\equil10-5.gif" id="238" name="Google Shape;238;p36"/>
          <p:cNvPicPr preferRelativeResize="0"/>
          <p:nvPr/>
        </p:nvPicPr>
        <p:blipFill rotWithShape="1">
          <a:blip r:embed="rId12">
            <a:alphaModFix/>
          </a:blip>
          <a:srcRect b="0" l="0" r="0" t="0"/>
          <a:stretch/>
        </p:blipFill>
        <p:spPr>
          <a:xfrm>
            <a:off x="2022476" y="1974851"/>
            <a:ext cx="4149725" cy="350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500"/>
                                        <p:tgtEl>
                                          <p:spTgt spid="229"/>
                                        </p:tgtEl>
                                        <p:attrNameLst>
                                          <p:attrName>ppt_w</p:attrName>
                                        </p:attrNameLst>
                                      </p:cBhvr>
                                      <p:tavLst>
                                        <p:tav fmla="" tm="0">
                                          <p:val>
                                            <p:strVal val="0"/>
                                          </p:val>
                                        </p:tav>
                                        <p:tav fmla="" tm="100000">
                                          <p:val>
                                            <p:strVal val="#ppt_w"/>
                                          </p:val>
                                        </p:tav>
                                      </p:tavLst>
                                    </p:anim>
                                    <p:anim calcmode="lin" valueType="num">
                                      <p:cBhvr additive="base">
                                        <p:cTn dur="500"/>
                                        <p:tgtEl>
                                          <p:spTgt spid="22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ppt_w</p:attrName>
                                        </p:attrNameLst>
                                      </p:cBhvr>
                                      <p:tavLst>
                                        <p:tav fmla="" tm="0">
                                          <p:val>
                                            <p:strVal val="0"/>
                                          </p:val>
                                        </p:tav>
                                        <p:tav fmla="" tm="100000">
                                          <p:val>
                                            <p:strVal val="#ppt_w"/>
                                          </p:val>
                                        </p:tav>
                                      </p:tavLst>
                                    </p:anim>
                                    <p:anim calcmode="lin" valueType="num">
                                      <p:cBhvr additive="base">
                                        <p:cTn dur="500"/>
                                        <p:tgtEl>
                                          <p:spTgt spid="23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812800" y="76200"/>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Relative Magnitudes of Change</a:t>
            </a:r>
            <a:endParaRPr/>
          </a:p>
        </p:txBody>
      </p:sp>
      <p:sp>
        <p:nvSpPr>
          <p:cNvPr id="244" name="Google Shape;244;p37"/>
          <p:cNvSpPr txBox="1"/>
          <p:nvPr/>
        </p:nvSpPr>
        <p:spPr>
          <a:xfrm>
            <a:off x="2438400" y="5578476"/>
            <a:ext cx="7315200" cy="830997"/>
          </a:xfrm>
          <a:prstGeom prst="rect">
            <a:avLst/>
          </a:prstGeom>
          <a:noFill/>
          <a:ln>
            <a:noFill/>
          </a:ln>
        </p:spPr>
        <p:txBody>
          <a:bodyPr anchorCtr="0" anchor="t" bIns="45700" lIns="91425" spcFirstLastPara="1" rIns="91425" wrap="square" tIns="45700">
            <a:spAutoFit/>
          </a:bodyPr>
          <a:lstStyle/>
          <a:p>
            <a:pPr indent="-282575" lvl="0" marL="282575" marR="0" rtl="0" algn="l">
              <a:spcBef>
                <a:spcPts val="0"/>
              </a:spcBef>
              <a:spcAft>
                <a:spcPts val="0"/>
              </a:spcAft>
              <a:buClr>
                <a:srgbClr val="000000"/>
              </a:buClr>
              <a:buSzPts val="2400"/>
              <a:buFont typeface="Arial"/>
              <a:buChar char="•"/>
            </a:pPr>
            <a:r>
              <a:rPr lang="en-US" sz="2400">
                <a:solidFill>
                  <a:srgbClr val="000000"/>
                </a:solidFill>
                <a:latin typeface="Arial"/>
                <a:ea typeface="Arial"/>
                <a:cs typeface="Arial"/>
                <a:sym typeface="Arial"/>
              </a:rPr>
              <a:t>When supply and demand both increase, quantity will increase, but price may go up or down.</a:t>
            </a:r>
            <a:endParaRPr/>
          </a:p>
        </p:txBody>
      </p:sp>
      <p:pic>
        <p:nvPicPr>
          <p:cNvPr descr="C:\Prentice Hall\CaseFair\presentations\Cf03\images\optimized\arrows3.gif" id="245" name="Google Shape;245;p37"/>
          <p:cNvPicPr preferRelativeResize="0"/>
          <p:nvPr/>
        </p:nvPicPr>
        <p:blipFill rotWithShape="1">
          <a:blip r:embed="rId3">
            <a:alphaModFix/>
          </a:blip>
          <a:srcRect b="0" l="0" r="0" t="0"/>
          <a:stretch/>
        </p:blipFill>
        <p:spPr>
          <a:xfrm>
            <a:off x="2667000" y="1535114"/>
            <a:ext cx="3352800" cy="522287"/>
          </a:xfrm>
          <a:prstGeom prst="rect">
            <a:avLst/>
          </a:prstGeom>
          <a:noFill/>
          <a:ln>
            <a:noFill/>
          </a:ln>
        </p:spPr>
      </p:pic>
      <p:pic>
        <p:nvPicPr>
          <p:cNvPr descr="C:\Prentice Hall\CaseFair\presentations\Cf03\images\optimized\arrows4.gif" id="246" name="Google Shape;246;p37"/>
          <p:cNvPicPr preferRelativeResize="0"/>
          <p:nvPr/>
        </p:nvPicPr>
        <p:blipFill rotWithShape="1">
          <a:blip r:embed="rId4">
            <a:alphaModFix/>
          </a:blip>
          <a:srcRect b="0" l="0" r="0" t="0"/>
          <a:stretch/>
        </p:blipFill>
        <p:spPr>
          <a:xfrm>
            <a:off x="6858000" y="1536700"/>
            <a:ext cx="3352800" cy="520700"/>
          </a:xfrm>
          <a:prstGeom prst="rect">
            <a:avLst/>
          </a:prstGeom>
          <a:noFill/>
          <a:ln>
            <a:noFill/>
          </a:ln>
        </p:spPr>
      </p:pic>
      <p:pic>
        <p:nvPicPr>
          <p:cNvPr descr="C:\Prentice Hall\CaseFair\presentations\Cf03\images\optimized\equil10A-2-3.gif" id="247" name="Google Shape;247;p37"/>
          <p:cNvPicPr preferRelativeResize="0"/>
          <p:nvPr/>
        </p:nvPicPr>
        <p:blipFill rotWithShape="1">
          <a:blip r:embed="rId5">
            <a:alphaModFix/>
          </a:blip>
          <a:srcRect b="0" l="0" r="0" t="0"/>
          <a:stretch/>
        </p:blipFill>
        <p:spPr>
          <a:xfrm>
            <a:off x="1828801" y="2019300"/>
            <a:ext cx="3908425" cy="3486150"/>
          </a:xfrm>
          <a:prstGeom prst="rect">
            <a:avLst/>
          </a:prstGeom>
          <a:noFill/>
          <a:ln>
            <a:noFill/>
          </a:ln>
        </p:spPr>
      </p:pic>
      <p:pic>
        <p:nvPicPr>
          <p:cNvPr descr="C:\Prentice Hall\CaseFair\presentations\Cf03\images\optimized\equil10A-2-2.gif" id="248" name="Google Shape;248;p37"/>
          <p:cNvPicPr preferRelativeResize="0"/>
          <p:nvPr/>
        </p:nvPicPr>
        <p:blipFill rotWithShape="1">
          <a:blip r:embed="rId6">
            <a:alphaModFix/>
          </a:blip>
          <a:srcRect b="0" l="0" r="0" t="0"/>
          <a:stretch/>
        </p:blipFill>
        <p:spPr>
          <a:xfrm>
            <a:off x="1828801" y="2019300"/>
            <a:ext cx="3908425" cy="3486150"/>
          </a:xfrm>
          <a:prstGeom prst="rect">
            <a:avLst/>
          </a:prstGeom>
          <a:noFill/>
          <a:ln>
            <a:noFill/>
          </a:ln>
        </p:spPr>
      </p:pic>
      <p:pic>
        <p:nvPicPr>
          <p:cNvPr descr="C:\Prentice Hall\CaseFair\presentations\Cf03\images\optimized\equil10A-2-1.gif" id="249" name="Google Shape;249;p37"/>
          <p:cNvPicPr preferRelativeResize="0"/>
          <p:nvPr/>
        </p:nvPicPr>
        <p:blipFill rotWithShape="1">
          <a:blip r:embed="rId7">
            <a:alphaModFix/>
          </a:blip>
          <a:srcRect b="0" l="0" r="0" t="0"/>
          <a:stretch/>
        </p:blipFill>
        <p:spPr>
          <a:xfrm>
            <a:off x="1828801" y="2019300"/>
            <a:ext cx="3908425" cy="3486150"/>
          </a:xfrm>
          <a:prstGeom prst="rect">
            <a:avLst/>
          </a:prstGeom>
          <a:noFill/>
          <a:ln>
            <a:noFill/>
          </a:ln>
        </p:spPr>
      </p:pic>
      <p:pic>
        <p:nvPicPr>
          <p:cNvPr descr="C:\Prentice Hall\CaseFair\presentations\Cf03\images\optimized\equil10A-2.gif" id="250" name="Google Shape;250;p37"/>
          <p:cNvPicPr preferRelativeResize="0"/>
          <p:nvPr/>
        </p:nvPicPr>
        <p:blipFill rotWithShape="1">
          <a:blip r:embed="rId8">
            <a:alphaModFix/>
          </a:blip>
          <a:srcRect b="0" l="0" r="0" t="0"/>
          <a:stretch/>
        </p:blipFill>
        <p:spPr>
          <a:xfrm>
            <a:off x="1828801" y="2019300"/>
            <a:ext cx="3908425" cy="3486150"/>
          </a:xfrm>
          <a:prstGeom prst="rect">
            <a:avLst/>
          </a:prstGeom>
          <a:noFill/>
          <a:ln>
            <a:noFill/>
          </a:ln>
        </p:spPr>
      </p:pic>
      <p:pic>
        <p:nvPicPr>
          <p:cNvPr descr="C:\Prentice Hall\CaseFair\presentations\Cf03\images\optimized\equil10-3-2.gif" id="251" name="Google Shape;251;p37"/>
          <p:cNvPicPr preferRelativeResize="0"/>
          <p:nvPr/>
        </p:nvPicPr>
        <p:blipFill rotWithShape="1">
          <a:blip r:embed="rId9">
            <a:alphaModFix/>
          </a:blip>
          <a:srcRect b="0" l="0" r="0" t="0"/>
          <a:stretch/>
        </p:blipFill>
        <p:spPr>
          <a:xfrm>
            <a:off x="6172200" y="1997076"/>
            <a:ext cx="4000500" cy="3508375"/>
          </a:xfrm>
          <a:prstGeom prst="rect">
            <a:avLst/>
          </a:prstGeom>
          <a:noFill/>
          <a:ln>
            <a:noFill/>
          </a:ln>
        </p:spPr>
      </p:pic>
      <p:pic>
        <p:nvPicPr>
          <p:cNvPr descr="C:\Prentice Hall\CaseFair\presentations\Cf03\images\optimized\equil10-3-1.gif" id="252" name="Google Shape;252;p37"/>
          <p:cNvPicPr preferRelativeResize="0"/>
          <p:nvPr/>
        </p:nvPicPr>
        <p:blipFill rotWithShape="1">
          <a:blip r:embed="rId10">
            <a:alphaModFix/>
          </a:blip>
          <a:srcRect b="0" l="0" r="0" t="0"/>
          <a:stretch/>
        </p:blipFill>
        <p:spPr>
          <a:xfrm>
            <a:off x="6172200" y="1997076"/>
            <a:ext cx="4000500" cy="3508375"/>
          </a:xfrm>
          <a:prstGeom prst="rect">
            <a:avLst/>
          </a:prstGeom>
          <a:noFill/>
          <a:ln>
            <a:noFill/>
          </a:ln>
        </p:spPr>
      </p:pic>
      <p:pic>
        <p:nvPicPr>
          <p:cNvPr descr="C:\Prentice Hall\CaseFair\presentations\Cf03\images\optimized\equil10-3-3.gif" id="253" name="Google Shape;253;p37"/>
          <p:cNvPicPr preferRelativeResize="0"/>
          <p:nvPr/>
        </p:nvPicPr>
        <p:blipFill rotWithShape="1">
          <a:blip r:embed="rId11">
            <a:alphaModFix/>
          </a:blip>
          <a:srcRect b="0" l="0" r="0" t="0"/>
          <a:stretch/>
        </p:blipFill>
        <p:spPr>
          <a:xfrm>
            <a:off x="6172200" y="1997076"/>
            <a:ext cx="4000500" cy="3508375"/>
          </a:xfrm>
          <a:prstGeom prst="rect">
            <a:avLst/>
          </a:prstGeom>
          <a:noFill/>
          <a:ln>
            <a:noFill/>
          </a:ln>
        </p:spPr>
      </p:pic>
      <p:pic>
        <p:nvPicPr>
          <p:cNvPr descr="C:\Prentice Hall\CaseFair\presentations\Cf03\images\optimized\equil10-3.gif" id="254" name="Google Shape;254;p37"/>
          <p:cNvPicPr preferRelativeResize="0"/>
          <p:nvPr/>
        </p:nvPicPr>
        <p:blipFill rotWithShape="1">
          <a:blip r:embed="rId12">
            <a:alphaModFix/>
          </a:blip>
          <a:srcRect b="0" l="0" r="0" t="0"/>
          <a:stretch/>
        </p:blipFill>
        <p:spPr>
          <a:xfrm>
            <a:off x="6172200" y="1997076"/>
            <a:ext cx="4000500" cy="350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500"/>
                                        <p:tgtEl>
                                          <p:spTgt spid="245"/>
                                        </p:tgtEl>
                                        <p:attrNameLst>
                                          <p:attrName>ppt_w</p:attrName>
                                        </p:attrNameLst>
                                      </p:cBhvr>
                                      <p:tavLst>
                                        <p:tav fmla="" tm="0">
                                          <p:val>
                                            <p:strVal val="0"/>
                                          </p:val>
                                        </p:tav>
                                        <p:tav fmla="" tm="100000">
                                          <p:val>
                                            <p:strVal val="#ppt_w"/>
                                          </p:val>
                                        </p:tav>
                                      </p:tavLst>
                                    </p:anim>
                                    <p:anim calcmode="lin" valueType="num">
                                      <p:cBhvr additive="base">
                                        <p:cTn dur="500"/>
                                        <p:tgtEl>
                                          <p:spTgt spid="24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ppt_w</p:attrName>
                                        </p:attrNameLst>
                                      </p:cBhvr>
                                      <p:tavLst>
                                        <p:tav fmla="" tm="0">
                                          <p:val>
                                            <p:strVal val="0"/>
                                          </p:val>
                                        </p:tav>
                                        <p:tav fmla="" tm="100000">
                                          <p:val>
                                            <p:strVal val="#ppt_w"/>
                                          </p:val>
                                        </p:tav>
                                      </p:tavLst>
                                    </p:anim>
                                    <p:anim calcmode="lin" valueType="num">
                                      <p:cBhvr additive="base">
                                        <p:cTn dur="500"/>
                                        <p:tgtEl>
                                          <p:spTgt spid="24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BONUS QUESTION.</a:t>
            </a:r>
            <a:endParaRPr/>
          </a:p>
        </p:txBody>
      </p:sp>
      <p:sp>
        <p:nvSpPr>
          <p:cNvPr id="260" name="Google Shape;260;p38"/>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There is a long holiday coming during 21</a:t>
            </a:r>
            <a:r>
              <a:rPr baseline="30000" lang="en-US"/>
              <a:t>st</a:t>
            </a:r>
            <a:r>
              <a:rPr lang="en-US"/>
              <a:t> February. Holiday goers are seeing this opportunity and planning to buy tickets before the prices go up. Due to recent wage/salary cuts of pilots, they have gone on a strike. Say that the effect of demand is more than the effect of supply. </a:t>
            </a:r>
            <a:endParaRPr/>
          </a:p>
          <a:p>
            <a:pPr indent="-228600" lvl="0" marL="228600" rtl="0" algn="l">
              <a:lnSpc>
                <a:spcPct val="100000"/>
              </a:lnSpc>
              <a:spcBef>
                <a:spcPts val="1500"/>
              </a:spcBef>
              <a:spcAft>
                <a:spcPts val="0"/>
              </a:spcAft>
              <a:buClr>
                <a:schemeClr val="dk1"/>
              </a:buClr>
              <a:buSzPts val="2200"/>
              <a:buChar char="▪"/>
            </a:pPr>
            <a:r>
              <a:rPr lang="en-US"/>
              <a:t>Draw the demand and supply diagram and change in market equilibrium. What caused the change, what is the new equilibrium price and quantity?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descr="Capture.PNG" id="265" name="Google Shape;265;p39"/>
          <p:cNvPicPr preferRelativeResize="0"/>
          <p:nvPr/>
        </p:nvPicPr>
        <p:blipFill rotWithShape="1">
          <a:blip r:embed="rId3">
            <a:alphaModFix/>
          </a:blip>
          <a:srcRect b="0" l="0" r="0" t="0"/>
          <a:stretch/>
        </p:blipFill>
        <p:spPr>
          <a:xfrm>
            <a:off x="441960" y="1281574"/>
            <a:ext cx="10850880" cy="4890626"/>
          </a:xfrm>
          <a:prstGeom prst="rect">
            <a:avLst/>
          </a:prstGeom>
          <a:noFill/>
          <a:ln>
            <a:noFill/>
          </a:ln>
        </p:spPr>
      </p:pic>
      <p:sp>
        <p:nvSpPr>
          <p:cNvPr id="266" name="Google Shape;266;p39"/>
          <p:cNvSpPr txBox="1"/>
          <p:nvPr/>
        </p:nvSpPr>
        <p:spPr>
          <a:xfrm>
            <a:off x="1661160" y="274320"/>
            <a:ext cx="8549640"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3C4743"/>
                </a:solidFill>
                <a:latin typeface="Calibri"/>
                <a:ea typeface="Calibri"/>
                <a:cs typeface="Calibri"/>
                <a:sym typeface="Calibri"/>
              </a:rPr>
              <a:t>Can Technological Advantage Be good for Farmers? (refer to Mankiw)</a:t>
            </a:r>
            <a:endParaRPr b="1" sz="2800">
              <a:solidFill>
                <a:srgbClr val="3C4743"/>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Interesting Market for Oil (OPEC)</a:t>
            </a:r>
            <a:endParaRPr/>
          </a:p>
        </p:txBody>
      </p:sp>
      <p:pic>
        <p:nvPicPr>
          <p:cNvPr descr="Capture.PNG" id="272" name="Google Shape;272;p40"/>
          <p:cNvPicPr preferRelativeResize="0"/>
          <p:nvPr>
            <p:ph idx="1" type="body"/>
          </p:nvPr>
        </p:nvPicPr>
        <p:blipFill rotWithShape="1">
          <a:blip r:embed="rId3">
            <a:alphaModFix/>
          </a:blip>
          <a:srcRect b="0" l="0" r="0" t="0"/>
          <a:stretch/>
        </p:blipFill>
        <p:spPr>
          <a:xfrm>
            <a:off x="533400" y="1828800"/>
            <a:ext cx="11125200" cy="483108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MARKET FOR DRUG-ABUSE</a:t>
            </a:r>
            <a:endParaRPr/>
          </a:p>
        </p:txBody>
      </p:sp>
      <p:pic>
        <p:nvPicPr>
          <p:cNvPr descr="Capture.PNG" id="278" name="Google Shape;278;p41"/>
          <p:cNvPicPr preferRelativeResize="0"/>
          <p:nvPr>
            <p:ph idx="1" type="body"/>
          </p:nvPr>
        </p:nvPicPr>
        <p:blipFill rotWithShape="1">
          <a:blip r:embed="rId3">
            <a:alphaModFix/>
          </a:blip>
          <a:srcRect b="0" l="0" r="0" t="0"/>
          <a:stretch/>
        </p:blipFill>
        <p:spPr>
          <a:xfrm>
            <a:off x="655320" y="1515546"/>
            <a:ext cx="10530840" cy="53424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Example: 1</a:t>
            </a:r>
            <a:endParaRPr/>
          </a:p>
        </p:txBody>
      </p:sp>
      <p:sp>
        <p:nvSpPr>
          <p:cNvPr id="284" name="Google Shape;284;p42"/>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800"/>
              <a:buChar char="▪"/>
            </a:pPr>
            <a:r>
              <a:rPr lang="en-US" sz="1800"/>
              <a:t>Suppose that one summer the weather is very hot. How does this event affect the market for ice cream? To answer this question, let’s follow our three steps.</a:t>
            </a:r>
            <a:endParaRPr/>
          </a:p>
          <a:p>
            <a:pPr indent="-228600" lvl="0" marL="228600" rtl="0" algn="l">
              <a:lnSpc>
                <a:spcPct val="100000"/>
              </a:lnSpc>
              <a:spcBef>
                <a:spcPts val="1500"/>
              </a:spcBef>
              <a:spcAft>
                <a:spcPts val="0"/>
              </a:spcAft>
              <a:buClr>
                <a:schemeClr val="dk1"/>
              </a:buClr>
              <a:buSzPts val="1800"/>
              <a:buChar char="▪"/>
            </a:pPr>
            <a:r>
              <a:rPr lang="en-US" sz="1800"/>
              <a:t>1. The hot weather affects the demand curve by changing people’s taste for ice cream. That is, the weather changes the amount of ice cream that people want to buy at any given price. The supply curve is unchanged because the weather does not directly affect the firms that sell ice cream.</a:t>
            </a:r>
            <a:endParaRPr/>
          </a:p>
          <a:p>
            <a:pPr indent="-228600" lvl="0" marL="228600" rtl="0" algn="l">
              <a:lnSpc>
                <a:spcPct val="100000"/>
              </a:lnSpc>
              <a:spcBef>
                <a:spcPts val="1500"/>
              </a:spcBef>
              <a:spcAft>
                <a:spcPts val="0"/>
              </a:spcAft>
              <a:buClr>
                <a:schemeClr val="dk1"/>
              </a:buClr>
              <a:buSzPts val="1800"/>
              <a:buChar char="▪"/>
            </a:pPr>
            <a:r>
              <a:rPr lang="en-US" sz="1800"/>
              <a:t>2. Because hot weather makes people want to eat more ice cream, the demand curve shifts to the right. Figure 10 shows this increase in demand as the shift in the demand curve from </a:t>
            </a:r>
            <a:r>
              <a:rPr i="1" lang="en-US" sz="1800"/>
              <a:t>D1 to D2. This shift indicates that the quantity of </a:t>
            </a:r>
            <a:r>
              <a:rPr lang="en-US" sz="1800"/>
              <a:t>ice cream demanded is higher at every price.</a:t>
            </a:r>
            <a:endParaRPr/>
          </a:p>
          <a:p>
            <a:pPr indent="-228600" lvl="0" marL="228600" rtl="0" algn="l">
              <a:lnSpc>
                <a:spcPct val="100000"/>
              </a:lnSpc>
              <a:spcBef>
                <a:spcPts val="1500"/>
              </a:spcBef>
              <a:spcAft>
                <a:spcPts val="0"/>
              </a:spcAft>
              <a:buClr>
                <a:schemeClr val="dk1"/>
              </a:buClr>
              <a:buSzPts val="1800"/>
              <a:buChar char="▪"/>
            </a:pPr>
            <a:r>
              <a:rPr lang="en-US" sz="1800"/>
              <a:t>3. At the old price of $2, there is now an excess demand for ice cream, and this shortage induces firms to raise the price. As Figure 10 shows, the increase in demand raises the equilibrium price from $2.00 to $2.50 and the equilibrium quantity from 7 to 10 cones. In other words, the hot weather increases the price of ice cream and the quantity of ice cream sold.</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descr="Capture.PNG" id="289" name="Google Shape;289;p43"/>
          <p:cNvPicPr preferRelativeResize="0"/>
          <p:nvPr/>
        </p:nvPicPr>
        <p:blipFill rotWithShape="1">
          <a:blip r:embed="rId3">
            <a:alphaModFix/>
          </a:blip>
          <a:srcRect b="0" l="0" r="0" t="0"/>
          <a:stretch/>
        </p:blipFill>
        <p:spPr>
          <a:xfrm>
            <a:off x="487679" y="275998"/>
            <a:ext cx="10975653" cy="617052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Definition</a:t>
            </a:r>
            <a:endParaRPr/>
          </a:p>
        </p:txBody>
      </p:sp>
      <p:sp>
        <p:nvSpPr>
          <p:cNvPr id="160" name="Google Shape;160;p26"/>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i="1" lang="en-US"/>
              <a:t>Equilibrium is a situation in which opposing forces </a:t>
            </a:r>
            <a:r>
              <a:rPr lang="en-US"/>
              <a:t>balance each other. Equilibrium in a market occurs when the price balances the plans of buyers and sellers. The </a:t>
            </a:r>
            <a:r>
              <a:rPr b="1" lang="en-US"/>
              <a:t>equilibrium price is the price at which the </a:t>
            </a:r>
            <a:r>
              <a:rPr lang="en-US"/>
              <a:t>quantity demanded equals the quantity supplied. The </a:t>
            </a:r>
            <a:r>
              <a:rPr b="1" lang="en-US"/>
              <a:t>equilibrium quantity is the quantity bought and sold </a:t>
            </a:r>
            <a:r>
              <a:rPr lang="en-US"/>
              <a:t>at the equilibrium price. A market moves towards its equilibrium because:</a:t>
            </a:r>
            <a:endParaRPr/>
          </a:p>
          <a:p>
            <a:pPr indent="-228600" lvl="0" marL="228600" rtl="0" algn="l">
              <a:lnSpc>
                <a:spcPct val="100000"/>
              </a:lnSpc>
              <a:spcBef>
                <a:spcPts val="1500"/>
              </a:spcBef>
              <a:spcAft>
                <a:spcPts val="0"/>
              </a:spcAft>
              <a:buClr>
                <a:schemeClr val="dk1"/>
              </a:buClr>
              <a:buSzPts val="2200"/>
              <a:buChar char="▪"/>
            </a:pPr>
            <a:r>
              <a:rPr lang="en-US"/>
              <a:t> Price regulates buying and selling plans.</a:t>
            </a:r>
            <a:endParaRPr/>
          </a:p>
          <a:p>
            <a:pPr indent="-228600" lvl="0" marL="228600" rtl="0" algn="l">
              <a:lnSpc>
                <a:spcPct val="100000"/>
              </a:lnSpc>
              <a:spcBef>
                <a:spcPts val="1500"/>
              </a:spcBef>
              <a:spcAft>
                <a:spcPts val="0"/>
              </a:spcAft>
              <a:buClr>
                <a:schemeClr val="dk1"/>
              </a:buClr>
              <a:buSzPts val="2200"/>
              <a:buChar char="▪"/>
            </a:pPr>
            <a:r>
              <a:rPr lang="en-US"/>
              <a:t>Price adjusts when plans don’t match.</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nvSpPr>
        <p:spPr>
          <a:xfrm>
            <a:off x="548640" y="731520"/>
            <a:ext cx="1098804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rgbClr val="3C4743"/>
                </a:solidFill>
                <a:latin typeface="Calibri"/>
                <a:ea typeface="Calibri"/>
                <a:cs typeface="Calibri"/>
                <a:sym typeface="Calibri"/>
              </a:rPr>
              <a:t>Why did supply not change?</a:t>
            </a:r>
            <a:endParaRPr/>
          </a:p>
          <a:p>
            <a:pPr indent="0" lvl="0" marL="0" marR="0" rtl="0" algn="l">
              <a:spcBef>
                <a:spcPts val="0"/>
              </a:spcBef>
              <a:spcAft>
                <a:spcPts val="0"/>
              </a:spcAft>
              <a:buNone/>
            </a:pPr>
            <a:r>
              <a:t/>
            </a:r>
            <a:endParaRPr i="1" sz="2800">
              <a:solidFill>
                <a:srgbClr val="3C4743"/>
              </a:solidFill>
              <a:latin typeface="Calibri"/>
              <a:ea typeface="Calibri"/>
              <a:cs typeface="Calibri"/>
              <a:sym typeface="Calibri"/>
            </a:endParaRPr>
          </a:p>
          <a:p>
            <a:pPr indent="0" lvl="0" marL="0" marR="0" rtl="0" algn="l">
              <a:spcBef>
                <a:spcPts val="0"/>
              </a:spcBef>
              <a:spcAft>
                <a:spcPts val="0"/>
              </a:spcAft>
              <a:buNone/>
            </a:pPr>
            <a:r>
              <a:rPr i="1" lang="en-US" sz="2800">
                <a:solidFill>
                  <a:srgbClr val="3C4743"/>
                </a:solidFill>
                <a:latin typeface="Calibri"/>
                <a:ea typeface="Calibri"/>
                <a:cs typeface="Calibri"/>
                <a:sym typeface="Calibri"/>
              </a:rPr>
              <a:t>Supply refers to the position of the supply curve, whereas the quantity supplied </a:t>
            </a:r>
            <a:r>
              <a:rPr lang="en-US" sz="2800">
                <a:solidFill>
                  <a:srgbClr val="3C4743"/>
                </a:solidFill>
                <a:latin typeface="Calibri"/>
                <a:ea typeface="Calibri"/>
                <a:cs typeface="Calibri"/>
                <a:sym typeface="Calibri"/>
              </a:rPr>
              <a:t>refers to the amount suppliers wish to sell. In this example, supply does not change because the weather does not alter firms’ desire to sell at any given price. Instead, the hot weather alters consumers’ desire to buy at any given price and thereby shifts the demand curve to the right. The increase in demand causes the equilibrium price to rise. When the price rises, the quantity supplied rises. This increase in quantity supplied is represented by the movement along the supply curve.</a:t>
            </a:r>
            <a:endParaRPr sz="2800">
              <a:solidFill>
                <a:srgbClr val="3C4743"/>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Example 2</a:t>
            </a:r>
            <a:endParaRPr/>
          </a:p>
        </p:txBody>
      </p:sp>
      <p:sp>
        <p:nvSpPr>
          <p:cNvPr id="300" name="Google Shape;300;p45"/>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1800"/>
              <a:buChar char="▪"/>
            </a:pPr>
            <a:r>
              <a:rPr lang="en-US" sz="1800"/>
              <a:t>Suppose that during another summer, a hurricane destroys part of the sugarcane crop and drives up the price of sugar. How does this event affect the market for ice cream?</a:t>
            </a:r>
            <a:endParaRPr/>
          </a:p>
          <a:p>
            <a:pPr indent="-228600" lvl="0" marL="228600" rtl="0" algn="l">
              <a:lnSpc>
                <a:spcPct val="100000"/>
              </a:lnSpc>
              <a:spcBef>
                <a:spcPts val="1500"/>
              </a:spcBef>
              <a:spcAft>
                <a:spcPts val="0"/>
              </a:spcAft>
              <a:buClr>
                <a:schemeClr val="dk1"/>
              </a:buClr>
              <a:buSzPts val="1800"/>
              <a:buNone/>
            </a:pPr>
            <a:r>
              <a:rPr lang="en-US" sz="1800"/>
              <a:t>1. The change in the price of sugar, an input for making ice cream, affects the supply curve. By raising the costs of production, it reduces the amount of ice cream that firms produce and sell at any given price. The demand curve does not change because the higher cost of inputs does not directly affect the amount of ice cream households wish to buy.</a:t>
            </a:r>
            <a:endParaRPr/>
          </a:p>
          <a:p>
            <a:pPr indent="-228600" lvl="0" marL="228600" rtl="0" algn="l">
              <a:lnSpc>
                <a:spcPct val="100000"/>
              </a:lnSpc>
              <a:spcBef>
                <a:spcPts val="1500"/>
              </a:spcBef>
              <a:spcAft>
                <a:spcPts val="0"/>
              </a:spcAft>
              <a:buClr>
                <a:schemeClr val="dk1"/>
              </a:buClr>
              <a:buSzPts val="1800"/>
              <a:buNone/>
            </a:pPr>
            <a:r>
              <a:rPr lang="en-US" sz="1800"/>
              <a:t>2. The supply curve shifts to the left because, at every price, the total amount that firms are willing and able to sell is reduced. Figure 11 illustrates this decrease in supply as a shift in the supply curve from </a:t>
            </a:r>
            <a:r>
              <a:rPr i="1" lang="en-US" sz="1800"/>
              <a:t>S1 to S2.</a:t>
            </a:r>
            <a:endParaRPr/>
          </a:p>
          <a:p>
            <a:pPr indent="-228600" lvl="0" marL="228600" rtl="0" algn="l">
              <a:lnSpc>
                <a:spcPct val="100000"/>
              </a:lnSpc>
              <a:spcBef>
                <a:spcPts val="1500"/>
              </a:spcBef>
              <a:spcAft>
                <a:spcPts val="0"/>
              </a:spcAft>
              <a:buClr>
                <a:schemeClr val="dk1"/>
              </a:buClr>
              <a:buSzPts val="1800"/>
              <a:buNone/>
            </a:pPr>
            <a:r>
              <a:rPr i="1" lang="en-US" sz="1800"/>
              <a:t>3. </a:t>
            </a:r>
            <a:r>
              <a:rPr lang="en-US" sz="1800"/>
              <a:t>At the old price of $2, there is now an excess demand for ice cream, and this shortage causes firms to raise the price. As Figure 11 shows, the shift in the supply curve raises the equilibrium price from $2.00 to $2.50 and lowers the equilibrium quantity from 7 to 4 cones. As a result of the sugar price increase, the price of ice cream rises, and the quantity of ice cream sold falls.</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descr="Capture.PNG" id="305" name="Google Shape;305;p46"/>
          <p:cNvPicPr preferRelativeResize="0"/>
          <p:nvPr/>
        </p:nvPicPr>
        <p:blipFill rotWithShape="1">
          <a:blip r:embed="rId3">
            <a:alphaModFix/>
          </a:blip>
          <a:srcRect b="0" l="0" r="0" t="0"/>
          <a:stretch/>
        </p:blipFill>
        <p:spPr>
          <a:xfrm>
            <a:off x="472441" y="377250"/>
            <a:ext cx="11033760" cy="62238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Midterm Review</a:t>
            </a:r>
            <a:endParaRPr/>
          </a:p>
        </p:txBody>
      </p:sp>
      <p:sp>
        <p:nvSpPr>
          <p:cNvPr id="311" name="Google Shape;311;p47"/>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Three steps to analyzing changes in Equilibrium:</a:t>
            </a:r>
            <a:endParaRPr/>
          </a:p>
          <a:p>
            <a:pPr indent="-228600" lvl="0" marL="228600" rtl="0" algn="l">
              <a:lnSpc>
                <a:spcPct val="100000"/>
              </a:lnSpc>
              <a:spcBef>
                <a:spcPts val="1500"/>
              </a:spcBef>
              <a:spcAft>
                <a:spcPts val="0"/>
              </a:spcAft>
              <a:buClr>
                <a:schemeClr val="dk1"/>
              </a:buClr>
              <a:buSzPts val="2200"/>
              <a:buChar char="▪"/>
            </a:pPr>
            <a:r>
              <a:rPr lang="en-US"/>
              <a:t>1. Decide whether the event shifts the supply or demand curve (or perhaps both).</a:t>
            </a:r>
            <a:endParaRPr/>
          </a:p>
          <a:p>
            <a:pPr indent="-228600" lvl="0" marL="228600" rtl="0" algn="l">
              <a:lnSpc>
                <a:spcPct val="100000"/>
              </a:lnSpc>
              <a:spcBef>
                <a:spcPts val="1500"/>
              </a:spcBef>
              <a:spcAft>
                <a:spcPts val="0"/>
              </a:spcAft>
              <a:buClr>
                <a:schemeClr val="dk1"/>
              </a:buClr>
              <a:buSzPts val="2200"/>
              <a:buChar char="▪"/>
            </a:pPr>
            <a:r>
              <a:rPr lang="en-US"/>
              <a:t>2. Decide in which direction the curve shifts.</a:t>
            </a:r>
            <a:endParaRPr/>
          </a:p>
          <a:p>
            <a:pPr indent="-228600" lvl="0" marL="228600" rtl="0" algn="l">
              <a:lnSpc>
                <a:spcPct val="100000"/>
              </a:lnSpc>
              <a:spcBef>
                <a:spcPts val="1500"/>
              </a:spcBef>
              <a:spcAft>
                <a:spcPts val="0"/>
              </a:spcAft>
              <a:buClr>
                <a:schemeClr val="dk1"/>
              </a:buClr>
              <a:buSzPts val="2200"/>
              <a:buChar char="▪"/>
            </a:pPr>
            <a:r>
              <a:rPr lang="en-US"/>
              <a:t>3. Use the supply-and-demand diagram to see how the shift changes the equilibrium price and quantity.</a:t>
            </a:r>
            <a:endParaRPr/>
          </a:p>
          <a:p>
            <a:pPr indent="-88900" lvl="0" marL="228600" rtl="0" algn="l">
              <a:lnSpc>
                <a:spcPct val="100000"/>
              </a:lnSpc>
              <a:spcBef>
                <a:spcPts val="1500"/>
              </a:spcBef>
              <a:spcAft>
                <a:spcPts val="0"/>
              </a:spcAft>
              <a:buClr>
                <a:schemeClr val="dk1"/>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Graphing the Market (incorporating Demand and Supply)</a:t>
            </a:r>
            <a:endParaRPr/>
          </a:p>
        </p:txBody>
      </p:sp>
      <p:graphicFrame>
        <p:nvGraphicFramePr>
          <p:cNvPr id="166" name="Google Shape;166;p27"/>
          <p:cNvGraphicFramePr/>
          <p:nvPr/>
        </p:nvGraphicFramePr>
        <p:xfrm>
          <a:off x="1184988" y="2006080"/>
          <a:ext cx="3000000" cy="3000000"/>
        </p:xfrm>
        <a:graphic>
          <a:graphicData uri="http://schemas.openxmlformats.org/drawingml/2006/table">
            <a:tbl>
              <a:tblPr>
                <a:noFill/>
                <a:tableStyleId>{50885B44-00BE-493C-8CE4-EA4C7D5C7F90}</a:tableStyleId>
              </a:tblPr>
              <a:tblGrid>
                <a:gridCol w="2693450"/>
                <a:gridCol w="3357725"/>
                <a:gridCol w="2029150"/>
              </a:tblGrid>
              <a:tr h="1270625">
                <a:tc>
                  <a:txBody>
                    <a:bodyPr/>
                    <a:lstStyle/>
                    <a:p>
                      <a:pPr indent="0" lvl="0" marL="0" marR="0" rtl="0" algn="ctr">
                        <a:spcBef>
                          <a:spcPts val="0"/>
                        </a:spcBef>
                        <a:spcAft>
                          <a:spcPts val="0"/>
                        </a:spcAft>
                        <a:buNone/>
                      </a:pPr>
                      <a:r>
                        <a:rPr b="0" lang="en-US" sz="1700" u="none" cap="none" strike="noStrike"/>
                        <a:t>Unit</a:t>
                      </a:r>
                      <a:br>
                        <a:rPr b="0" lang="en-US" sz="1700" u="none" cap="none" strike="noStrike"/>
                      </a:br>
                      <a:r>
                        <a:rPr b="0" lang="en-US" sz="1700" u="none" cap="none" strike="noStrike"/>
                        <a:t>Price</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700" u="none" cap="none" strike="noStrike"/>
                        <a:t>Quantity</a:t>
                      </a:r>
                      <a:br>
                        <a:rPr b="0" lang="en-US" sz="1700" u="none" cap="none" strike="noStrike"/>
                      </a:br>
                      <a:r>
                        <a:rPr b="0" lang="en-US" sz="1700" u="none" cap="none" strike="noStrike"/>
                        <a:t>Supplied</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700" u="none" cap="none" strike="noStrike"/>
                        <a:t>Quantity</a:t>
                      </a:r>
                      <a:br>
                        <a:rPr b="0" lang="en-US" sz="1700" u="none" cap="none" strike="noStrike"/>
                      </a:br>
                      <a:r>
                        <a:rPr b="0" lang="en-US" sz="1700" u="none" cap="none" strike="noStrike"/>
                        <a:t>Demanded</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13825">
                <a:tc>
                  <a:txBody>
                    <a:bodyPr/>
                    <a:lstStyle/>
                    <a:p>
                      <a:pPr indent="0" lvl="0" marL="0" marR="0" rtl="0" algn="ctr">
                        <a:spcBef>
                          <a:spcPts val="0"/>
                        </a:spcBef>
                        <a:spcAft>
                          <a:spcPts val="0"/>
                        </a:spcAft>
                        <a:buNone/>
                      </a:pPr>
                      <a:r>
                        <a:rPr lang="en-US" sz="1700" u="none" cap="none" strike="noStrike"/>
                        <a:t>8.0</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393</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44</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13825">
                <a:tc>
                  <a:txBody>
                    <a:bodyPr/>
                    <a:lstStyle/>
                    <a:p>
                      <a:pPr indent="0" lvl="0" marL="0" marR="0" rtl="0" algn="ctr">
                        <a:spcBef>
                          <a:spcPts val="0"/>
                        </a:spcBef>
                        <a:spcAft>
                          <a:spcPts val="0"/>
                        </a:spcAft>
                        <a:buNone/>
                      </a:pPr>
                      <a:r>
                        <a:rPr lang="en-US" sz="1700" u="none" cap="none" strike="noStrike"/>
                        <a:t>7.0</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368</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67</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13825">
                <a:tc>
                  <a:txBody>
                    <a:bodyPr/>
                    <a:lstStyle/>
                    <a:p>
                      <a:pPr indent="0" lvl="0" marL="0" marR="0" rtl="0" algn="ctr">
                        <a:spcBef>
                          <a:spcPts val="0"/>
                        </a:spcBef>
                        <a:spcAft>
                          <a:spcPts val="0"/>
                        </a:spcAft>
                        <a:buNone/>
                      </a:pPr>
                      <a:r>
                        <a:rPr lang="en-US" sz="1700" u="none" cap="none" strike="noStrike"/>
                        <a:t>6.0</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339</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93</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13825">
                <a:tc>
                  <a:txBody>
                    <a:bodyPr/>
                    <a:lstStyle/>
                    <a:p>
                      <a:pPr indent="0" lvl="0" marL="0" marR="0" rtl="0" algn="ctr">
                        <a:spcBef>
                          <a:spcPts val="0"/>
                        </a:spcBef>
                        <a:spcAft>
                          <a:spcPts val="0"/>
                        </a:spcAft>
                        <a:buNone/>
                      </a:pPr>
                      <a:r>
                        <a:rPr lang="en-US" sz="1700" u="none" cap="none" strike="noStrike"/>
                        <a:t>5.0</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305</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124</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13825">
                <a:tc>
                  <a:txBody>
                    <a:bodyPr/>
                    <a:lstStyle/>
                    <a:p>
                      <a:pPr indent="0" lvl="0" marL="0" marR="0" rtl="0" algn="ctr">
                        <a:spcBef>
                          <a:spcPts val="0"/>
                        </a:spcBef>
                        <a:spcAft>
                          <a:spcPts val="0"/>
                        </a:spcAft>
                        <a:buNone/>
                      </a:pPr>
                      <a:r>
                        <a:rPr lang="en-US" sz="1700" u="none" cap="none" strike="noStrike"/>
                        <a:t>4.0</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262</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162</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13825">
                <a:tc>
                  <a:txBody>
                    <a:bodyPr/>
                    <a:lstStyle/>
                    <a:p>
                      <a:pPr indent="0" lvl="0" marL="0" marR="0" rtl="0" algn="ctr">
                        <a:spcBef>
                          <a:spcPts val="0"/>
                        </a:spcBef>
                        <a:spcAft>
                          <a:spcPts val="0"/>
                        </a:spcAft>
                        <a:buNone/>
                      </a:pPr>
                      <a:r>
                        <a:rPr lang="en-US" sz="1700" u="none" cap="none" strike="noStrike"/>
                        <a:t>3.0</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210</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210</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13825">
                <a:tc>
                  <a:txBody>
                    <a:bodyPr/>
                    <a:lstStyle/>
                    <a:p>
                      <a:pPr indent="0" lvl="0" marL="0" marR="0" rtl="0" algn="ctr">
                        <a:spcBef>
                          <a:spcPts val="0"/>
                        </a:spcBef>
                        <a:spcAft>
                          <a:spcPts val="0"/>
                        </a:spcAft>
                        <a:buNone/>
                      </a:pPr>
                      <a:r>
                        <a:rPr lang="en-US" sz="1700" u="none" cap="none" strike="noStrike"/>
                        <a:t>2.0</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133</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280</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13825">
                <a:tc>
                  <a:txBody>
                    <a:bodyPr/>
                    <a:lstStyle/>
                    <a:p>
                      <a:pPr indent="0" lvl="0" marL="0" marR="0" rtl="0" algn="ctr">
                        <a:spcBef>
                          <a:spcPts val="0"/>
                        </a:spcBef>
                        <a:spcAft>
                          <a:spcPts val="0"/>
                        </a:spcAft>
                        <a:buNone/>
                      </a:pPr>
                      <a:r>
                        <a:rPr lang="en-US" sz="1700" u="none" cap="none" strike="noStrike"/>
                        <a:t>1.0</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0</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700" u="none" cap="none" strike="noStrike"/>
                        <a:t>400</a:t>
                      </a:r>
                      <a:endParaRPr/>
                    </a:p>
                  </a:txBody>
                  <a:tcPr marT="44300" marB="44300" marR="88575" marL="8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8"/>
          <p:cNvPicPr preferRelativeResize="0"/>
          <p:nvPr/>
        </p:nvPicPr>
        <p:blipFill rotWithShape="1">
          <a:blip r:embed="rId3">
            <a:alphaModFix/>
          </a:blip>
          <a:srcRect b="0" l="0" r="0" t="0"/>
          <a:stretch/>
        </p:blipFill>
        <p:spPr>
          <a:xfrm>
            <a:off x="1511559" y="335902"/>
            <a:ext cx="9275800" cy="608355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Excess/Shortage Supply and Demand</a:t>
            </a:r>
            <a:endParaRPr/>
          </a:p>
        </p:txBody>
      </p:sp>
      <p:sp>
        <p:nvSpPr>
          <p:cNvPr id="178" name="Google Shape;178;p29"/>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200"/>
              <a:buChar char="▪"/>
            </a:pPr>
            <a:r>
              <a:rPr lang="en-US"/>
              <a:t>What would happen if the prices increased above the market equilibrium? (excess supply) </a:t>
            </a:r>
            <a:endParaRPr/>
          </a:p>
          <a:p>
            <a:pPr indent="-228600" lvl="0" marL="228600" rtl="0" algn="l">
              <a:lnSpc>
                <a:spcPct val="100000"/>
              </a:lnSpc>
              <a:spcBef>
                <a:spcPts val="1500"/>
              </a:spcBef>
              <a:spcAft>
                <a:spcPts val="0"/>
              </a:spcAft>
              <a:buClr>
                <a:schemeClr val="dk1"/>
              </a:buClr>
              <a:buSzPts val="2200"/>
              <a:buChar char="▪"/>
            </a:pPr>
            <a:r>
              <a:rPr lang="en-US"/>
              <a:t>What would happen if prices decreased below the market equilibrium? (excess demand)</a:t>
            </a:r>
            <a:endParaRPr/>
          </a:p>
          <a:p>
            <a:pPr indent="-88900" lvl="0" marL="228600" rtl="0" algn="l">
              <a:lnSpc>
                <a:spcPct val="100000"/>
              </a:lnSpc>
              <a:spcBef>
                <a:spcPts val="1500"/>
              </a:spcBef>
              <a:spcAft>
                <a:spcPts val="0"/>
              </a:spcAft>
              <a:buClr>
                <a:schemeClr val="dk1"/>
              </a:buClr>
              <a:buSzPts val="2200"/>
              <a:buNone/>
            </a:pPr>
            <a:r>
              <a:t/>
            </a:r>
            <a:endParaRPr/>
          </a:p>
          <a:p>
            <a:pPr indent="-228600" lvl="0" marL="228600" rtl="0" algn="l">
              <a:lnSpc>
                <a:spcPct val="100000"/>
              </a:lnSpc>
              <a:spcBef>
                <a:spcPts val="1500"/>
              </a:spcBef>
              <a:spcAft>
                <a:spcPts val="0"/>
              </a:spcAft>
              <a:buClr>
                <a:schemeClr val="dk1"/>
              </a:buClr>
              <a:buSzPts val="2200"/>
              <a:buChar char="▪"/>
            </a:pPr>
            <a:r>
              <a:rPr lang="en-US"/>
              <a:t>What would correct the market and bring towards equilibrium in each of the case? </a:t>
            </a:r>
            <a:endParaRPr/>
          </a:p>
          <a:p>
            <a:pPr indent="0" lvl="0" marL="0" rtl="0" algn="l">
              <a:lnSpc>
                <a:spcPct val="100000"/>
              </a:lnSpc>
              <a:spcBef>
                <a:spcPts val="1500"/>
              </a:spcBef>
              <a:spcAft>
                <a:spcPts val="0"/>
              </a:spcAft>
              <a:buClr>
                <a:schemeClr val="dk1"/>
              </a:buClr>
              <a:buSzPts val="2200"/>
              <a:buNone/>
            </a:pPr>
            <a:r>
              <a:rPr lang="en-US"/>
              <a:t>Recall: Adam Smith’s invisbible hand of competition. The market will clear itself.</a:t>
            </a:r>
            <a:endParaRPr/>
          </a:p>
          <a:p>
            <a:pPr indent="0" lvl="0" marL="0" rtl="0" algn="l">
              <a:lnSpc>
                <a:spcPct val="100000"/>
              </a:lnSpc>
              <a:spcBef>
                <a:spcPts val="1500"/>
              </a:spcBef>
              <a:spcAft>
                <a:spcPts val="0"/>
              </a:spcAft>
              <a:buClr>
                <a:schemeClr val="dk1"/>
              </a:buClr>
              <a:buSzPts val="2200"/>
              <a:buNone/>
            </a:pPr>
            <a:r>
              <a:rPr lang="en-US"/>
              <a:t>Quick question: In which economy do you think, government will control this?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Capture.PNG" id="183" name="Google Shape;183;p30"/>
          <p:cNvPicPr preferRelativeResize="0"/>
          <p:nvPr/>
        </p:nvPicPr>
        <p:blipFill rotWithShape="1">
          <a:blip r:embed="rId3">
            <a:alphaModFix/>
          </a:blip>
          <a:srcRect b="0" l="0" r="0" t="0"/>
          <a:stretch/>
        </p:blipFill>
        <p:spPr>
          <a:xfrm>
            <a:off x="601579" y="986589"/>
            <a:ext cx="11032958" cy="523373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Numerical Examples</a:t>
            </a:r>
            <a:endParaRPr/>
          </a:p>
        </p:txBody>
      </p:sp>
      <p:sp>
        <p:nvSpPr>
          <p:cNvPr id="189" name="Google Shape;189;p31"/>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Suppose the market for coffee can be represented by a demand and supply curve. And we know that the intersection of demand and supply curve result in the setting of prices, also the equilibrium price and quantity. </a:t>
            </a:r>
            <a:endParaRPr/>
          </a:p>
          <a:p>
            <a:pPr indent="-228600" lvl="0" marL="228600" rtl="0" algn="l">
              <a:lnSpc>
                <a:spcPct val="100000"/>
              </a:lnSpc>
              <a:spcBef>
                <a:spcPts val="1500"/>
              </a:spcBef>
              <a:spcAft>
                <a:spcPts val="0"/>
              </a:spcAft>
              <a:buClr>
                <a:schemeClr val="lt1"/>
              </a:buClr>
              <a:buSzPts val="2200"/>
              <a:buChar char="▪"/>
            </a:pPr>
            <a:r>
              <a:rPr lang="en-US">
                <a:solidFill>
                  <a:schemeClr val="lt1"/>
                </a:solidFill>
              </a:rPr>
              <a:t>Suppose, the demand curve follows</a:t>
            </a:r>
            <a:br>
              <a:rPr lang="en-US">
                <a:solidFill>
                  <a:schemeClr val="lt1"/>
                </a:solidFill>
              </a:rPr>
            </a:br>
            <a:r>
              <a:rPr lang="en-US">
                <a:solidFill>
                  <a:schemeClr val="lt1"/>
                </a:solidFill>
              </a:rPr>
              <a:t>and supply curve follows the equation</a:t>
            </a:r>
            <a:r>
              <a:rPr lang="en-US"/>
              <a:t> </a:t>
            </a:r>
            <a:endParaRPr/>
          </a:p>
          <a:p>
            <a:pPr indent="-228600" lvl="0" marL="228600" rtl="0" algn="l">
              <a:lnSpc>
                <a:spcPct val="100000"/>
              </a:lnSpc>
              <a:spcBef>
                <a:spcPts val="1500"/>
              </a:spcBef>
              <a:spcAft>
                <a:spcPts val="0"/>
              </a:spcAft>
              <a:buClr>
                <a:schemeClr val="dk1"/>
              </a:buClr>
              <a:buSzPts val="2200"/>
              <a:buChar char="▪"/>
            </a:pPr>
            <a:r>
              <a:rPr lang="en-US"/>
              <a:t>Now, calculate the market price and quantity?</a:t>
            </a:r>
            <a:endParaRPr/>
          </a:p>
          <a:p>
            <a:pPr indent="-228600" lvl="0" marL="228600" rtl="0" algn="l">
              <a:lnSpc>
                <a:spcPct val="100000"/>
              </a:lnSpc>
              <a:spcBef>
                <a:spcPts val="1500"/>
              </a:spcBef>
              <a:spcAft>
                <a:spcPts val="0"/>
              </a:spcAft>
              <a:buClr>
                <a:schemeClr val="dk1"/>
              </a:buClr>
              <a:buSzPts val="2200"/>
              <a:buNone/>
            </a:pPr>
            <a:r>
              <a:t/>
            </a:r>
            <a:endParaRPr/>
          </a:p>
        </p:txBody>
      </p:sp>
      <p:sp>
        <p:nvSpPr>
          <p:cNvPr id="190" name="Google Shape;190;p31"/>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pic>
        <p:nvPicPr>
          <p:cNvPr id="191" name="Google Shape;191;p31"/>
          <p:cNvPicPr preferRelativeResize="0"/>
          <p:nvPr/>
        </p:nvPicPr>
        <p:blipFill rotWithShape="1">
          <a:blip r:embed="rId3">
            <a:alphaModFix/>
          </a:blip>
          <a:srcRect b="0" l="0" r="0" t="0"/>
          <a:stretch/>
        </p:blipFill>
        <p:spPr>
          <a:xfrm>
            <a:off x="4934097" y="3382105"/>
            <a:ext cx="2320758" cy="443971"/>
          </a:xfrm>
          <a:prstGeom prst="rect">
            <a:avLst/>
          </a:prstGeom>
          <a:noFill/>
          <a:ln>
            <a:noFill/>
          </a:ln>
        </p:spPr>
      </p:pic>
      <p:sp>
        <p:nvSpPr>
          <p:cNvPr id="192" name="Google Shape;192;p31"/>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pic>
        <p:nvPicPr>
          <p:cNvPr id="193" name="Google Shape;193;p31"/>
          <p:cNvPicPr preferRelativeResize="0"/>
          <p:nvPr/>
        </p:nvPicPr>
        <p:blipFill rotWithShape="1">
          <a:blip r:embed="rId4">
            <a:alphaModFix/>
          </a:blip>
          <a:srcRect b="0" l="0" r="0" t="0"/>
          <a:stretch/>
        </p:blipFill>
        <p:spPr>
          <a:xfrm>
            <a:off x="4934097" y="3841842"/>
            <a:ext cx="1989570" cy="3873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Shifts in Market Equilibrium</a:t>
            </a:r>
            <a:endParaRPr/>
          </a:p>
        </p:txBody>
      </p:sp>
      <p:sp>
        <p:nvSpPr>
          <p:cNvPr id="199" name="Google Shape;199;p32"/>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Clr>
                <a:schemeClr val="dk1"/>
              </a:buClr>
              <a:buSzPts val="2200"/>
              <a:buAutoNum type="arabicPeriod"/>
            </a:pPr>
            <a:r>
              <a:rPr lang="en-US"/>
              <a:t>If there is an increase in demand, what happens to the market equilibrium?</a:t>
            </a:r>
            <a:endParaRPr/>
          </a:p>
          <a:p>
            <a:pPr indent="0" lvl="0" marL="0" rtl="0" algn="l">
              <a:lnSpc>
                <a:spcPct val="100000"/>
              </a:lnSpc>
              <a:spcBef>
                <a:spcPts val="1500"/>
              </a:spcBef>
              <a:spcAft>
                <a:spcPts val="0"/>
              </a:spcAft>
              <a:buClr>
                <a:schemeClr val="dk1"/>
              </a:buClr>
              <a:buSzPts val="2200"/>
              <a:buNone/>
            </a:pPr>
            <a:r>
              <a:t/>
            </a:r>
            <a:endParaRPr/>
          </a:p>
        </p:txBody>
      </p:sp>
      <p:pic>
        <p:nvPicPr>
          <p:cNvPr id="200" name="Google Shape;200;p32"/>
          <p:cNvPicPr preferRelativeResize="0"/>
          <p:nvPr/>
        </p:nvPicPr>
        <p:blipFill rotWithShape="1">
          <a:blip r:embed="rId3">
            <a:alphaModFix/>
          </a:blip>
          <a:srcRect b="0" l="0" r="0" t="0"/>
          <a:stretch/>
        </p:blipFill>
        <p:spPr>
          <a:xfrm>
            <a:off x="2850761" y="2723573"/>
            <a:ext cx="6487430" cy="413442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Shifts in Market Equilibirum</a:t>
            </a:r>
            <a:endParaRPr/>
          </a:p>
        </p:txBody>
      </p:sp>
      <p:sp>
        <p:nvSpPr>
          <p:cNvPr id="206" name="Google Shape;206;p33"/>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2. If there is a decrease in demand, what happens to the equilibrium?</a:t>
            </a:r>
            <a:endParaRPr/>
          </a:p>
        </p:txBody>
      </p:sp>
      <p:pic>
        <p:nvPicPr>
          <p:cNvPr id="207" name="Google Shape;207;p33"/>
          <p:cNvPicPr preferRelativeResize="0"/>
          <p:nvPr/>
        </p:nvPicPr>
        <p:blipFill rotWithShape="1">
          <a:blip r:embed="rId3">
            <a:alphaModFix/>
          </a:blip>
          <a:srcRect b="0" l="0" r="0" t="0"/>
          <a:stretch/>
        </p:blipFill>
        <p:spPr>
          <a:xfrm>
            <a:off x="2539807" y="2909428"/>
            <a:ext cx="6477904" cy="380100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f03462902">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