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slide" Target="slides/slide10.xml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26076" y="5145264"/>
            <a:ext cx="6008124" cy="11906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8000"/>
              <a:t>DEMAND AND SUPPLY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6600825" y="1415741"/>
            <a:ext cx="4886325" cy="2367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62626"/>
                </a:solidFill>
              </a:rPr>
              <a:t>ECO101: INTRODUCTION TO MICROECONOMICS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262626"/>
                </a:solidFill>
              </a:rPr>
              <a:t>FALL 2020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62626"/>
                </a:solidFill>
              </a:rPr>
              <a:t>BRAC UNIVERSITY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9"/>
            <a:ext cx="6600825" cy="438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400800" y="1752600"/>
            <a:ext cx="4038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 shifts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right, demand increases. This causes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demanded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greater than it was prior to the shift,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and every price level.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2133600" y="304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/>
              <a:t>A CHANGE IN DEMAND VERSUS A CHANGE IN QUANTITY DEMANDED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576" y="1752601"/>
            <a:ext cx="4721225" cy="37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9576" y="1752601"/>
            <a:ext cx="4721225" cy="37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9576" y="1752601"/>
            <a:ext cx="4721225" cy="37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1100051" y="568452"/>
            <a:ext cx="10380345" cy="39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600"/>
              <a:buFont typeface="Times New Roman"/>
              <a:buNone/>
            </a:pPr>
            <a:r>
              <a:rPr b="1" lang="en-US" sz="46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-US" sz="46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TEACH A PARROT THE TERMS SUPPLY AND DEMAND AND YOU’VE GOT AN ECONOMIST.”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2271626" y="3615515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-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THOMAS CARLYLE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7280" y="26352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3B2B"/>
              </a:buClr>
              <a:buSzPts val="3200"/>
              <a:buFont typeface="Arial"/>
              <a:buNone/>
            </a:pPr>
            <a:r>
              <a:rPr b="0" i="0" lang="en-US">
                <a:solidFill>
                  <a:srgbClr val="983B2B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Demand means a willingness and capacity to pay.</a:t>
            </a:r>
            <a:br>
              <a:rPr b="0" i="0"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Unless you are willing and able to pay for it, you may want it, but you don’t demand it. </a:t>
            </a:r>
            <a:endParaRPr b="0" i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Three main characteristic's of demand</a:t>
            </a:r>
            <a:r>
              <a:rPr b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(i) </a:t>
            </a:r>
            <a:r>
              <a:rPr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Willingness and ability to pay. 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(ii) </a:t>
            </a:r>
            <a:r>
              <a:rPr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Demand is always at a price. 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(iii) </a:t>
            </a:r>
            <a:r>
              <a:rPr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Demand is always per unit of time. 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SCHEDULE AND DEMAND CURVE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33450" y="1984377"/>
            <a:ext cx="10222230" cy="373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 </a:t>
            </a:r>
            <a:r>
              <a:rPr b="1" i="1" lang="en-US" sz="3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schedule</a:t>
            </a:r>
            <a:r>
              <a:rPr lang="en-US" sz="3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a table showing how much of a given product a household would be willing to buy at different prices.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b="1" i="1" lang="en-US" sz="3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curve</a:t>
            </a:r>
            <a:r>
              <a:rPr lang="en-US" sz="3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a graph illustrating how much of a given product one would be willing to buy at different prices.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Demand curves are usually derived from demand schedules.</a:t>
            </a:r>
            <a:endParaRPr/>
          </a:p>
          <a:p>
            <a:pPr indent="-666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97155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066800" y="302129"/>
            <a:ext cx="10058400" cy="1183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mbria"/>
              <a:buNone/>
            </a:pPr>
            <a:r>
              <a:rPr b="1" lang="en-US" sz="4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SCHEDULE VS DEMAND CURVE</a:t>
            </a:r>
            <a:endParaRPr/>
          </a:p>
        </p:txBody>
      </p:sp>
      <p:pic>
        <p:nvPicPr>
          <p:cNvPr descr="The graph shows a downward-sloping demand curve that represents the law of demand." id="126" name="Google Shape;12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310" y="1933575"/>
            <a:ext cx="6202490" cy="372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256" y="2013915"/>
            <a:ext cx="10058400" cy="368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278255" y="532256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Demand schedule                  Demand curve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700" u="none" cap="none" strike="noStrike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VS QUANTITY DEMAND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276350" y="1984377"/>
            <a:ext cx="9391650" cy="373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Demand</a:t>
            </a: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 is not the same as </a:t>
            </a:r>
            <a:r>
              <a:rPr lang="en-US" sz="3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Quantity Demanded.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3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</a:t>
            </a:r>
            <a:r>
              <a:rPr b="1"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shows the relationship between a range of prices and the quantities demanded at those prices, as illustrated by a demand curve or a demand schedule.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3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Quantity demanded </a:t>
            </a: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means only a certain point on the demand curve or one quantity on the demand schedule. 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 In short, </a:t>
            </a:r>
            <a:r>
              <a:rPr b="1"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demand refers to the curve</a:t>
            </a: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b="1"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quantity demanded refers to a specific point on the curve.</a:t>
            </a:r>
            <a:b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220788" y="76358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ill Sans"/>
              <a:buNone/>
            </a:pPr>
            <a:r>
              <a:rPr b="0" i="0" lang="en-US" sz="47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The Law of Demand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1368424" y="1554074"/>
            <a:ext cx="962977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Ceteris paribus, an </a:t>
            </a: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price causes a </a:t>
            </a: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decrease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quantity demanded or a </a:t>
            </a: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decrease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price causes an </a:t>
            </a: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quantity demanded. 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-5400000">
            <a:off x="3994151" y="4057650"/>
            <a:ext cx="304800" cy="2190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9"/>
          <p:cNvSpPr/>
          <p:nvPr/>
        </p:nvSpPr>
        <p:spPr>
          <a:xfrm rot="-5400000">
            <a:off x="5183188" y="5195887"/>
            <a:ext cx="304800" cy="2190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9"/>
          <p:cNvSpPr/>
          <p:nvPr/>
        </p:nvSpPr>
        <p:spPr>
          <a:xfrm flipH="1" rot="-5400000">
            <a:off x="4007644" y="5222082"/>
            <a:ext cx="304800" cy="2206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9"/>
          <p:cNvSpPr/>
          <p:nvPr/>
        </p:nvSpPr>
        <p:spPr>
          <a:xfrm flipH="1" rot="-5400000">
            <a:off x="5183188" y="4073525"/>
            <a:ext cx="304800" cy="2190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24563" l="0" r="0" t="0"/>
          <a:stretch/>
        </p:blipFill>
        <p:spPr>
          <a:xfrm>
            <a:off x="2214561" y="3308400"/>
            <a:ext cx="7937500" cy="305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WHY DOES THE DEMAND CURVE SLOPE DOWNWARD?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1451578" y="1965327"/>
            <a:ext cx="9603275" cy="373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The law of demand states that as the price goes up, the quantity demanded goes down, other things constant. 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An alternative way of saying the same thing is that price and quantity de-manded are inversely related, so the demand curve slopes downward to the right.</a:t>
            </a:r>
            <a:b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295400" y="304800"/>
            <a:ext cx="906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ill Sans"/>
              <a:buNone/>
            </a:pPr>
            <a:r>
              <a:rPr b="1" lang="en-US" sz="2800">
                <a:solidFill>
                  <a:srgbClr val="C00000"/>
                </a:solidFill>
              </a:rPr>
              <a:t>SHIFT OF DEMAND VERSUS MOVEMENT ALONG A DEMAND CURVE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81039" y="4190997"/>
            <a:ext cx="1060608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change in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not the same as a change in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demanded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2575" lvl="0" marL="282575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left diagram, a higher price causes lower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demanded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2575" lvl="0" marL="282575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in determinants of demand, other than price, cause a change in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entire demand curve, from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30175" lvl="0" marL="282575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175" lvl="0" marL="282575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1013518"/>
            <a:ext cx="4076700" cy="327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300" y="1028921"/>
            <a:ext cx="4076700" cy="327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