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2"/>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16" name="Google Shape;16;p2"/>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4101370" y="-630460"/>
            <a:ext cx="3986213" cy="962863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77" name="Google Shape;77;p11"/>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0" name="Shape 80"/>
        <p:cNvGrpSpPr/>
        <p:nvPr/>
      </p:nvGrpSpPr>
      <p:grpSpPr>
        <a:xfrm>
          <a:off x="0" y="0"/>
          <a:ext cx="0" cy="0"/>
          <a:chOff x="0" y="0"/>
          <a:chExt cx="0" cy="0"/>
        </a:xfrm>
      </p:grpSpPr>
      <p:sp>
        <p:nvSpPr>
          <p:cNvPr id="81" name="Google Shape;81;p12"/>
          <p:cNvSpPr/>
          <p:nvPr/>
        </p:nvSpPr>
        <p:spPr>
          <a:xfrm rot="5400000">
            <a:off x="8267671" y="3370131"/>
            <a:ext cx="6858000" cy="1188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5E6DA"/>
              </a:solidFill>
              <a:latin typeface="Calibri"/>
              <a:ea typeface="Calibri"/>
              <a:cs typeface="Calibri"/>
              <a:sym typeface="Calibri"/>
            </a:endParaRPr>
          </a:p>
        </p:txBody>
      </p:sp>
      <p:pic>
        <p:nvPicPr>
          <p:cNvPr id="82" name="Google Shape;82;p12"/>
          <p:cNvPicPr preferRelativeResize="0"/>
          <p:nvPr/>
        </p:nvPicPr>
        <p:blipFill rotWithShape="1">
          <a:blip r:embed="rId2">
            <a:alphaModFix/>
          </a:blip>
          <a:srcRect b="0" l="0" r="0" t="0"/>
          <a:stretch/>
        </p:blipFill>
        <p:spPr>
          <a:xfrm rot="5400000">
            <a:off x="7523375" y="2743540"/>
            <a:ext cx="6857433" cy="1371487"/>
          </a:xfrm>
          <a:prstGeom prst="rect">
            <a:avLst/>
          </a:prstGeom>
          <a:noFill/>
          <a:ln>
            <a:noFill/>
          </a:ln>
        </p:spPr>
      </p:pic>
      <p:sp>
        <p:nvSpPr>
          <p:cNvPr id="83" name="Google Shape;83;p12"/>
          <p:cNvSpPr txBox="1"/>
          <p:nvPr>
            <p:ph type="title"/>
          </p:nvPr>
        </p:nvSpPr>
        <p:spPr>
          <a:xfrm rot="5400000">
            <a:off x="8094434" y="2634163"/>
            <a:ext cx="5714714" cy="1370886"/>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2"/>
          <p:cNvSpPr txBox="1"/>
          <p:nvPr>
            <p:ph idx="1" type="body"/>
          </p:nvPr>
        </p:nvSpPr>
        <p:spPr>
          <a:xfrm rot="5400000">
            <a:off x="2367386" y="-1526938"/>
            <a:ext cx="5714714" cy="96930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85" name="Google Shape;85;p12"/>
          <p:cNvSpPr txBox="1"/>
          <p:nvPr>
            <p:ph idx="10" type="dt"/>
          </p:nvPr>
        </p:nvSpPr>
        <p:spPr>
          <a:xfrm>
            <a:off x="378199"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2382374"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8102389"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9" name="Shape 19"/>
        <p:cNvGrpSpPr/>
        <p:nvPr/>
      </p:nvGrpSpPr>
      <p:grpSpPr>
        <a:xfrm>
          <a:off x="0" y="0"/>
          <a:ext cx="0" cy="0"/>
          <a:chOff x="0" y="0"/>
          <a:chExt cx="0" cy="0"/>
        </a:xfrm>
      </p:grpSpPr>
      <p:sp>
        <p:nvSpPr>
          <p:cNvPr id="20" name="Google Shape;20;p3"/>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4"/>
          <p:cNvSpPr/>
          <p:nvPr/>
        </p:nvSpPr>
        <p:spPr>
          <a:xfrm>
            <a:off x="2832533" y="1371600"/>
            <a:ext cx="9359467" cy="297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5E6DA"/>
              </a:solidFill>
              <a:latin typeface="Calibri"/>
              <a:ea typeface="Calibri"/>
              <a:cs typeface="Calibri"/>
              <a:sym typeface="Calibri"/>
            </a:endParaRPr>
          </a:p>
        </p:txBody>
      </p:sp>
      <p:sp>
        <p:nvSpPr>
          <p:cNvPr id="25" name="Google Shape;25;p4"/>
          <p:cNvSpPr/>
          <p:nvPr/>
        </p:nvSpPr>
        <p:spPr>
          <a:xfrm>
            <a:off x="2832533" y="4462272"/>
            <a:ext cx="9359467" cy="10332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5E6DA"/>
              </a:solidFill>
              <a:latin typeface="Calibri"/>
              <a:ea typeface="Calibri"/>
              <a:cs typeface="Calibri"/>
              <a:sym typeface="Calibri"/>
            </a:endParaRPr>
          </a:p>
        </p:txBody>
      </p:sp>
      <p:sp>
        <p:nvSpPr>
          <p:cNvPr id="26" name="Google Shape;26;p4"/>
          <p:cNvSpPr txBox="1"/>
          <p:nvPr>
            <p:ph type="ctrTitle"/>
          </p:nvPr>
        </p:nvSpPr>
        <p:spPr>
          <a:xfrm>
            <a:off x="3175199" y="1943842"/>
            <a:ext cx="8500062"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b="1"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subTitle"/>
          </p:nvPr>
        </p:nvSpPr>
        <p:spPr>
          <a:xfrm>
            <a:off x="3175199" y="4538659"/>
            <a:ext cx="8500062" cy="86532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2400"/>
              <a:buNone/>
              <a:defRPr sz="2400"/>
            </a:lvl1pPr>
            <a:lvl2pPr lvl="1" algn="ctr">
              <a:lnSpc>
                <a:spcPct val="100000"/>
              </a:lnSpc>
              <a:spcBef>
                <a:spcPts val="300"/>
              </a:spcBef>
              <a:spcAft>
                <a:spcPts val="0"/>
              </a:spcAft>
              <a:buClr>
                <a:schemeClr val="dk1"/>
              </a:buClr>
              <a:buSzPts val="2000"/>
              <a:buNone/>
              <a:defRPr sz="2000"/>
            </a:lvl2pPr>
            <a:lvl3pPr lvl="2" algn="ctr">
              <a:lnSpc>
                <a:spcPct val="100000"/>
              </a:lnSpc>
              <a:spcBef>
                <a:spcPts val="300"/>
              </a:spcBef>
              <a:spcAft>
                <a:spcPts val="0"/>
              </a:spcAft>
              <a:buClr>
                <a:schemeClr val="dk1"/>
              </a:buClr>
              <a:buSzPts val="1800"/>
              <a:buNone/>
              <a:defRPr sz="1800"/>
            </a:lvl3pPr>
            <a:lvl4pPr lvl="3" algn="ctr">
              <a:lnSpc>
                <a:spcPct val="100000"/>
              </a:lnSpc>
              <a:spcBef>
                <a:spcPts val="0"/>
              </a:spcBef>
              <a:spcAft>
                <a:spcPts val="0"/>
              </a:spcAft>
              <a:buClr>
                <a:schemeClr val="dk1"/>
              </a:buClr>
              <a:buSzPts val="1600"/>
              <a:buNone/>
              <a:defRPr sz="1600"/>
            </a:lvl4pPr>
            <a:lvl5pPr lvl="4" algn="ctr">
              <a:lnSpc>
                <a:spcPct val="100000"/>
              </a:lnSpc>
              <a:spcBef>
                <a:spcPts val="0"/>
              </a:spcBef>
              <a:spcAft>
                <a:spcPts val="0"/>
              </a:spcAft>
              <a:buClr>
                <a:schemeClr val="dk1"/>
              </a:buClr>
              <a:buSzPts val="1600"/>
              <a:buNone/>
              <a:defRPr sz="1600"/>
            </a:lvl5pPr>
            <a:lvl6pPr lvl="5" algn="ctr">
              <a:lnSpc>
                <a:spcPct val="100000"/>
              </a:lnSpc>
              <a:spcBef>
                <a:spcPts val="0"/>
              </a:spcBef>
              <a:spcAft>
                <a:spcPts val="0"/>
              </a:spcAft>
              <a:buClr>
                <a:schemeClr val="dk1"/>
              </a:buClr>
              <a:buSzPts val="1600"/>
              <a:buNone/>
              <a:defRPr sz="1600"/>
            </a:lvl6pPr>
            <a:lvl7pPr lvl="6" algn="ctr">
              <a:lnSpc>
                <a:spcPct val="100000"/>
              </a:lnSpc>
              <a:spcBef>
                <a:spcPts val="0"/>
              </a:spcBef>
              <a:spcAft>
                <a:spcPts val="0"/>
              </a:spcAft>
              <a:buClr>
                <a:schemeClr val="dk1"/>
              </a:buClr>
              <a:buSzPts val="1600"/>
              <a:buNone/>
              <a:defRPr sz="1600"/>
            </a:lvl7pPr>
            <a:lvl8pPr lvl="7" algn="ctr">
              <a:lnSpc>
                <a:spcPct val="100000"/>
              </a:lnSpc>
              <a:spcBef>
                <a:spcPts val="0"/>
              </a:spcBef>
              <a:spcAft>
                <a:spcPts val="0"/>
              </a:spcAft>
              <a:buClr>
                <a:schemeClr val="dk1"/>
              </a:buClr>
              <a:buSzPts val="1600"/>
              <a:buNone/>
              <a:defRPr sz="1600"/>
            </a:lvl8pPr>
            <a:lvl9pPr lvl="8" algn="ctr">
              <a:lnSpc>
                <a:spcPct val="100000"/>
              </a:lnSpc>
              <a:spcBef>
                <a:spcPts val="0"/>
              </a:spcBef>
              <a:spcAft>
                <a:spcPts val="0"/>
              </a:spcAft>
              <a:buClr>
                <a:schemeClr val="dk1"/>
              </a:buClr>
              <a:buSzPts val="1600"/>
              <a:buNone/>
              <a:defRPr sz="1600"/>
            </a:lvl9pPr>
          </a:lstStyle>
          <a:p/>
        </p:txBody>
      </p:sp>
      <p:sp>
        <p:nvSpPr>
          <p:cNvPr id="28" name="Google Shape;28;p4"/>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FFFFFF"/>
                </a:solidFill>
                <a:latin typeface="Calibri"/>
                <a:ea typeface="Calibri"/>
                <a:cs typeface="Calibri"/>
                <a:sym typeface="Calibri"/>
              </a:defRPr>
            </a:lvl1pPr>
            <a:lvl2pPr indent="0" lvl="1" marL="0" algn="r">
              <a:spcBef>
                <a:spcPts val="0"/>
              </a:spcBef>
              <a:buNone/>
              <a:defRPr sz="1200">
                <a:solidFill>
                  <a:srgbClr val="FFFFFF"/>
                </a:solidFill>
                <a:latin typeface="Calibri"/>
                <a:ea typeface="Calibri"/>
                <a:cs typeface="Calibri"/>
                <a:sym typeface="Calibri"/>
              </a:defRPr>
            </a:lvl2pPr>
            <a:lvl3pPr indent="0" lvl="2" marL="0" algn="r">
              <a:spcBef>
                <a:spcPts val="0"/>
              </a:spcBef>
              <a:buNone/>
              <a:defRPr sz="1200">
                <a:solidFill>
                  <a:srgbClr val="FFFFFF"/>
                </a:solidFill>
                <a:latin typeface="Calibri"/>
                <a:ea typeface="Calibri"/>
                <a:cs typeface="Calibri"/>
                <a:sym typeface="Calibri"/>
              </a:defRPr>
            </a:lvl3pPr>
            <a:lvl4pPr indent="0" lvl="3" marL="0" algn="r">
              <a:spcBef>
                <a:spcPts val="0"/>
              </a:spcBef>
              <a:buNone/>
              <a:defRPr sz="1200">
                <a:solidFill>
                  <a:srgbClr val="FFFFFF"/>
                </a:solidFill>
                <a:latin typeface="Calibri"/>
                <a:ea typeface="Calibri"/>
                <a:cs typeface="Calibri"/>
                <a:sym typeface="Calibri"/>
              </a:defRPr>
            </a:lvl4pPr>
            <a:lvl5pPr indent="0" lvl="4" marL="0" algn="r">
              <a:spcBef>
                <a:spcPts val="0"/>
              </a:spcBef>
              <a:buNone/>
              <a:defRPr sz="1200">
                <a:solidFill>
                  <a:srgbClr val="FFFFFF"/>
                </a:solidFill>
                <a:latin typeface="Calibri"/>
                <a:ea typeface="Calibri"/>
                <a:cs typeface="Calibri"/>
                <a:sym typeface="Calibri"/>
              </a:defRPr>
            </a:lvl5pPr>
            <a:lvl6pPr indent="0" lvl="5" marL="0" algn="r">
              <a:spcBef>
                <a:spcPts val="0"/>
              </a:spcBef>
              <a:buNone/>
              <a:defRPr sz="1200">
                <a:solidFill>
                  <a:srgbClr val="FFFFFF"/>
                </a:solidFill>
                <a:latin typeface="Calibri"/>
                <a:ea typeface="Calibri"/>
                <a:cs typeface="Calibri"/>
                <a:sym typeface="Calibri"/>
              </a:defRPr>
            </a:lvl6pPr>
            <a:lvl7pPr indent="0" lvl="6" marL="0" algn="r">
              <a:spcBef>
                <a:spcPts val="0"/>
              </a:spcBef>
              <a:buNone/>
              <a:defRPr sz="1200">
                <a:solidFill>
                  <a:srgbClr val="FFFFFF"/>
                </a:solidFill>
                <a:latin typeface="Calibri"/>
                <a:ea typeface="Calibri"/>
                <a:cs typeface="Calibri"/>
                <a:sym typeface="Calibri"/>
              </a:defRPr>
            </a:lvl7pPr>
            <a:lvl8pPr indent="0" lvl="7" marL="0" algn="r">
              <a:spcBef>
                <a:spcPts val="0"/>
              </a:spcBef>
              <a:buNone/>
              <a:defRPr sz="1200">
                <a:solidFill>
                  <a:srgbClr val="FFFFFF"/>
                </a:solidFill>
                <a:latin typeface="Calibri"/>
                <a:ea typeface="Calibri"/>
                <a:cs typeface="Calibri"/>
                <a:sym typeface="Calibri"/>
              </a:defRPr>
            </a:lvl8pPr>
            <a:lvl9pPr indent="0" lvl="8" marL="0" algn="r">
              <a:spcBef>
                <a:spcPts val="0"/>
              </a:spcBef>
              <a:buNone/>
              <a:defRPr sz="12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5"/>
          <p:cNvSpPr/>
          <p:nvPr/>
        </p:nvSpPr>
        <p:spPr>
          <a:xfrm>
            <a:off x="3502152" y="-20637"/>
            <a:ext cx="7315200" cy="434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5E6DA"/>
              </a:solidFill>
              <a:latin typeface="Calibri"/>
              <a:ea typeface="Calibri"/>
              <a:cs typeface="Calibri"/>
              <a:sym typeface="Calibri"/>
            </a:endParaRPr>
          </a:p>
        </p:txBody>
      </p:sp>
      <p:sp>
        <p:nvSpPr>
          <p:cNvPr id="33" name="Google Shape;33;p5"/>
          <p:cNvSpPr/>
          <p:nvPr/>
        </p:nvSpPr>
        <p:spPr>
          <a:xfrm>
            <a:off x="3502152" y="4462272"/>
            <a:ext cx="7315200" cy="17190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5E6DA"/>
              </a:solidFill>
              <a:latin typeface="Calibri"/>
              <a:ea typeface="Calibri"/>
              <a:cs typeface="Calibri"/>
              <a:sym typeface="Calibri"/>
            </a:endParaRPr>
          </a:p>
        </p:txBody>
      </p:sp>
      <p:sp>
        <p:nvSpPr>
          <p:cNvPr id="34" name="Google Shape;34;p5"/>
          <p:cNvSpPr txBox="1"/>
          <p:nvPr>
            <p:ph type="title"/>
          </p:nvPr>
        </p:nvSpPr>
        <p:spPr>
          <a:xfrm>
            <a:off x="3838015" y="658346"/>
            <a:ext cx="6597464" cy="36644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000"/>
              <a:buFont typeface="Calibri"/>
              <a:buNone/>
              <a:defRPr b="1" sz="5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3838014" y="4589463"/>
            <a:ext cx="6597465"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400"/>
              <a:buNone/>
              <a:defRPr sz="2400">
                <a:solidFill>
                  <a:schemeClr val="dk1"/>
                </a:solidFill>
              </a:defRPr>
            </a:lvl1pPr>
            <a:lvl2pPr indent="-228600" lvl="1" marL="914400" algn="l">
              <a:lnSpc>
                <a:spcPct val="100000"/>
              </a:lnSpc>
              <a:spcBef>
                <a:spcPts val="300"/>
              </a:spcBef>
              <a:spcAft>
                <a:spcPts val="0"/>
              </a:spcAft>
              <a:buClr>
                <a:srgbClr val="8F9291"/>
              </a:buClr>
              <a:buSzPts val="2000"/>
              <a:buNone/>
              <a:defRPr sz="2000">
                <a:solidFill>
                  <a:srgbClr val="8F9291"/>
                </a:solidFill>
              </a:defRPr>
            </a:lvl2pPr>
            <a:lvl3pPr indent="-228600" lvl="2" marL="1371600" algn="l">
              <a:lnSpc>
                <a:spcPct val="100000"/>
              </a:lnSpc>
              <a:spcBef>
                <a:spcPts val="300"/>
              </a:spcBef>
              <a:spcAft>
                <a:spcPts val="0"/>
              </a:spcAft>
              <a:buClr>
                <a:srgbClr val="8F9291"/>
              </a:buClr>
              <a:buSzPts val="1800"/>
              <a:buNone/>
              <a:defRPr sz="1800">
                <a:solidFill>
                  <a:srgbClr val="8F9291"/>
                </a:solidFill>
              </a:defRPr>
            </a:lvl3pPr>
            <a:lvl4pPr indent="-228600" lvl="3" marL="1828800" algn="l">
              <a:lnSpc>
                <a:spcPct val="100000"/>
              </a:lnSpc>
              <a:spcBef>
                <a:spcPts val="0"/>
              </a:spcBef>
              <a:spcAft>
                <a:spcPts val="0"/>
              </a:spcAft>
              <a:buClr>
                <a:srgbClr val="8F9291"/>
              </a:buClr>
              <a:buSzPts val="1600"/>
              <a:buNone/>
              <a:defRPr sz="1600">
                <a:solidFill>
                  <a:srgbClr val="8F9291"/>
                </a:solidFill>
              </a:defRPr>
            </a:lvl4pPr>
            <a:lvl5pPr indent="-228600" lvl="4" marL="2286000" algn="l">
              <a:lnSpc>
                <a:spcPct val="100000"/>
              </a:lnSpc>
              <a:spcBef>
                <a:spcPts val="0"/>
              </a:spcBef>
              <a:spcAft>
                <a:spcPts val="0"/>
              </a:spcAft>
              <a:buClr>
                <a:srgbClr val="8F9291"/>
              </a:buClr>
              <a:buSzPts val="1600"/>
              <a:buNone/>
              <a:defRPr sz="1600">
                <a:solidFill>
                  <a:srgbClr val="8F9291"/>
                </a:solidFill>
              </a:defRPr>
            </a:lvl5pPr>
            <a:lvl6pPr indent="-228600" lvl="5" marL="2743200" algn="l">
              <a:lnSpc>
                <a:spcPct val="100000"/>
              </a:lnSpc>
              <a:spcBef>
                <a:spcPts val="0"/>
              </a:spcBef>
              <a:spcAft>
                <a:spcPts val="0"/>
              </a:spcAft>
              <a:buClr>
                <a:srgbClr val="8F9291"/>
              </a:buClr>
              <a:buSzPts val="1600"/>
              <a:buNone/>
              <a:defRPr sz="1600">
                <a:solidFill>
                  <a:srgbClr val="8F9291"/>
                </a:solidFill>
              </a:defRPr>
            </a:lvl6pPr>
            <a:lvl7pPr indent="-228600" lvl="6" marL="3200400" algn="l">
              <a:lnSpc>
                <a:spcPct val="100000"/>
              </a:lnSpc>
              <a:spcBef>
                <a:spcPts val="0"/>
              </a:spcBef>
              <a:spcAft>
                <a:spcPts val="0"/>
              </a:spcAft>
              <a:buClr>
                <a:srgbClr val="8F9291"/>
              </a:buClr>
              <a:buSzPts val="1600"/>
              <a:buNone/>
              <a:defRPr sz="1600">
                <a:solidFill>
                  <a:srgbClr val="8F9291"/>
                </a:solidFill>
              </a:defRPr>
            </a:lvl7pPr>
            <a:lvl8pPr indent="-228600" lvl="7" marL="3657600" algn="l">
              <a:lnSpc>
                <a:spcPct val="100000"/>
              </a:lnSpc>
              <a:spcBef>
                <a:spcPts val="0"/>
              </a:spcBef>
              <a:spcAft>
                <a:spcPts val="0"/>
              </a:spcAft>
              <a:buClr>
                <a:srgbClr val="8F9291"/>
              </a:buClr>
              <a:buSzPts val="1600"/>
              <a:buNone/>
              <a:defRPr sz="1600">
                <a:solidFill>
                  <a:srgbClr val="8F9291"/>
                </a:solidFill>
              </a:defRPr>
            </a:lvl8pPr>
            <a:lvl9pPr indent="-228600" lvl="8" marL="4114800" algn="l">
              <a:lnSpc>
                <a:spcPct val="100000"/>
              </a:lnSpc>
              <a:spcBef>
                <a:spcPts val="0"/>
              </a:spcBef>
              <a:spcAft>
                <a:spcPts val="0"/>
              </a:spcAft>
              <a:buClr>
                <a:srgbClr val="8F9291"/>
              </a:buClr>
              <a:buSzPts val="1600"/>
              <a:buNone/>
              <a:defRPr sz="1600">
                <a:solidFill>
                  <a:srgbClr val="8F9291"/>
                </a:solidFill>
              </a:defRPr>
            </a:lvl9pPr>
          </a:lstStyle>
          <a:p/>
        </p:txBody>
      </p:sp>
      <p:sp>
        <p:nvSpPr>
          <p:cNvPr id="36" name="Google Shape;36;p5"/>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FFFFFF"/>
                </a:solidFill>
                <a:latin typeface="Calibri"/>
                <a:ea typeface="Calibri"/>
                <a:cs typeface="Calibri"/>
                <a:sym typeface="Calibri"/>
              </a:defRPr>
            </a:lvl1pPr>
            <a:lvl2pPr indent="0" lvl="1" marL="0" algn="r">
              <a:spcBef>
                <a:spcPts val="0"/>
              </a:spcBef>
              <a:buNone/>
              <a:defRPr sz="1200">
                <a:solidFill>
                  <a:srgbClr val="FFFFFF"/>
                </a:solidFill>
                <a:latin typeface="Calibri"/>
                <a:ea typeface="Calibri"/>
                <a:cs typeface="Calibri"/>
                <a:sym typeface="Calibri"/>
              </a:defRPr>
            </a:lvl2pPr>
            <a:lvl3pPr indent="0" lvl="2" marL="0" algn="r">
              <a:spcBef>
                <a:spcPts val="0"/>
              </a:spcBef>
              <a:buNone/>
              <a:defRPr sz="1200">
                <a:solidFill>
                  <a:srgbClr val="FFFFFF"/>
                </a:solidFill>
                <a:latin typeface="Calibri"/>
                <a:ea typeface="Calibri"/>
                <a:cs typeface="Calibri"/>
                <a:sym typeface="Calibri"/>
              </a:defRPr>
            </a:lvl3pPr>
            <a:lvl4pPr indent="0" lvl="3" marL="0" algn="r">
              <a:spcBef>
                <a:spcPts val="0"/>
              </a:spcBef>
              <a:buNone/>
              <a:defRPr sz="1200">
                <a:solidFill>
                  <a:srgbClr val="FFFFFF"/>
                </a:solidFill>
                <a:latin typeface="Calibri"/>
                <a:ea typeface="Calibri"/>
                <a:cs typeface="Calibri"/>
                <a:sym typeface="Calibri"/>
              </a:defRPr>
            </a:lvl4pPr>
            <a:lvl5pPr indent="0" lvl="4" marL="0" algn="r">
              <a:spcBef>
                <a:spcPts val="0"/>
              </a:spcBef>
              <a:buNone/>
              <a:defRPr sz="1200">
                <a:solidFill>
                  <a:srgbClr val="FFFFFF"/>
                </a:solidFill>
                <a:latin typeface="Calibri"/>
                <a:ea typeface="Calibri"/>
                <a:cs typeface="Calibri"/>
                <a:sym typeface="Calibri"/>
              </a:defRPr>
            </a:lvl5pPr>
            <a:lvl6pPr indent="0" lvl="5" marL="0" algn="r">
              <a:spcBef>
                <a:spcPts val="0"/>
              </a:spcBef>
              <a:buNone/>
              <a:defRPr sz="1200">
                <a:solidFill>
                  <a:srgbClr val="FFFFFF"/>
                </a:solidFill>
                <a:latin typeface="Calibri"/>
                <a:ea typeface="Calibri"/>
                <a:cs typeface="Calibri"/>
                <a:sym typeface="Calibri"/>
              </a:defRPr>
            </a:lvl6pPr>
            <a:lvl7pPr indent="0" lvl="6" marL="0" algn="r">
              <a:spcBef>
                <a:spcPts val="0"/>
              </a:spcBef>
              <a:buNone/>
              <a:defRPr sz="1200">
                <a:solidFill>
                  <a:srgbClr val="FFFFFF"/>
                </a:solidFill>
                <a:latin typeface="Calibri"/>
                <a:ea typeface="Calibri"/>
                <a:cs typeface="Calibri"/>
                <a:sym typeface="Calibri"/>
              </a:defRPr>
            </a:lvl7pPr>
            <a:lvl8pPr indent="0" lvl="7" marL="0" algn="r">
              <a:spcBef>
                <a:spcPts val="0"/>
              </a:spcBef>
              <a:buNone/>
              <a:defRPr sz="1200">
                <a:solidFill>
                  <a:srgbClr val="FFFFFF"/>
                </a:solidFill>
                <a:latin typeface="Calibri"/>
                <a:ea typeface="Calibri"/>
                <a:cs typeface="Calibri"/>
                <a:sym typeface="Calibri"/>
              </a:defRPr>
            </a:lvl8pPr>
            <a:lvl9pPr indent="0" lvl="8" marL="0" algn="r">
              <a:spcBef>
                <a:spcPts val="0"/>
              </a:spcBef>
              <a:buNone/>
              <a:defRPr sz="12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1280160" y="2194560"/>
            <a:ext cx="4489704" cy="398678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42" name="Google Shape;42;p6"/>
          <p:cNvSpPr txBox="1"/>
          <p:nvPr>
            <p:ph idx="2" type="body"/>
          </p:nvPr>
        </p:nvSpPr>
        <p:spPr>
          <a:xfrm>
            <a:off x="6415368" y="2194560"/>
            <a:ext cx="4493424" cy="398678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43" name="Google Shape;43;p6"/>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6" name="Shape 46"/>
        <p:cNvGrpSpPr/>
        <p:nvPr/>
      </p:nvGrpSpPr>
      <p:grpSpPr>
        <a:xfrm>
          <a:off x="0" y="0"/>
          <a:ext cx="0" cy="0"/>
          <a:chOff x="0" y="0"/>
          <a:chExt cx="0" cy="0"/>
        </a:xfrm>
      </p:grpSpPr>
      <p:sp>
        <p:nvSpPr>
          <p:cNvPr id="47" name="Google Shape;47;p7"/>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 type="body"/>
          </p:nvPr>
        </p:nvSpPr>
        <p:spPr>
          <a:xfrm>
            <a:off x="1280160" y="1828456"/>
            <a:ext cx="4489704" cy="830695"/>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500"/>
              </a:spcBef>
              <a:spcAft>
                <a:spcPts val="0"/>
              </a:spcAft>
              <a:buClr>
                <a:schemeClr val="dk1"/>
              </a:buClr>
              <a:buSzPts val="2400"/>
              <a:buNone/>
              <a:defRPr b="1" sz="2400"/>
            </a:lvl1pPr>
            <a:lvl2pPr indent="-228600" lvl="1" marL="914400" algn="l">
              <a:lnSpc>
                <a:spcPct val="100000"/>
              </a:lnSpc>
              <a:spcBef>
                <a:spcPts val="300"/>
              </a:spcBef>
              <a:spcAft>
                <a:spcPts val="0"/>
              </a:spcAft>
              <a:buClr>
                <a:schemeClr val="dk1"/>
              </a:buClr>
              <a:buSzPts val="2000"/>
              <a:buNone/>
              <a:defRPr b="1" sz="2000"/>
            </a:lvl2pPr>
            <a:lvl3pPr indent="-228600" lvl="2" marL="1371600" algn="l">
              <a:lnSpc>
                <a:spcPct val="100000"/>
              </a:lnSpc>
              <a:spcBef>
                <a:spcPts val="300"/>
              </a:spcBef>
              <a:spcAft>
                <a:spcPts val="0"/>
              </a:spcAft>
              <a:buClr>
                <a:schemeClr val="dk1"/>
              </a:buClr>
              <a:buSzPts val="1800"/>
              <a:buNone/>
              <a:defRPr b="1" sz="1800"/>
            </a:lvl3pPr>
            <a:lvl4pPr indent="-228600" lvl="3" marL="1828800" algn="l">
              <a:lnSpc>
                <a:spcPct val="100000"/>
              </a:lnSpc>
              <a:spcBef>
                <a:spcPts val="0"/>
              </a:spcBef>
              <a:spcAft>
                <a:spcPts val="0"/>
              </a:spcAft>
              <a:buClr>
                <a:schemeClr val="dk1"/>
              </a:buClr>
              <a:buSzPts val="1600"/>
              <a:buNone/>
              <a:defRPr b="1" sz="1600"/>
            </a:lvl4pPr>
            <a:lvl5pPr indent="-228600" lvl="4" marL="2286000" algn="l">
              <a:lnSpc>
                <a:spcPct val="100000"/>
              </a:lnSpc>
              <a:spcBef>
                <a:spcPts val="0"/>
              </a:spcBef>
              <a:spcAft>
                <a:spcPts val="0"/>
              </a:spcAft>
              <a:buClr>
                <a:schemeClr val="dk1"/>
              </a:buClr>
              <a:buSzPts val="1600"/>
              <a:buNone/>
              <a:defRPr b="1" sz="1600"/>
            </a:lvl5pPr>
            <a:lvl6pPr indent="-228600" lvl="5" marL="2743200" algn="l">
              <a:lnSpc>
                <a:spcPct val="100000"/>
              </a:lnSpc>
              <a:spcBef>
                <a:spcPts val="0"/>
              </a:spcBef>
              <a:spcAft>
                <a:spcPts val="0"/>
              </a:spcAft>
              <a:buClr>
                <a:schemeClr val="dk1"/>
              </a:buClr>
              <a:buSzPts val="1600"/>
              <a:buNone/>
              <a:defRPr b="1" sz="1600"/>
            </a:lvl6pPr>
            <a:lvl7pPr indent="-228600" lvl="6" marL="3200400" algn="l">
              <a:lnSpc>
                <a:spcPct val="100000"/>
              </a:lnSpc>
              <a:spcBef>
                <a:spcPts val="0"/>
              </a:spcBef>
              <a:spcAft>
                <a:spcPts val="0"/>
              </a:spcAft>
              <a:buClr>
                <a:schemeClr val="dk1"/>
              </a:buClr>
              <a:buSzPts val="1600"/>
              <a:buNone/>
              <a:defRPr b="1" sz="1600"/>
            </a:lvl7pPr>
            <a:lvl8pPr indent="-228600" lvl="7" marL="3657600" algn="l">
              <a:lnSpc>
                <a:spcPct val="100000"/>
              </a:lnSpc>
              <a:spcBef>
                <a:spcPts val="0"/>
              </a:spcBef>
              <a:spcAft>
                <a:spcPts val="0"/>
              </a:spcAft>
              <a:buClr>
                <a:schemeClr val="dk1"/>
              </a:buClr>
              <a:buSzPts val="1600"/>
              <a:buNone/>
              <a:defRPr b="1" sz="1600"/>
            </a:lvl8pPr>
            <a:lvl9pPr indent="-228600" lvl="8" marL="4114800" algn="l">
              <a:lnSpc>
                <a:spcPct val="100000"/>
              </a:lnSpc>
              <a:spcBef>
                <a:spcPts val="0"/>
              </a:spcBef>
              <a:spcAft>
                <a:spcPts val="0"/>
              </a:spcAft>
              <a:buClr>
                <a:schemeClr val="dk1"/>
              </a:buClr>
              <a:buSzPts val="1600"/>
              <a:buNone/>
              <a:defRPr b="1" sz="1600"/>
            </a:lvl9pPr>
          </a:lstStyle>
          <a:p/>
        </p:txBody>
      </p:sp>
      <p:sp>
        <p:nvSpPr>
          <p:cNvPr id="49" name="Google Shape;49;p7"/>
          <p:cNvSpPr txBox="1"/>
          <p:nvPr>
            <p:ph idx="2" type="body"/>
          </p:nvPr>
        </p:nvSpPr>
        <p:spPr>
          <a:xfrm>
            <a:off x="1280160" y="2743194"/>
            <a:ext cx="4489704" cy="343376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50" name="Google Shape;50;p7"/>
          <p:cNvSpPr txBox="1"/>
          <p:nvPr>
            <p:ph idx="3" type="body"/>
          </p:nvPr>
        </p:nvSpPr>
        <p:spPr>
          <a:xfrm>
            <a:off x="6419088" y="1828456"/>
            <a:ext cx="4489704" cy="830695"/>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500"/>
              </a:spcBef>
              <a:spcAft>
                <a:spcPts val="0"/>
              </a:spcAft>
              <a:buClr>
                <a:schemeClr val="dk1"/>
              </a:buClr>
              <a:buSzPts val="2400"/>
              <a:buNone/>
              <a:defRPr b="1" sz="2400"/>
            </a:lvl1pPr>
            <a:lvl2pPr indent="-228600" lvl="1" marL="914400" algn="l">
              <a:lnSpc>
                <a:spcPct val="100000"/>
              </a:lnSpc>
              <a:spcBef>
                <a:spcPts val="300"/>
              </a:spcBef>
              <a:spcAft>
                <a:spcPts val="0"/>
              </a:spcAft>
              <a:buClr>
                <a:schemeClr val="dk1"/>
              </a:buClr>
              <a:buSzPts val="2000"/>
              <a:buNone/>
              <a:defRPr b="1" sz="2000"/>
            </a:lvl2pPr>
            <a:lvl3pPr indent="-228600" lvl="2" marL="1371600" algn="l">
              <a:lnSpc>
                <a:spcPct val="100000"/>
              </a:lnSpc>
              <a:spcBef>
                <a:spcPts val="300"/>
              </a:spcBef>
              <a:spcAft>
                <a:spcPts val="0"/>
              </a:spcAft>
              <a:buClr>
                <a:schemeClr val="dk1"/>
              </a:buClr>
              <a:buSzPts val="1800"/>
              <a:buNone/>
              <a:defRPr b="1" sz="1800"/>
            </a:lvl3pPr>
            <a:lvl4pPr indent="-228600" lvl="3" marL="1828800" algn="l">
              <a:lnSpc>
                <a:spcPct val="100000"/>
              </a:lnSpc>
              <a:spcBef>
                <a:spcPts val="0"/>
              </a:spcBef>
              <a:spcAft>
                <a:spcPts val="0"/>
              </a:spcAft>
              <a:buClr>
                <a:schemeClr val="dk1"/>
              </a:buClr>
              <a:buSzPts val="1600"/>
              <a:buNone/>
              <a:defRPr b="1" sz="1600"/>
            </a:lvl4pPr>
            <a:lvl5pPr indent="-228600" lvl="4" marL="2286000" algn="l">
              <a:lnSpc>
                <a:spcPct val="100000"/>
              </a:lnSpc>
              <a:spcBef>
                <a:spcPts val="0"/>
              </a:spcBef>
              <a:spcAft>
                <a:spcPts val="0"/>
              </a:spcAft>
              <a:buClr>
                <a:schemeClr val="dk1"/>
              </a:buClr>
              <a:buSzPts val="1600"/>
              <a:buNone/>
              <a:defRPr b="1" sz="1600"/>
            </a:lvl5pPr>
            <a:lvl6pPr indent="-228600" lvl="5" marL="2743200" algn="l">
              <a:lnSpc>
                <a:spcPct val="100000"/>
              </a:lnSpc>
              <a:spcBef>
                <a:spcPts val="0"/>
              </a:spcBef>
              <a:spcAft>
                <a:spcPts val="0"/>
              </a:spcAft>
              <a:buClr>
                <a:schemeClr val="dk1"/>
              </a:buClr>
              <a:buSzPts val="1600"/>
              <a:buNone/>
              <a:defRPr b="1" sz="1600"/>
            </a:lvl6pPr>
            <a:lvl7pPr indent="-228600" lvl="6" marL="3200400" algn="l">
              <a:lnSpc>
                <a:spcPct val="100000"/>
              </a:lnSpc>
              <a:spcBef>
                <a:spcPts val="0"/>
              </a:spcBef>
              <a:spcAft>
                <a:spcPts val="0"/>
              </a:spcAft>
              <a:buClr>
                <a:schemeClr val="dk1"/>
              </a:buClr>
              <a:buSzPts val="1600"/>
              <a:buNone/>
              <a:defRPr b="1" sz="1600"/>
            </a:lvl7pPr>
            <a:lvl8pPr indent="-228600" lvl="7" marL="3657600" algn="l">
              <a:lnSpc>
                <a:spcPct val="100000"/>
              </a:lnSpc>
              <a:spcBef>
                <a:spcPts val="0"/>
              </a:spcBef>
              <a:spcAft>
                <a:spcPts val="0"/>
              </a:spcAft>
              <a:buClr>
                <a:schemeClr val="dk1"/>
              </a:buClr>
              <a:buSzPts val="1600"/>
              <a:buNone/>
              <a:defRPr b="1" sz="1600"/>
            </a:lvl8pPr>
            <a:lvl9pPr indent="-228600" lvl="8" marL="4114800" algn="l">
              <a:lnSpc>
                <a:spcPct val="100000"/>
              </a:lnSpc>
              <a:spcBef>
                <a:spcPts val="0"/>
              </a:spcBef>
              <a:spcAft>
                <a:spcPts val="0"/>
              </a:spcAft>
              <a:buClr>
                <a:schemeClr val="dk1"/>
              </a:buClr>
              <a:buSzPts val="1600"/>
              <a:buNone/>
              <a:defRPr b="1" sz="1600"/>
            </a:lvl9pPr>
          </a:lstStyle>
          <a:p/>
        </p:txBody>
      </p:sp>
      <p:sp>
        <p:nvSpPr>
          <p:cNvPr id="51" name="Google Shape;51;p7"/>
          <p:cNvSpPr txBox="1"/>
          <p:nvPr>
            <p:ph idx="4" type="body"/>
          </p:nvPr>
        </p:nvSpPr>
        <p:spPr>
          <a:xfrm>
            <a:off x="6419088" y="2743194"/>
            <a:ext cx="4489704" cy="343376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52" name="Google Shape;52;p7"/>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8"/>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8"/>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0" name="Shape 60"/>
        <p:cNvGrpSpPr/>
        <p:nvPr/>
      </p:nvGrpSpPr>
      <p:grpSpPr>
        <a:xfrm>
          <a:off x="0" y="0"/>
          <a:ext cx="0" cy="0"/>
          <a:chOff x="0" y="0"/>
          <a:chExt cx="0" cy="0"/>
        </a:xfrm>
      </p:grpSpPr>
      <p:sp>
        <p:nvSpPr>
          <p:cNvPr id="61" name="Google Shape;61;p9"/>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3000"/>
              <a:buFont typeface="Calibri"/>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1291818" y="2465294"/>
            <a:ext cx="3834874" cy="371166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500"/>
              </a:spcBef>
              <a:spcAft>
                <a:spcPts val="0"/>
              </a:spcAft>
              <a:buClr>
                <a:schemeClr val="dk1"/>
              </a:buClr>
              <a:buSzPts val="2200"/>
              <a:buNone/>
              <a:defRPr sz="2200"/>
            </a:lvl1pPr>
            <a:lvl2pPr indent="-228600" lvl="1" marL="914400" algn="l">
              <a:lnSpc>
                <a:spcPct val="100000"/>
              </a:lnSpc>
              <a:spcBef>
                <a:spcPts val="300"/>
              </a:spcBef>
              <a:spcAft>
                <a:spcPts val="0"/>
              </a:spcAft>
              <a:buClr>
                <a:schemeClr val="dk1"/>
              </a:buClr>
              <a:buSzPts val="1400"/>
              <a:buNone/>
              <a:defRPr sz="1400"/>
            </a:lvl2pPr>
            <a:lvl3pPr indent="-228600" lvl="2" marL="1371600" algn="l">
              <a:lnSpc>
                <a:spcPct val="100000"/>
              </a:lnSpc>
              <a:spcBef>
                <a:spcPts val="300"/>
              </a:spcBef>
              <a:spcAft>
                <a:spcPts val="0"/>
              </a:spcAft>
              <a:buClr>
                <a:schemeClr val="dk1"/>
              </a:buClr>
              <a:buSzPts val="1200"/>
              <a:buNone/>
              <a:defRPr sz="1200"/>
            </a:lvl3pPr>
            <a:lvl4pPr indent="-228600" lvl="3" marL="1828800" algn="l">
              <a:lnSpc>
                <a:spcPct val="100000"/>
              </a:lnSpc>
              <a:spcBef>
                <a:spcPts val="0"/>
              </a:spcBef>
              <a:spcAft>
                <a:spcPts val="0"/>
              </a:spcAft>
              <a:buClr>
                <a:schemeClr val="dk1"/>
              </a:buClr>
              <a:buSzPts val="1000"/>
              <a:buNone/>
              <a:defRPr sz="1000"/>
            </a:lvl4pPr>
            <a:lvl5pPr indent="-228600" lvl="4" marL="2286000" algn="l">
              <a:lnSpc>
                <a:spcPct val="100000"/>
              </a:lnSpc>
              <a:spcBef>
                <a:spcPts val="0"/>
              </a:spcBef>
              <a:spcAft>
                <a:spcPts val="0"/>
              </a:spcAft>
              <a:buClr>
                <a:schemeClr val="dk1"/>
              </a:buClr>
              <a:buSzPts val="1000"/>
              <a:buNone/>
              <a:defRPr sz="1000"/>
            </a:lvl5pPr>
            <a:lvl6pPr indent="-228600" lvl="5" marL="2743200" algn="l">
              <a:lnSpc>
                <a:spcPct val="100000"/>
              </a:lnSpc>
              <a:spcBef>
                <a:spcPts val="0"/>
              </a:spcBef>
              <a:spcAft>
                <a:spcPts val="0"/>
              </a:spcAft>
              <a:buClr>
                <a:schemeClr val="dk1"/>
              </a:buClr>
              <a:buSzPts val="1000"/>
              <a:buNone/>
              <a:defRPr sz="1000"/>
            </a:lvl6pPr>
            <a:lvl7pPr indent="-228600" lvl="6" marL="3200400" algn="l">
              <a:lnSpc>
                <a:spcPct val="100000"/>
              </a:lnSpc>
              <a:spcBef>
                <a:spcPts val="0"/>
              </a:spcBef>
              <a:spcAft>
                <a:spcPts val="0"/>
              </a:spcAft>
              <a:buClr>
                <a:schemeClr val="dk1"/>
              </a:buClr>
              <a:buSzPts val="1000"/>
              <a:buNone/>
              <a:defRPr sz="1000"/>
            </a:lvl7pPr>
            <a:lvl8pPr indent="-228600" lvl="7" marL="3657600" algn="l">
              <a:lnSpc>
                <a:spcPct val="100000"/>
              </a:lnSpc>
              <a:spcBef>
                <a:spcPts val="0"/>
              </a:spcBef>
              <a:spcAft>
                <a:spcPts val="0"/>
              </a:spcAft>
              <a:buClr>
                <a:schemeClr val="dk1"/>
              </a:buClr>
              <a:buSzPts val="1000"/>
              <a:buNone/>
              <a:defRPr sz="1000"/>
            </a:lvl8pPr>
            <a:lvl9pPr indent="-228600" lvl="8" marL="4114800" algn="l">
              <a:lnSpc>
                <a:spcPct val="100000"/>
              </a:lnSpc>
              <a:spcBef>
                <a:spcPts val="0"/>
              </a:spcBef>
              <a:spcAft>
                <a:spcPts val="0"/>
              </a:spcAft>
              <a:buClr>
                <a:schemeClr val="dk1"/>
              </a:buClr>
              <a:buSzPts val="1000"/>
              <a:buNone/>
              <a:defRPr sz="1000"/>
            </a:lvl9pPr>
          </a:lstStyle>
          <a:p/>
        </p:txBody>
      </p:sp>
      <p:sp>
        <p:nvSpPr>
          <p:cNvPr id="63" name="Google Shape;63;p9"/>
          <p:cNvSpPr txBox="1"/>
          <p:nvPr>
            <p:ph idx="2" type="body"/>
          </p:nvPr>
        </p:nvSpPr>
        <p:spPr>
          <a:xfrm>
            <a:off x="5518897" y="2465294"/>
            <a:ext cx="5174504" cy="3711669"/>
          </a:xfrm>
          <a:prstGeom prst="rect">
            <a:avLst/>
          </a:prstGeom>
          <a:noFill/>
          <a:ln>
            <a:noFill/>
          </a:ln>
        </p:spPr>
        <p:txBody>
          <a:bodyPr anchorCtr="0" anchor="t" bIns="45700" lIns="91425" spcFirstLastPara="1" rIns="91425" wrap="square" tIns="45700">
            <a:normAutofit/>
          </a:bodyPr>
          <a:lstStyle>
            <a:lvl1pPr indent="-368300" lvl="0" marL="457200" algn="l">
              <a:lnSpc>
                <a:spcPct val="100000"/>
              </a:lnSpc>
              <a:spcBef>
                <a:spcPts val="1500"/>
              </a:spcBef>
              <a:spcAft>
                <a:spcPts val="0"/>
              </a:spcAft>
              <a:buClr>
                <a:schemeClr val="dk1"/>
              </a:buClr>
              <a:buSzPts val="2200"/>
              <a:buChar char="▪"/>
              <a:defRPr sz="2200"/>
            </a:lvl1pPr>
            <a:lvl2pPr indent="-355600" lvl="1" marL="914400" algn="l">
              <a:lnSpc>
                <a:spcPct val="100000"/>
              </a:lnSpc>
              <a:spcBef>
                <a:spcPts val="300"/>
              </a:spcBef>
              <a:spcAft>
                <a:spcPts val="0"/>
              </a:spcAft>
              <a:buClr>
                <a:schemeClr val="dk1"/>
              </a:buClr>
              <a:buSzPts val="2000"/>
              <a:buChar char="▪"/>
              <a:defRPr sz="2000"/>
            </a:lvl2pPr>
            <a:lvl3pPr indent="-342900" lvl="2" marL="1371600" algn="l">
              <a:lnSpc>
                <a:spcPct val="100000"/>
              </a:lnSpc>
              <a:spcBef>
                <a:spcPts val="300"/>
              </a:spcBef>
              <a:spcAft>
                <a:spcPts val="0"/>
              </a:spcAft>
              <a:buClr>
                <a:schemeClr val="dk1"/>
              </a:buClr>
              <a:buSzPts val="1800"/>
              <a:buChar char="▪"/>
              <a:defRPr sz="1800"/>
            </a:lvl3pPr>
            <a:lvl4pPr indent="-330200" lvl="3" marL="1828800" algn="l">
              <a:lnSpc>
                <a:spcPct val="100000"/>
              </a:lnSpc>
              <a:spcBef>
                <a:spcPts val="0"/>
              </a:spcBef>
              <a:spcAft>
                <a:spcPts val="0"/>
              </a:spcAft>
              <a:buClr>
                <a:schemeClr val="dk1"/>
              </a:buClr>
              <a:buSzPts val="1600"/>
              <a:buChar char="▪"/>
              <a:defRPr sz="1600"/>
            </a:lvl4pPr>
            <a:lvl5pPr indent="-330200" lvl="4" marL="2286000" algn="l">
              <a:lnSpc>
                <a:spcPct val="100000"/>
              </a:lnSpc>
              <a:spcBef>
                <a:spcPts val="0"/>
              </a:spcBef>
              <a:spcAft>
                <a:spcPts val="0"/>
              </a:spcAft>
              <a:buClr>
                <a:schemeClr val="dk1"/>
              </a:buClr>
              <a:buSzPts val="1600"/>
              <a:buChar char="▪"/>
              <a:defRPr sz="1600"/>
            </a:lvl5pPr>
            <a:lvl6pPr indent="-330200" lvl="5" marL="2743200" algn="l">
              <a:lnSpc>
                <a:spcPct val="100000"/>
              </a:lnSpc>
              <a:spcBef>
                <a:spcPts val="0"/>
              </a:spcBef>
              <a:spcAft>
                <a:spcPts val="0"/>
              </a:spcAft>
              <a:buClr>
                <a:schemeClr val="dk1"/>
              </a:buClr>
              <a:buSzPts val="1600"/>
              <a:buChar char="▪"/>
              <a:defRPr sz="1600"/>
            </a:lvl6pPr>
            <a:lvl7pPr indent="-330200" lvl="6" marL="3200400" algn="l">
              <a:lnSpc>
                <a:spcPct val="100000"/>
              </a:lnSpc>
              <a:spcBef>
                <a:spcPts val="0"/>
              </a:spcBef>
              <a:spcAft>
                <a:spcPts val="0"/>
              </a:spcAft>
              <a:buClr>
                <a:schemeClr val="dk1"/>
              </a:buClr>
              <a:buSzPts val="1600"/>
              <a:buChar char="▪"/>
              <a:defRPr sz="1600"/>
            </a:lvl7pPr>
            <a:lvl8pPr indent="-330200" lvl="7" marL="3657600" algn="l">
              <a:lnSpc>
                <a:spcPct val="100000"/>
              </a:lnSpc>
              <a:spcBef>
                <a:spcPts val="0"/>
              </a:spcBef>
              <a:spcAft>
                <a:spcPts val="0"/>
              </a:spcAft>
              <a:buClr>
                <a:schemeClr val="dk1"/>
              </a:buClr>
              <a:buSzPts val="1600"/>
              <a:buChar char="▪"/>
              <a:defRPr sz="1600"/>
            </a:lvl8pPr>
            <a:lvl9pPr indent="-330200" lvl="8" marL="4114800" algn="l">
              <a:lnSpc>
                <a:spcPct val="100000"/>
              </a:lnSpc>
              <a:spcBef>
                <a:spcPts val="0"/>
              </a:spcBef>
              <a:spcAft>
                <a:spcPts val="0"/>
              </a:spcAft>
              <a:buClr>
                <a:schemeClr val="dk1"/>
              </a:buClr>
              <a:buSzPts val="1600"/>
              <a:buChar char="▪"/>
              <a:defRPr sz="1600"/>
            </a:lvl9pPr>
          </a:lstStyle>
          <a:p/>
        </p:txBody>
      </p:sp>
      <p:sp>
        <p:nvSpPr>
          <p:cNvPr id="64" name="Google Shape;64;p9"/>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3000"/>
              <a:buFont typeface="Calibri"/>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txBox="1"/>
          <p:nvPr>
            <p:ph idx="1" type="body"/>
          </p:nvPr>
        </p:nvSpPr>
        <p:spPr>
          <a:xfrm>
            <a:off x="1291819" y="2465293"/>
            <a:ext cx="3834874" cy="371166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500"/>
              </a:spcBef>
              <a:spcAft>
                <a:spcPts val="0"/>
              </a:spcAft>
              <a:buClr>
                <a:schemeClr val="dk1"/>
              </a:buClr>
              <a:buSzPts val="2200"/>
              <a:buNone/>
              <a:defRPr sz="2200"/>
            </a:lvl1pPr>
            <a:lvl2pPr indent="-228600" lvl="1" marL="914400" algn="l">
              <a:lnSpc>
                <a:spcPct val="100000"/>
              </a:lnSpc>
              <a:spcBef>
                <a:spcPts val="300"/>
              </a:spcBef>
              <a:spcAft>
                <a:spcPts val="0"/>
              </a:spcAft>
              <a:buClr>
                <a:schemeClr val="dk1"/>
              </a:buClr>
              <a:buSzPts val="1400"/>
              <a:buNone/>
              <a:defRPr sz="1400"/>
            </a:lvl2pPr>
            <a:lvl3pPr indent="-228600" lvl="2" marL="1371600" algn="l">
              <a:lnSpc>
                <a:spcPct val="100000"/>
              </a:lnSpc>
              <a:spcBef>
                <a:spcPts val="300"/>
              </a:spcBef>
              <a:spcAft>
                <a:spcPts val="0"/>
              </a:spcAft>
              <a:buClr>
                <a:schemeClr val="dk1"/>
              </a:buClr>
              <a:buSzPts val="1200"/>
              <a:buNone/>
              <a:defRPr sz="1200"/>
            </a:lvl3pPr>
            <a:lvl4pPr indent="-228600" lvl="3" marL="1828800" algn="l">
              <a:lnSpc>
                <a:spcPct val="100000"/>
              </a:lnSpc>
              <a:spcBef>
                <a:spcPts val="0"/>
              </a:spcBef>
              <a:spcAft>
                <a:spcPts val="0"/>
              </a:spcAft>
              <a:buClr>
                <a:schemeClr val="dk1"/>
              </a:buClr>
              <a:buSzPts val="1000"/>
              <a:buNone/>
              <a:defRPr sz="1000"/>
            </a:lvl4pPr>
            <a:lvl5pPr indent="-228600" lvl="4" marL="2286000" algn="l">
              <a:lnSpc>
                <a:spcPct val="100000"/>
              </a:lnSpc>
              <a:spcBef>
                <a:spcPts val="0"/>
              </a:spcBef>
              <a:spcAft>
                <a:spcPts val="0"/>
              </a:spcAft>
              <a:buClr>
                <a:schemeClr val="dk1"/>
              </a:buClr>
              <a:buSzPts val="1000"/>
              <a:buNone/>
              <a:defRPr sz="1000"/>
            </a:lvl5pPr>
            <a:lvl6pPr indent="-228600" lvl="5" marL="2743200" algn="l">
              <a:lnSpc>
                <a:spcPct val="100000"/>
              </a:lnSpc>
              <a:spcBef>
                <a:spcPts val="0"/>
              </a:spcBef>
              <a:spcAft>
                <a:spcPts val="0"/>
              </a:spcAft>
              <a:buClr>
                <a:schemeClr val="dk1"/>
              </a:buClr>
              <a:buSzPts val="1000"/>
              <a:buNone/>
              <a:defRPr sz="1000"/>
            </a:lvl6pPr>
            <a:lvl7pPr indent="-228600" lvl="6" marL="3200400" algn="l">
              <a:lnSpc>
                <a:spcPct val="100000"/>
              </a:lnSpc>
              <a:spcBef>
                <a:spcPts val="0"/>
              </a:spcBef>
              <a:spcAft>
                <a:spcPts val="0"/>
              </a:spcAft>
              <a:buClr>
                <a:schemeClr val="dk1"/>
              </a:buClr>
              <a:buSzPts val="1000"/>
              <a:buNone/>
              <a:defRPr sz="1000"/>
            </a:lvl7pPr>
            <a:lvl8pPr indent="-228600" lvl="7" marL="3657600" algn="l">
              <a:lnSpc>
                <a:spcPct val="100000"/>
              </a:lnSpc>
              <a:spcBef>
                <a:spcPts val="0"/>
              </a:spcBef>
              <a:spcAft>
                <a:spcPts val="0"/>
              </a:spcAft>
              <a:buClr>
                <a:schemeClr val="dk1"/>
              </a:buClr>
              <a:buSzPts val="1000"/>
              <a:buNone/>
              <a:defRPr sz="1000"/>
            </a:lvl8pPr>
            <a:lvl9pPr indent="-228600" lvl="8" marL="4114800" algn="l">
              <a:lnSpc>
                <a:spcPct val="100000"/>
              </a:lnSpc>
              <a:spcBef>
                <a:spcPts val="0"/>
              </a:spcBef>
              <a:spcAft>
                <a:spcPts val="0"/>
              </a:spcAft>
              <a:buClr>
                <a:schemeClr val="dk1"/>
              </a:buClr>
              <a:buSzPts val="1000"/>
              <a:buNone/>
              <a:defRPr sz="1000"/>
            </a:lvl9pPr>
          </a:lstStyle>
          <a:p/>
        </p:txBody>
      </p:sp>
      <p:sp>
        <p:nvSpPr>
          <p:cNvPr descr="An empty placeholder to add an image. Click on the placeholder and select the image that you wish to add" id="70" name="Google Shape;70;p10"/>
          <p:cNvSpPr/>
          <p:nvPr>
            <p:ph idx="2" type="pic"/>
          </p:nvPr>
        </p:nvSpPr>
        <p:spPr>
          <a:xfrm>
            <a:off x="5518896" y="1828456"/>
            <a:ext cx="5389895" cy="5029544"/>
          </a:xfrm>
          <a:prstGeom prst="rect">
            <a:avLst/>
          </a:prstGeom>
          <a:noFill/>
          <a:ln>
            <a:noFill/>
          </a:ln>
        </p:spPr>
      </p:sp>
      <p:sp>
        <p:nvSpPr>
          <p:cNvPr id="71" name="Google Shape;71;p10"/>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347472"/>
            <a:ext cx="12188952" cy="1188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E5E6DA"/>
              </a:solidFill>
              <a:latin typeface="Calibri"/>
              <a:ea typeface="Calibri"/>
              <a:cs typeface="Calibri"/>
              <a:sym typeface="Calibri"/>
            </a:endParaRPr>
          </a:p>
        </p:txBody>
      </p:sp>
      <p:pic>
        <p:nvPicPr>
          <p:cNvPr id="7" name="Google Shape;7;p1"/>
          <p:cNvPicPr preferRelativeResize="0"/>
          <p:nvPr/>
        </p:nvPicPr>
        <p:blipFill rotWithShape="1">
          <a:blip r:embed="rId1">
            <a:alphaModFix/>
          </a:blip>
          <a:srcRect b="0" l="0" r="0" t="0"/>
          <a:stretch/>
        </p:blipFill>
        <p:spPr>
          <a:xfrm>
            <a:off x="0" y="457200"/>
            <a:ext cx="12188952" cy="1371257"/>
          </a:xfrm>
          <a:prstGeom prst="rect">
            <a:avLst/>
          </a:prstGeom>
          <a:noFill/>
          <a:ln>
            <a:noFill/>
          </a:ln>
        </p:spPr>
      </p:pic>
      <p:sp>
        <p:nvSpPr>
          <p:cNvPr id="8" name="Google Shape;8;p1"/>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marR="0" rtl="0" algn="l">
              <a:lnSpc>
                <a:spcPct val="95000"/>
              </a:lnSpc>
              <a:spcBef>
                <a:spcPts val="0"/>
              </a:spcBef>
              <a:spcAft>
                <a:spcPts val="0"/>
              </a:spcAft>
              <a:buClr>
                <a:schemeClr val="lt1"/>
              </a:buClr>
              <a:buSzPts val="3000"/>
              <a:buFont typeface="Calibri"/>
              <a:buNone/>
              <a:defRPr b="0" i="0" sz="30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100000"/>
              </a:lnSpc>
              <a:spcBef>
                <a:spcPts val="1500"/>
              </a:spcBef>
              <a:spcAft>
                <a:spcPts val="0"/>
              </a:spcAft>
              <a:buClr>
                <a:schemeClr val="dk1"/>
              </a:buClr>
              <a:buSzPts val="2200"/>
              <a:buFont typeface="Noto Sans Symbols"/>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3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9pPr>
          </a:lstStyle>
          <a:p/>
        </p:txBody>
      </p:sp>
      <p:sp>
        <p:nvSpPr>
          <p:cNvPr id="10" name="Google Shape;10;p1"/>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3C4743"/>
                </a:solidFill>
                <a:latin typeface="Calibri"/>
                <a:ea typeface="Calibri"/>
                <a:cs typeface="Calibri"/>
                <a:sym typeface="Calibri"/>
              </a:defRPr>
            </a:lvl1pPr>
            <a:lvl2pPr indent="0" lvl="1" marL="0" marR="0" rtl="0" algn="r">
              <a:spcBef>
                <a:spcPts val="0"/>
              </a:spcBef>
              <a:buNone/>
              <a:defRPr b="0" i="0" sz="1200" u="none" cap="none" strike="noStrike">
                <a:solidFill>
                  <a:srgbClr val="3C4743"/>
                </a:solidFill>
                <a:latin typeface="Calibri"/>
                <a:ea typeface="Calibri"/>
                <a:cs typeface="Calibri"/>
                <a:sym typeface="Calibri"/>
              </a:defRPr>
            </a:lvl2pPr>
            <a:lvl3pPr indent="0" lvl="2" marL="0" marR="0" rtl="0" algn="r">
              <a:spcBef>
                <a:spcPts val="0"/>
              </a:spcBef>
              <a:buNone/>
              <a:defRPr b="0" i="0" sz="1200" u="none" cap="none" strike="noStrike">
                <a:solidFill>
                  <a:srgbClr val="3C4743"/>
                </a:solidFill>
                <a:latin typeface="Calibri"/>
                <a:ea typeface="Calibri"/>
                <a:cs typeface="Calibri"/>
                <a:sym typeface="Calibri"/>
              </a:defRPr>
            </a:lvl3pPr>
            <a:lvl4pPr indent="0" lvl="3" marL="0" marR="0" rtl="0" algn="r">
              <a:spcBef>
                <a:spcPts val="0"/>
              </a:spcBef>
              <a:buNone/>
              <a:defRPr b="0" i="0" sz="1200" u="none" cap="none" strike="noStrike">
                <a:solidFill>
                  <a:srgbClr val="3C4743"/>
                </a:solidFill>
                <a:latin typeface="Calibri"/>
                <a:ea typeface="Calibri"/>
                <a:cs typeface="Calibri"/>
                <a:sym typeface="Calibri"/>
              </a:defRPr>
            </a:lvl4pPr>
            <a:lvl5pPr indent="0" lvl="4" marL="0" marR="0" rtl="0" algn="r">
              <a:spcBef>
                <a:spcPts val="0"/>
              </a:spcBef>
              <a:buNone/>
              <a:defRPr b="0" i="0" sz="1200" u="none" cap="none" strike="noStrike">
                <a:solidFill>
                  <a:srgbClr val="3C4743"/>
                </a:solidFill>
                <a:latin typeface="Calibri"/>
                <a:ea typeface="Calibri"/>
                <a:cs typeface="Calibri"/>
                <a:sym typeface="Calibri"/>
              </a:defRPr>
            </a:lvl5pPr>
            <a:lvl6pPr indent="0" lvl="5" marL="0" marR="0" rtl="0" algn="r">
              <a:spcBef>
                <a:spcPts val="0"/>
              </a:spcBef>
              <a:buNone/>
              <a:defRPr b="0" i="0" sz="1200" u="none" cap="none" strike="noStrike">
                <a:solidFill>
                  <a:srgbClr val="3C4743"/>
                </a:solidFill>
                <a:latin typeface="Calibri"/>
                <a:ea typeface="Calibri"/>
                <a:cs typeface="Calibri"/>
                <a:sym typeface="Calibri"/>
              </a:defRPr>
            </a:lvl6pPr>
            <a:lvl7pPr indent="0" lvl="6" marL="0" marR="0" rtl="0" algn="r">
              <a:spcBef>
                <a:spcPts val="0"/>
              </a:spcBef>
              <a:buNone/>
              <a:defRPr b="0" i="0" sz="1200" u="none" cap="none" strike="noStrike">
                <a:solidFill>
                  <a:srgbClr val="3C4743"/>
                </a:solidFill>
                <a:latin typeface="Calibri"/>
                <a:ea typeface="Calibri"/>
                <a:cs typeface="Calibri"/>
                <a:sym typeface="Calibri"/>
              </a:defRPr>
            </a:lvl7pPr>
            <a:lvl8pPr indent="0" lvl="7" marL="0" marR="0" rtl="0" algn="r">
              <a:spcBef>
                <a:spcPts val="0"/>
              </a:spcBef>
              <a:buNone/>
              <a:defRPr b="0" i="0" sz="1200" u="none" cap="none" strike="noStrike">
                <a:solidFill>
                  <a:srgbClr val="3C4743"/>
                </a:solidFill>
                <a:latin typeface="Calibri"/>
                <a:ea typeface="Calibri"/>
                <a:cs typeface="Calibri"/>
                <a:sym typeface="Calibri"/>
              </a:defRPr>
            </a:lvl8pPr>
            <a:lvl9pPr indent="0" lvl="8" marL="0" marR="0" rtl="0" algn="r">
              <a:spcBef>
                <a:spcPts val="0"/>
              </a:spcBef>
              <a:buNone/>
              <a:defRPr b="0" i="0" sz="1200" u="none" cap="none" strike="noStrike">
                <a:solidFill>
                  <a:srgbClr val="3C474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ctr">
              <a:lnSpc>
                <a:spcPct val="95000"/>
              </a:lnSpc>
              <a:spcBef>
                <a:spcPts val="0"/>
              </a:spcBef>
              <a:spcAft>
                <a:spcPts val="0"/>
              </a:spcAft>
              <a:buClr>
                <a:schemeClr val="lt1"/>
              </a:buClr>
              <a:buSzPts val="3000"/>
              <a:buFont typeface="Calibri"/>
              <a:buNone/>
            </a:pPr>
            <a:r>
              <a:rPr lang="en-US"/>
              <a:t>Consumer and Producer Surplus (chapter 7 Mankiw)</a:t>
            </a:r>
            <a:endParaRPr/>
          </a:p>
        </p:txBody>
      </p:sp>
      <p:sp>
        <p:nvSpPr>
          <p:cNvPr id="93" name="Google Shape;93;p13"/>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In this chapter, we take up the topic of </a:t>
            </a:r>
            <a:r>
              <a:rPr b="1" lang="en-US"/>
              <a:t>welfare economics, the study of how </a:t>
            </a:r>
            <a:r>
              <a:rPr lang="en-US"/>
              <a:t>the allocation of resources affects economic well-being. We begin by examining the benefits that buyers and sellers receive from taking part in a market. We then examine how society can make these benefits as large as possible. This analysis leads to a profound conclusion: The equilibrium of supply and demand in a market maximizes the total benefits received by buyers and sellers.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descr="Capture.PNG" id="145" name="Google Shape;145;p22"/>
          <p:cNvPicPr preferRelativeResize="0"/>
          <p:nvPr/>
        </p:nvPicPr>
        <p:blipFill rotWithShape="1">
          <a:blip r:embed="rId3">
            <a:alphaModFix/>
          </a:blip>
          <a:srcRect b="0" l="0" r="0" t="0"/>
          <a:stretch/>
        </p:blipFill>
        <p:spPr>
          <a:xfrm>
            <a:off x="670560" y="0"/>
            <a:ext cx="10530839" cy="664975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t/>
            </a:r>
            <a:endParaRPr/>
          </a:p>
        </p:txBody>
      </p:sp>
      <p:sp>
        <p:nvSpPr>
          <p:cNvPr id="151" name="Google Shape;151;p23"/>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chemeClr val="dk1"/>
              </a:buClr>
              <a:buSzPts val="2200"/>
              <a:buChar char="▪"/>
            </a:pPr>
            <a:r>
              <a:rPr lang="en-US"/>
              <a:t>Panel (b) shows what happens when the price rises from </a:t>
            </a:r>
            <a:r>
              <a:rPr i="1" lang="en-US"/>
              <a:t>P1 to P2. Producer surplus </a:t>
            </a:r>
            <a:r>
              <a:rPr lang="en-US"/>
              <a:t>now equals area ADF. This increase in producer surplus has two parts. First, those sellers who were already selling </a:t>
            </a:r>
            <a:r>
              <a:rPr i="1" lang="en-US"/>
              <a:t>Q1 of the good at the lower price P1 are </a:t>
            </a:r>
            <a:r>
              <a:rPr lang="en-US"/>
              <a:t>better off because they now get more for what they sell. The increase in producer surplus for existing sellers equals the area of the rectangle BCED. Second, some new sellers enter the market because they are willing to produce the good at the higher price, resulting in an increase in the quantity supplied from </a:t>
            </a:r>
            <a:r>
              <a:rPr i="1" lang="en-US"/>
              <a:t>Q1 to Q2. The </a:t>
            </a:r>
            <a:r>
              <a:rPr lang="en-US"/>
              <a:t>producer surplus of these newcomers is the area of the triangle CEF. As this analysis shows, we use producer surplus to measure the well-being of sellers in much the same way as we use consumer surplus to measure the wellbeing of buyers. Because these two measures of economic welfare are so similar, it is natural to use them together.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Capture.PNG" id="156" name="Google Shape;156;p24"/>
          <p:cNvPicPr preferRelativeResize="0"/>
          <p:nvPr/>
        </p:nvPicPr>
        <p:blipFill rotWithShape="1">
          <a:blip r:embed="rId3">
            <a:alphaModFix/>
          </a:blip>
          <a:srcRect b="0" l="0" r="0" t="0"/>
          <a:stretch/>
        </p:blipFill>
        <p:spPr>
          <a:xfrm>
            <a:off x="1173480" y="818311"/>
            <a:ext cx="9677400" cy="490928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Implications for Surpluses</a:t>
            </a:r>
            <a:endParaRPr/>
          </a:p>
        </p:txBody>
      </p:sp>
      <p:sp>
        <p:nvSpPr>
          <p:cNvPr id="162" name="Google Shape;162;p25"/>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Total surplus in a market is the total value to buyers of the goods, as measured by their willingness to pay, minus the total cost to sellers of providing those goods. If an allocation of resources maximizes total surplus, we say that the allocation exhibits </a:t>
            </a:r>
            <a:r>
              <a:rPr b="1" lang="en-US"/>
              <a:t>efficiency. If an allocation is not efficient, then some of the potential </a:t>
            </a:r>
            <a:r>
              <a:rPr lang="en-US"/>
              <a:t>gains from trade among buyers and sellers are not being realized.</a:t>
            </a:r>
            <a:endParaRPr/>
          </a:p>
          <a:p>
            <a:pPr indent="-88900" lvl="0" marL="228600" rtl="0" algn="l">
              <a:lnSpc>
                <a:spcPct val="100000"/>
              </a:lnSpc>
              <a:spcBef>
                <a:spcPts val="1500"/>
              </a:spcBef>
              <a:spcAft>
                <a:spcPts val="0"/>
              </a:spcAft>
              <a:buClr>
                <a:schemeClr val="dk1"/>
              </a:buClr>
              <a:buSzPts val="2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Efficiency..?</a:t>
            </a:r>
            <a:endParaRPr/>
          </a:p>
        </p:txBody>
      </p:sp>
      <p:sp>
        <p:nvSpPr>
          <p:cNvPr id="168" name="Google Shape;168;p26"/>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00000"/>
              </a:lnSpc>
              <a:spcBef>
                <a:spcPts val="0"/>
              </a:spcBef>
              <a:spcAft>
                <a:spcPts val="0"/>
              </a:spcAft>
              <a:buClr>
                <a:schemeClr val="dk1"/>
              </a:buClr>
              <a:buSzPct val="100000"/>
              <a:buChar char="▪"/>
            </a:pPr>
            <a:r>
              <a:rPr lang="en-US"/>
              <a:t>an allocation is inefficient if a good is not being produced by the sellers with lowest cost. In this case, moving production from a high-cost producer to a low-cost producer will lower the total cost to sellers and raise total surplus. Similarly, an allocation is inefficient if a good is not being consumed by the buyers who value it most highly. In this case, moving consumption of the good from a buyer with a low valuation to a buyer with a high valuation will raise total surplus. In addition to efficiency, the social planner might also care about </a:t>
            </a:r>
            <a:r>
              <a:rPr b="1" lang="en-US"/>
              <a:t>equality— </a:t>
            </a:r>
            <a:r>
              <a:rPr lang="en-US"/>
              <a:t>that is, whether the various buyers and sellers in the market have a similar level of economic well-being. In essence, the gains from trade in a market are like a pie to be shared among the market participants. The question of efficiency concerns whether the pie is as big as possible. The question of equality concerns how the pie is sliced and how the portions are distributed among members of society. In this chapter, we concentrate on efficiency as the social planner’s goal. Keep in mind, however, that real policymakers often care about equality as well.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descr="Capture.PNG" id="173" name="Google Shape;173;p27"/>
          <p:cNvPicPr preferRelativeResize="0"/>
          <p:nvPr/>
        </p:nvPicPr>
        <p:blipFill rotWithShape="1">
          <a:blip r:embed="rId3">
            <a:alphaModFix/>
          </a:blip>
          <a:srcRect b="0" l="0" r="0" t="0"/>
          <a:stretch/>
        </p:blipFill>
        <p:spPr>
          <a:xfrm>
            <a:off x="594360" y="289561"/>
            <a:ext cx="10634843" cy="590104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descr="Capture.PNG" id="178" name="Google Shape;178;p28"/>
          <p:cNvPicPr preferRelativeResize="0"/>
          <p:nvPr/>
        </p:nvPicPr>
        <p:blipFill rotWithShape="1">
          <a:blip r:embed="rId3">
            <a:alphaModFix/>
          </a:blip>
          <a:srcRect b="0" l="0" r="0" t="0"/>
          <a:stretch/>
        </p:blipFill>
        <p:spPr>
          <a:xfrm>
            <a:off x="350520" y="402247"/>
            <a:ext cx="11308080" cy="5880755"/>
          </a:xfrm>
          <a:prstGeom prst="rect">
            <a:avLst/>
          </a:prstGeom>
          <a:noFill/>
          <a:ln>
            <a:noFill/>
          </a:ln>
        </p:spPr>
      </p:pic>
      <p:sp>
        <p:nvSpPr>
          <p:cNvPr id="179" name="Google Shape;179;p28"/>
          <p:cNvSpPr txBox="1"/>
          <p:nvPr/>
        </p:nvSpPr>
        <p:spPr>
          <a:xfrm>
            <a:off x="0" y="2346960"/>
            <a:ext cx="140208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FF0000"/>
                </a:solidFill>
                <a:latin typeface="Calibri"/>
                <a:ea typeface="Calibri"/>
                <a:cs typeface="Calibri"/>
                <a:sym typeface="Calibri"/>
              </a:rPr>
              <a:t>Read page 146-151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The application of Taxes (Mankiw, 8 Powell, 5)</a:t>
            </a:r>
            <a:endParaRPr/>
          </a:p>
        </p:txBody>
      </p:sp>
      <p:sp>
        <p:nvSpPr>
          <p:cNvPr id="185" name="Google Shape;185;p29"/>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00000"/>
              </a:lnSpc>
              <a:spcBef>
                <a:spcPts val="0"/>
              </a:spcBef>
              <a:spcAft>
                <a:spcPts val="0"/>
              </a:spcAft>
              <a:buClr>
                <a:schemeClr val="dk1"/>
              </a:buClr>
              <a:buSzPct val="100000"/>
              <a:buChar char="▪"/>
            </a:pPr>
            <a:r>
              <a:rPr lang="en-US"/>
              <a:t>When a tax is levied on buyers, the demand curve shifts downward by the size of the tax; when it is levied on sellers, the supply curve shifts upward by that amount. In either case, when the tax is enacted, the price paid by buyers rises, and the price received by sellers falls. In the end, the elasticities of supply and demand determine how the tax burden is distributed between producers and consumers.</a:t>
            </a:r>
            <a:endParaRPr/>
          </a:p>
          <a:p>
            <a:pPr indent="-228600" lvl="0" marL="228600" rtl="0" algn="l">
              <a:lnSpc>
                <a:spcPct val="100000"/>
              </a:lnSpc>
              <a:spcBef>
                <a:spcPts val="1500"/>
              </a:spcBef>
              <a:spcAft>
                <a:spcPts val="0"/>
              </a:spcAft>
              <a:buClr>
                <a:schemeClr val="dk1"/>
              </a:buClr>
              <a:buSzPct val="100000"/>
              <a:buChar char="▪"/>
            </a:pPr>
            <a:r>
              <a:rPr lang="en-US"/>
              <a:t>Figure 1 shows these effects. To simplify our discussion, this figure does not show a shift in either the supply or demand curve, although one curve must shift. Which curve shifts depends on whether the tax is levied on sellers (the supply curve shifts) or buyers (the demand curve shifts). In this chapter, we can keep the analysis general and simplify the graphs by not bothering to show the shift. The key result for our purposes here is that the tax places a wedge between the price buyers pay and the price sellers receive.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Capture.PNG" id="190" name="Google Shape;190;p30"/>
          <p:cNvPicPr preferRelativeResize="0"/>
          <p:nvPr/>
        </p:nvPicPr>
        <p:blipFill rotWithShape="1">
          <a:blip r:embed="rId3">
            <a:alphaModFix/>
          </a:blip>
          <a:srcRect b="0" l="0" r="0" t="0"/>
          <a:stretch/>
        </p:blipFill>
        <p:spPr>
          <a:xfrm>
            <a:off x="259080" y="327743"/>
            <a:ext cx="11506200" cy="569804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Capture.PNG" id="195" name="Google Shape;195;p31"/>
          <p:cNvPicPr preferRelativeResize="0"/>
          <p:nvPr/>
        </p:nvPicPr>
        <p:blipFill rotWithShape="1">
          <a:blip r:embed="rId3">
            <a:alphaModFix/>
          </a:blip>
          <a:srcRect b="0" l="0" r="0" t="0"/>
          <a:stretch/>
        </p:blipFill>
        <p:spPr>
          <a:xfrm>
            <a:off x="472440" y="213360"/>
            <a:ext cx="10866120" cy="645636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Consumer Surplus</a:t>
            </a:r>
            <a:endParaRPr/>
          </a:p>
        </p:txBody>
      </p:sp>
      <p:sp>
        <p:nvSpPr>
          <p:cNvPr id="99" name="Google Shape;99;p14"/>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Suppose you get four buyers for your limited edition Pokemon Card,</a:t>
            </a:r>
            <a:endParaRPr/>
          </a:p>
          <a:p>
            <a:pPr indent="-228600" lvl="0" marL="228600" rtl="0" algn="l">
              <a:lnSpc>
                <a:spcPct val="100000"/>
              </a:lnSpc>
              <a:spcBef>
                <a:spcPts val="1500"/>
              </a:spcBef>
              <a:spcAft>
                <a:spcPts val="0"/>
              </a:spcAft>
              <a:buClr>
                <a:schemeClr val="dk1"/>
              </a:buClr>
              <a:buSzPts val="2200"/>
              <a:buChar char="▪"/>
            </a:pPr>
            <a:r>
              <a:rPr lang="en-US"/>
              <a:t>Each buyer’s maximum is called his </a:t>
            </a:r>
            <a:r>
              <a:rPr b="1" lang="en-US"/>
              <a:t>willingness to pay, </a:t>
            </a:r>
            <a:r>
              <a:rPr lang="en-US"/>
              <a:t>and it measures how much that buyer values the good. Each buyer would be eager to buy the album at a price less than his willingness to pay, and he would refuse to buy the album at a price greater than his willingness to pay. At a price equal to his willingness to pay, the buyer would be indifferent about buying the good: If the price is exactly the same as the value he places on the album, he would be equally happy buying it or keeping his money.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Capture.PNG" id="200" name="Google Shape;200;p32"/>
          <p:cNvPicPr preferRelativeResize="0"/>
          <p:nvPr/>
        </p:nvPicPr>
        <p:blipFill rotWithShape="1">
          <a:blip r:embed="rId3">
            <a:alphaModFix/>
          </a:blip>
          <a:srcRect b="0" l="0" r="0" t="0"/>
          <a:stretch/>
        </p:blipFill>
        <p:spPr>
          <a:xfrm>
            <a:off x="579120" y="582452"/>
            <a:ext cx="11048999" cy="570095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p:nvPr/>
        </p:nvSpPr>
        <p:spPr>
          <a:xfrm>
            <a:off x="1416676" y="734096"/>
            <a:ext cx="7727324" cy="2677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400">
                <a:solidFill>
                  <a:srgbClr val="242021"/>
                </a:solidFill>
                <a:latin typeface="Arial"/>
                <a:ea typeface="Arial"/>
                <a:cs typeface="Arial"/>
                <a:sym typeface="Arial"/>
              </a:rPr>
              <a:t>Draw the supply and demand curves for cookies. If the government imposes a tax on cookies, show what happens to the price paid by buyers, the price</a:t>
            </a:r>
            <a:br>
              <a:rPr i="1" lang="en-US" sz="2400">
                <a:solidFill>
                  <a:srgbClr val="242021"/>
                </a:solidFill>
                <a:latin typeface="Arial"/>
                <a:ea typeface="Arial"/>
                <a:cs typeface="Arial"/>
                <a:sym typeface="Arial"/>
              </a:rPr>
            </a:br>
            <a:r>
              <a:rPr i="1" lang="en-US" sz="2400">
                <a:solidFill>
                  <a:srgbClr val="242021"/>
                </a:solidFill>
                <a:latin typeface="Arial"/>
                <a:ea typeface="Arial"/>
                <a:cs typeface="Arial"/>
                <a:sym typeface="Arial"/>
              </a:rPr>
              <a:t>received by sellers, and the quantity sold. In your diagram, show the deadweight loss from the tax. Explain the meaning of the deadweight loss.</a:t>
            </a:r>
            <a:r>
              <a:rPr lang="en-US" sz="2400">
                <a:solidFill>
                  <a:schemeClr val="dk1"/>
                </a:solidFill>
                <a:latin typeface="Calibri"/>
                <a:ea typeface="Calibri"/>
                <a:cs typeface="Calibri"/>
                <a:sym typeface="Calibri"/>
              </a:rPr>
              <a:t> </a:t>
            </a: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descr="Capture.PNG" id="210" name="Google Shape;210;p34"/>
          <p:cNvPicPr preferRelativeResize="0"/>
          <p:nvPr/>
        </p:nvPicPr>
        <p:blipFill rotWithShape="1">
          <a:blip r:embed="rId3">
            <a:alphaModFix/>
          </a:blip>
          <a:srcRect b="0" l="0" r="0" t="0"/>
          <a:stretch/>
        </p:blipFill>
        <p:spPr>
          <a:xfrm>
            <a:off x="1143000" y="1337467"/>
            <a:ext cx="10406930" cy="4240373"/>
          </a:xfrm>
          <a:prstGeom prst="rect">
            <a:avLst/>
          </a:prstGeom>
          <a:noFill/>
          <a:ln>
            <a:noFill/>
          </a:ln>
        </p:spPr>
      </p:pic>
      <p:sp>
        <p:nvSpPr>
          <p:cNvPr id="211" name="Google Shape;211;p34"/>
          <p:cNvSpPr txBox="1"/>
          <p:nvPr/>
        </p:nvSpPr>
        <p:spPr>
          <a:xfrm>
            <a:off x="1524000" y="320040"/>
            <a:ext cx="73152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3C4743"/>
                </a:solidFill>
                <a:latin typeface="Calibri"/>
                <a:ea typeface="Calibri"/>
                <a:cs typeface="Calibri"/>
                <a:sym typeface="Calibri"/>
              </a:rPr>
              <a:t>DOES TAX ALWAYS IMPROVE EFFICIENCY?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What restricts efficiency?</a:t>
            </a:r>
            <a:endParaRPr/>
          </a:p>
        </p:txBody>
      </p:sp>
      <p:sp>
        <p:nvSpPr>
          <p:cNvPr id="217" name="Google Shape;217;p35"/>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00000"/>
              </a:lnSpc>
              <a:spcBef>
                <a:spcPts val="0"/>
              </a:spcBef>
              <a:spcAft>
                <a:spcPts val="0"/>
              </a:spcAft>
              <a:buClr>
                <a:schemeClr val="dk1"/>
              </a:buClr>
              <a:buSzPct val="100000"/>
              <a:buChar char="▪"/>
            </a:pPr>
            <a:r>
              <a:rPr b="1" lang="en-US"/>
              <a:t>Obstacles to Efficiency: </a:t>
            </a:r>
            <a:r>
              <a:rPr lang="en-US"/>
              <a:t>although markets generally do a good job at sending resources to where they are most highly valued, they do not always get it right. Sometimes, markets produce too much of a good or service, and sometimes they produce too little. The most significant obstacles to achieving an efficient allocation of resources in a market economy are:</a:t>
            </a:r>
            <a:endParaRPr/>
          </a:p>
          <a:p>
            <a:pPr indent="-228600" lvl="0" marL="228600" rtl="0" algn="l">
              <a:lnSpc>
                <a:spcPct val="100000"/>
              </a:lnSpc>
              <a:spcBef>
                <a:spcPts val="1500"/>
              </a:spcBef>
              <a:spcAft>
                <a:spcPts val="0"/>
              </a:spcAft>
              <a:buClr>
                <a:schemeClr val="dk1"/>
              </a:buClr>
              <a:buSzPct val="100000"/>
              <a:buChar char="▪"/>
            </a:pPr>
            <a:r>
              <a:rPr lang="en-US"/>
              <a:t> Price ceilings and price floors</a:t>
            </a:r>
            <a:endParaRPr/>
          </a:p>
          <a:p>
            <a:pPr indent="-228600" lvl="0" marL="228600" rtl="0" algn="l">
              <a:lnSpc>
                <a:spcPct val="100000"/>
              </a:lnSpc>
              <a:spcBef>
                <a:spcPts val="1500"/>
              </a:spcBef>
              <a:spcAft>
                <a:spcPts val="0"/>
              </a:spcAft>
              <a:buClr>
                <a:schemeClr val="dk1"/>
              </a:buClr>
              <a:buSzPct val="100000"/>
              <a:buChar char="▪"/>
            </a:pPr>
            <a:r>
              <a:rPr lang="en-US"/>
              <a:t> Taxes, subsidies and quotas</a:t>
            </a:r>
            <a:endParaRPr/>
          </a:p>
          <a:p>
            <a:pPr indent="-228600" lvl="0" marL="228600" rtl="0" algn="l">
              <a:lnSpc>
                <a:spcPct val="100000"/>
              </a:lnSpc>
              <a:spcBef>
                <a:spcPts val="1500"/>
              </a:spcBef>
              <a:spcAft>
                <a:spcPts val="0"/>
              </a:spcAft>
              <a:buClr>
                <a:schemeClr val="dk1"/>
              </a:buClr>
              <a:buSzPct val="100000"/>
              <a:buChar char="▪"/>
            </a:pPr>
            <a:r>
              <a:rPr lang="en-US"/>
              <a:t> Monopoly</a:t>
            </a:r>
            <a:endParaRPr/>
          </a:p>
          <a:p>
            <a:pPr indent="-228600" lvl="0" marL="228600" rtl="0" algn="l">
              <a:lnSpc>
                <a:spcPct val="100000"/>
              </a:lnSpc>
              <a:spcBef>
                <a:spcPts val="1500"/>
              </a:spcBef>
              <a:spcAft>
                <a:spcPts val="0"/>
              </a:spcAft>
              <a:buClr>
                <a:schemeClr val="dk1"/>
              </a:buClr>
              <a:buSzPct val="100000"/>
              <a:buChar char="▪"/>
            </a:pPr>
            <a:r>
              <a:rPr lang="en-US"/>
              <a:t> External costs and external benefits</a:t>
            </a:r>
            <a:endParaRPr/>
          </a:p>
          <a:p>
            <a:pPr indent="-228600" lvl="0" marL="228600" rtl="0" algn="l">
              <a:lnSpc>
                <a:spcPct val="100000"/>
              </a:lnSpc>
              <a:spcBef>
                <a:spcPts val="1500"/>
              </a:spcBef>
              <a:spcAft>
                <a:spcPts val="0"/>
              </a:spcAft>
              <a:buClr>
                <a:schemeClr val="dk1"/>
              </a:buClr>
              <a:buSzPct val="100000"/>
              <a:buChar char="▪"/>
            </a:pPr>
            <a:r>
              <a:rPr lang="en-US"/>
              <a:t> Public goods and common resources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Price Ceilings and Price Floors</a:t>
            </a:r>
            <a:endParaRPr/>
          </a:p>
        </p:txBody>
      </p:sp>
      <p:sp>
        <p:nvSpPr>
          <p:cNvPr id="223" name="Google Shape;223;p36"/>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Concept of Price Ceilings and Price Floors?</a:t>
            </a:r>
            <a:endParaRPr/>
          </a:p>
          <a:p>
            <a:pPr indent="-228600" lvl="0" marL="228600" rtl="0" algn="l">
              <a:lnSpc>
                <a:spcPct val="100000"/>
              </a:lnSpc>
              <a:spcBef>
                <a:spcPts val="1500"/>
              </a:spcBef>
              <a:spcAft>
                <a:spcPts val="0"/>
              </a:spcAft>
              <a:buClr>
                <a:schemeClr val="dk1"/>
              </a:buClr>
              <a:buSzPts val="2200"/>
              <a:buChar char="▪"/>
            </a:pPr>
            <a:r>
              <a:rPr lang="en-US"/>
              <a:t>Government Intervention to correct Market Inefficiency. Tackle black markets?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descr="Capture.PNG" id="228" name="Google Shape;228;p37"/>
          <p:cNvPicPr preferRelativeResize="0"/>
          <p:nvPr/>
        </p:nvPicPr>
        <p:blipFill rotWithShape="1">
          <a:blip r:embed="rId3">
            <a:alphaModFix/>
          </a:blip>
          <a:srcRect b="0" l="0" r="0" t="0"/>
          <a:stretch/>
        </p:blipFill>
        <p:spPr>
          <a:xfrm>
            <a:off x="975360" y="0"/>
            <a:ext cx="10637520" cy="64828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descr="Capture.PNG" id="233" name="Google Shape;233;p38"/>
          <p:cNvPicPr preferRelativeResize="0"/>
          <p:nvPr/>
        </p:nvPicPr>
        <p:blipFill rotWithShape="1">
          <a:blip r:embed="rId3">
            <a:alphaModFix/>
          </a:blip>
          <a:srcRect b="0" l="0" r="0" t="0"/>
          <a:stretch/>
        </p:blipFill>
        <p:spPr>
          <a:xfrm>
            <a:off x="0" y="0"/>
            <a:ext cx="12191999" cy="710364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descr="Capture.PNG" id="238" name="Google Shape;238;p39"/>
          <p:cNvPicPr preferRelativeResize="0"/>
          <p:nvPr/>
        </p:nvPicPr>
        <p:blipFill rotWithShape="1">
          <a:blip r:embed="rId3">
            <a:alphaModFix/>
          </a:blip>
          <a:srcRect b="0" l="0" r="0" t="0"/>
          <a:stretch/>
        </p:blipFill>
        <p:spPr>
          <a:xfrm>
            <a:off x="640080" y="632257"/>
            <a:ext cx="10850880" cy="5602184"/>
          </a:xfrm>
          <a:prstGeom prst="rect">
            <a:avLst/>
          </a:prstGeom>
          <a:noFill/>
          <a:ln>
            <a:noFill/>
          </a:ln>
        </p:spPr>
      </p:pic>
      <p:sp>
        <p:nvSpPr>
          <p:cNvPr id="239" name="Google Shape;239;p39"/>
          <p:cNvSpPr txBox="1"/>
          <p:nvPr/>
        </p:nvSpPr>
        <p:spPr>
          <a:xfrm>
            <a:off x="2377440" y="213360"/>
            <a:ext cx="6888480" cy="3657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3C4743"/>
                </a:solidFill>
                <a:latin typeface="Calibri"/>
                <a:ea typeface="Calibri"/>
                <a:cs typeface="Calibri"/>
                <a:sym typeface="Calibri"/>
              </a:rPr>
              <a:t>Minimum wage market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descr="Capture.PNG" id="244" name="Google Shape;244;p40"/>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The debate about Minimum Wage</a:t>
            </a:r>
            <a:endParaRPr/>
          </a:p>
        </p:txBody>
      </p:sp>
      <p:sp>
        <p:nvSpPr>
          <p:cNvPr id="250" name="Google Shape;250;p41"/>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Char char="▪"/>
            </a:pPr>
            <a:r>
              <a:rPr lang="en-US" sz="2000"/>
              <a:t>The minimum wage is a frequent topic of debate. </a:t>
            </a:r>
            <a:endParaRPr/>
          </a:p>
          <a:p>
            <a:pPr indent="-228600" lvl="0" marL="228600" rtl="0" algn="l">
              <a:lnSpc>
                <a:spcPct val="100000"/>
              </a:lnSpc>
              <a:spcBef>
                <a:spcPts val="1500"/>
              </a:spcBef>
              <a:spcAft>
                <a:spcPts val="0"/>
              </a:spcAft>
              <a:buClr>
                <a:schemeClr val="dk1"/>
              </a:buClr>
              <a:buSzPts val="2000"/>
              <a:buChar char="▪"/>
            </a:pPr>
            <a:r>
              <a:rPr lang="en-US" sz="2000"/>
              <a:t>The minimum wage in Bangladesh is:</a:t>
            </a:r>
            <a:endParaRPr/>
          </a:p>
          <a:p>
            <a:pPr indent="-228600" lvl="0" marL="228600" rtl="0" algn="l">
              <a:lnSpc>
                <a:spcPct val="100000"/>
              </a:lnSpc>
              <a:spcBef>
                <a:spcPts val="1500"/>
              </a:spcBef>
              <a:spcAft>
                <a:spcPts val="0"/>
              </a:spcAft>
              <a:buClr>
                <a:schemeClr val="dk1"/>
              </a:buClr>
              <a:buSzPts val="2000"/>
              <a:buNone/>
            </a:pPr>
            <a:r>
              <a:rPr lang="en-US" sz="2000"/>
              <a:t>The existing minimum monthly wage of </a:t>
            </a:r>
            <a:r>
              <a:rPr b="1" lang="en-US" sz="2000"/>
              <a:t>Tk 5,300 </a:t>
            </a:r>
            <a:r>
              <a:rPr lang="en-US" sz="2000"/>
              <a:t>or almost $65 came into effect   from Jan 1, 2014 compared </a:t>
            </a:r>
            <a:r>
              <a:rPr b="1" lang="en-US" sz="2000"/>
              <a:t>to UK’s 9.99 (1000 BDT) </a:t>
            </a:r>
            <a:r>
              <a:rPr lang="en-US" sz="2000"/>
              <a:t>pounds per hour.</a:t>
            </a:r>
            <a:endParaRPr/>
          </a:p>
          <a:p>
            <a:pPr indent="-228600" lvl="0" marL="228600" rtl="0" algn="l">
              <a:lnSpc>
                <a:spcPct val="100000"/>
              </a:lnSpc>
              <a:spcBef>
                <a:spcPts val="1500"/>
              </a:spcBef>
              <a:spcAft>
                <a:spcPts val="0"/>
              </a:spcAft>
              <a:buClr>
                <a:schemeClr val="dk1"/>
              </a:buClr>
              <a:buSzPts val="2000"/>
              <a:buChar char="▪"/>
            </a:pPr>
            <a:r>
              <a:rPr lang="en-US" sz="2000"/>
              <a:t>Advocates of the minimum wage view the policy as one way to raise the income of the working poor. They correctly point out that workers who earn the minimum wage can afford only a meager standard of living. Many advocates of the minimum wage admit that it has some adverse effects, including unemployment, but they believe that these effects are small and that, all things considered, a higher minimum wage makes the poor better off.</a:t>
            </a:r>
            <a:endParaRPr/>
          </a:p>
          <a:p>
            <a:pPr indent="-88900" lvl="0" marL="228600" rtl="0" algn="l">
              <a:lnSpc>
                <a:spcPct val="100000"/>
              </a:lnSpc>
              <a:spcBef>
                <a:spcPts val="1500"/>
              </a:spcBef>
              <a:spcAft>
                <a:spcPts val="0"/>
              </a:spcAft>
              <a:buClr>
                <a:schemeClr val="dk1"/>
              </a:buClr>
              <a:buSzPts val="2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Consumer Surplus</a:t>
            </a:r>
            <a:endParaRPr/>
          </a:p>
        </p:txBody>
      </p:sp>
      <p:sp>
        <p:nvSpPr>
          <p:cNvPr id="105" name="Google Shape;105;p15"/>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b="1" lang="en-US"/>
              <a:t>Consumer surplus is the amount a buyer is willing to pay for a good minus the amount the </a:t>
            </a:r>
            <a:r>
              <a:rPr lang="en-US"/>
              <a:t>buyer actually pays for it. Consumer surplus measures the benefit buyers receive from participating in a market.</a:t>
            </a:r>
            <a:endParaRPr/>
          </a:p>
          <a:p>
            <a:pPr indent="-228600" lvl="0" marL="228600" rtl="0" algn="l">
              <a:lnSpc>
                <a:spcPct val="100000"/>
              </a:lnSpc>
              <a:spcBef>
                <a:spcPts val="1500"/>
              </a:spcBef>
              <a:spcAft>
                <a:spcPts val="0"/>
              </a:spcAft>
              <a:buClr>
                <a:schemeClr val="dk1"/>
              </a:buClr>
              <a:buSzPts val="2200"/>
              <a:buChar char="▪"/>
            </a:pPr>
            <a:r>
              <a:rPr lang="en-US"/>
              <a:t>The bidding market is an excellent example of demand curve. Consumer surplus allows for suppliers to analyse how much consumers are willing to pay and how much they actually pay.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t/>
            </a:r>
            <a:endParaRPr/>
          </a:p>
        </p:txBody>
      </p:sp>
      <p:sp>
        <p:nvSpPr>
          <p:cNvPr id="256" name="Google Shape;256;p42"/>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Opponents of the minimum wage contend that it is not the best way to combat poverty. They note that a high minimum wage causes unemployment, encourages teenagers to drop out of school, and prevents some unskilled workers from getting the on-the-job training they need. Moreover, opponents of the minimum wage point out that it is a poorly targeted policy. Not all minimum-wage workers are heads of households trying to help their families escape poverty. In fact, fewer than a third of minimum-wage earners are in families with incomes below the poverty line. Many are teenagers from middle‑class homes working at part-time jobs for extra spending money.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Where is the consumer surplus in demand curve?</a:t>
            </a:r>
            <a:endParaRPr/>
          </a:p>
        </p:txBody>
      </p:sp>
      <p:sp>
        <p:nvSpPr>
          <p:cNvPr id="111" name="Google Shape;111;p16"/>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i="1" lang="en-US"/>
              <a:t>The area below the demand curve and above the price measures the consumer surplus in a market. This is </a:t>
            </a:r>
            <a:r>
              <a:rPr lang="en-US"/>
              <a:t>true because the height of the demand curve measures the value buyers place on the good, as measured by their willingness to pay for it. The difference between this willingness to pay and the market price is each buyer’s consumer surplus. Thus, the total area below the demand curve and above the price is the sum of the consumer surplus of all buyers in the market for a good or service.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Capture.PNG" id="116" name="Google Shape;116;p17"/>
          <p:cNvPicPr preferRelativeResize="0"/>
          <p:nvPr/>
        </p:nvPicPr>
        <p:blipFill rotWithShape="1">
          <a:blip r:embed="rId3">
            <a:alphaModFix/>
          </a:blip>
          <a:srcRect b="0" l="0" r="0" t="0"/>
          <a:stretch/>
        </p:blipFill>
        <p:spPr>
          <a:xfrm>
            <a:off x="777240" y="-91697"/>
            <a:ext cx="10896600" cy="694969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What does consumer surplus measure?</a:t>
            </a:r>
            <a:endParaRPr/>
          </a:p>
        </p:txBody>
      </p:sp>
      <p:sp>
        <p:nvSpPr>
          <p:cNvPr id="122" name="Google Shape;122;p18"/>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00000"/>
              </a:lnSpc>
              <a:spcBef>
                <a:spcPts val="0"/>
              </a:spcBef>
              <a:spcAft>
                <a:spcPts val="0"/>
              </a:spcAft>
              <a:buClr>
                <a:schemeClr val="dk1"/>
              </a:buClr>
              <a:buSzPct val="100000"/>
              <a:buChar char="▪"/>
            </a:pPr>
            <a:r>
              <a:rPr lang="en-US"/>
              <a:t>Imagine that you are a policymaker trying to design a good economic system. Would you care about the amount of consumer surplus? Consumer surplus, the amount that buyers are willing to pay for a good minus the amount they actually pay for it, measures the benefit that buyers receive from a good </a:t>
            </a:r>
            <a:r>
              <a:rPr i="1" lang="en-US"/>
              <a:t>as the buyers themselves perceive it. Thus, consumer surplus is a good measure of economic wellbeing </a:t>
            </a:r>
            <a:r>
              <a:rPr lang="en-US"/>
              <a:t>f policymakers want to respect the preferences of buyers. In some circumstances, policymakers might choose not to care about consumer surplus because they do not respect the preferences that drive buyer behavior. For example, drug addicts are willing to pay a high price for heroin. Yet we would not say that addicts get a large benefit from being able to buy heroin at a low price (even though addicts might say they do). From the standpoint of society, willingness to pay in this instance is not a good measure of the buyers’ benefit, and consumer surplus is not a good measure of economic well-being, because addicts are not looking after their own best interests.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Producer Surplus (tender BD)</a:t>
            </a:r>
            <a:endParaRPr/>
          </a:p>
        </p:txBody>
      </p:sp>
      <p:pic>
        <p:nvPicPr>
          <p:cNvPr descr="Capture.PNG" id="128" name="Google Shape;128;p19"/>
          <p:cNvPicPr preferRelativeResize="0"/>
          <p:nvPr>
            <p:ph idx="1" type="body"/>
          </p:nvPr>
        </p:nvPicPr>
        <p:blipFill rotWithShape="1">
          <a:blip r:embed="rId3">
            <a:alphaModFix/>
          </a:blip>
          <a:srcRect b="0" l="0" r="0" t="0"/>
          <a:stretch/>
        </p:blipFill>
        <p:spPr>
          <a:xfrm>
            <a:off x="777240" y="1950720"/>
            <a:ext cx="10702504" cy="407446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Producer Surplus</a:t>
            </a:r>
            <a:endParaRPr/>
          </a:p>
        </p:txBody>
      </p:sp>
      <p:sp>
        <p:nvSpPr>
          <p:cNvPr id="134" name="Google Shape;134;p20"/>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On seeing the tender, companies/organizations send their bids to the government. Each company  is willing to offer this if the price received exceeds the cost incurred.</a:t>
            </a:r>
            <a:endParaRPr/>
          </a:p>
          <a:p>
            <a:pPr indent="-228600" lvl="0" marL="228600" rtl="0" algn="l">
              <a:lnSpc>
                <a:spcPct val="100000"/>
              </a:lnSpc>
              <a:spcBef>
                <a:spcPts val="1500"/>
              </a:spcBef>
              <a:spcAft>
                <a:spcPts val="0"/>
              </a:spcAft>
              <a:buClr>
                <a:schemeClr val="dk1"/>
              </a:buClr>
              <a:buSzPts val="2200"/>
              <a:buChar char="▪"/>
            </a:pPr>
            <a:r>
              <a:rPr lang="en-US"/>
              <a:t>In the beginning the bids may be higher but gradually falls because there is more competition. cost is a measure of the willingness to sell the services. Suppliers are willing to sell only if cost is covered. the job goes to the supplier who can do the work at the lowest cost.</a:t>
            </a:r>
            <a:endParaRPr/>
          </a:p>
          <a:p>
            <a:pPr indent="-228600" lvl="0" marL="228600" rtl="0" algn="l">
              <a:lnSpc>
                <a:spcPct val="100000"/>
              </a:lnSpc>
              <a:spcBef>
                <a:spcPts val="1500"/>
              </a:spcBef>
              <a:spcAft>
                <a:spcPts val="0"/>
              </a:spcAft>
              <a:buClr>
                <a:schemeClr val="dk1"/>
              </a:buClr>
              <a:buSzPts val="2200"/>
              <a:buChar char="▪"/>
            </a:pPr>
            <a:r>
              <a:rPr b="1" lang="en-US"/>
              <a:t>Producer surplus is the amount a seller is paid minus the cost of </a:t>
            </a:r>
            <a:r>
              <a:rPr lang="en-US"/>
              <a:t>production. Producer surplus measures the benefit sellers receive from participating in a market.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Producer Surplus from Supply Curve</a:t>
            </a:r>
            <a:endParaRPr/>
          </a:p>
        </p:txBody>
      </p:sp>
      <p:sp>
        <p:nvSpPr>
          <p:cNvPr id="140" name="Google Shape;140;p21"/>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i="1" lang="en-US"/>
              <a:t>The area below the price and above the supply curve measures the producer surplus in a market. The logic </a:t>
            </a:r>
            <a:r>
              <a:rPr lang="en-US"/>
              <a:t>is straightforward: The height of the supply curve measures sellers’ costs, and the difference between the price and the cost of production is each seller’s producer surplus. Thus, the total area is the sum of the producer surplus of all sellers.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f03462902">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