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3"/>
  </p:notesMasterIdLst>
  <p:sldIdLst>
    <p:sldId id="256" r:id="rId2"/>
    <p:sldId id="257" r:id="rId3"/>
    <p:sldId id="305" r:id="rId4"/>
    <p:sldId id="306" r:id="rId5"/>
    <p:sldId id="320" r:id="rId6"/>
    <p:sldId id="318" r:id="rId7"/>
    <p:sldId id="322" r:id="rId8"/>
    <p:sldId id="325" r:id="rId9"/>
    <p:sldId id="337" r:id="rId10"/>
    <p:sldId id="338" r:id="rId11"/>
    <p:sldId id="336" r:id="rId1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Montserrat ExtraBold" panose="00000900000000000000" pitchFamily="2" charset="0"/>
      <p:bold r:id="rId18"/>
      <p:boldItalic r:id="rId19"/>
    </p:embeddedFont>
    <p:embeddedFont>
      <p:font typeface="Montserrat ExtraLight" panose="000003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77B1E9-52BB-4B4B-B0A8-6BE35FD3F1C0}">
  <a:tblStyle styleId="{AB77B1E9-52BB-4B4B-B0A8-6BE35FD3F1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574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E59A7753-0015-B5CD-1A13-862AAAD6E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B80478D5-2C70-914F-33BD-593298FE12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043A7769-1253-CEF2-25D2-D2787AE67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46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232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588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471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8632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28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471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27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DEV. RÁPIDO DE APLICAÇÕES EM PYTHON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382983" y="3239950"/>
            <a:ext cx="4426526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DIAGRAMAS, IMPLEMENTAÇÃO, </a:t>
            </a:r>
            <a:b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</a:b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TESTES E GIT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1744075" y="458997"/>
            <a:ext cx="565585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IMPLEMENTAÇÃO (VISÃO GERAL)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72" name="Google Shape;172;p39"/>
          <p:cNvCxnSpPr>
            <a:cxnSpLocks/>
          </p:cNvCxnSpPr>
          <p:nvPr/>
        </p:nvCxnSpPr>
        <p:spPr>
          <a:xfrm>
            <a:off x="1836000" y="458997"/>
            <a:ext cx="54216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7" name="Imagem 6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4C9686C6-6C8B-7F76-EAE4-928A0C37E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0" y="984751"/>
            <a:ext cx="7884000" cy="377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8B1B9B51-4C9B-3EFA-02BC-24C1FF469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F6A19F13-55F7-F6F4-A0DD-337EE1E91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700" y="458997"/>
            <a:ext cx="8853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LINK GITHUB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4E8AD5D2-CD41-3E85-C56E-9550A8109B0D}"/>
              </a:ext>
            </a:extLst>
          </p:cNvPr>
          <p:cNvCxnSpPr>
            <a:cxnSpLocks/>
          </p:cNvCxnSpPr>
          <p:nvPr/>
        </p:nvCxnSpPr>
        <p:spPr>
          <a:xfrm>
            <a:off x="207050" y="458997"/>
            <a:ext cx="877185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170;p39">
            <a:extLst>
              <a:ext uri="{FF2B5EF4-FFF2-40B4-BE49-F238E27FC236}">
                <a16:creationId xmlns:a16="http://schemas.microsoft.com/office/drawing/2014/main" id="{134D43F3-F724-0FFE-47CF-E8770F4428D6}"/>
              </a:ext>
            </a:extLst>
          </p:cNvPr>
          <p:cNvSpPr txBox="1">
            <a:spLocks/>
          </p:cNvSpPr>
          <p:nvPr/>
        </p:nvSpPr>
        <p:spPr>
          <a:xfrm>
            <a:off x="567534" y="2325898"/>
            <a:ext cx="8022551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pt-BR">
                <a:solidFill>
                  <a:schemeClr val="bg1"/>
                </a:solidFill>
              </a:rPr>
              <a:t>https://github.com/ExtraProjects860/Project-Financial-Management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22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2507925" y="325647"/>
            <a:ext cx="412815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DIAGRAMA DE CLASSES 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72" name="Google Shape;172;p39"/>
          <p:cNvCxnSpPr>
            <a:cxnSpLocks/>
          </p:cNvCxnSpPr>
          <p:nvPr/>
        </p:nvCxnSpPr>
        <p:spPr>
          <a:xfrm>
            <a:off x="2507925" y="325647"/>
            <a:ext cx="412815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86E0614-54F4-773A-945F-B0D7D8EB4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1" y="910350"/>
            <a:ext cx="8251198" cy="33227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2493100" y="515850"/>
            <a:ext cx="42425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DIAGRAMA CONCEITUAL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72" name="Google Shape;172;p39"/>
          <p:cNvCxnSpPr>
            <a:cxnSpLocks/>
          </p:cNvCxnSpPr>
          <p:nvPr/>
        </p:nvCxnSpPr>
        <p:spPr>
          <a:xfrm>
            <a:off x="2577600" y="515850"/>
            <a:ext cx="40248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B47DB9A5-F11D-7BF3-A152-9F93F5425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28" y="1332983"/>
            <a:ext cx="7759944" cy="265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0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2837550" y="458997"/>
            <a:ext cx="34689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DIAGRAMA LÓGICO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72" name="Google Shape;172;p39"/>
          <p:cNvCxnSpPr>
            <a:cxnSpLocks/>
          </p:cNvCxnSpPr>
          <p:nvPr/>
        </p:nvCxnSpPr>
        <p:spPr>
          <a:xfrm>
            <a:off x="2837550" y="458997"/>
            <a:ext cx="331125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9FB71A60-A2AC-C428-EF34-FA56217BB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37" y="1327464"/>
            <a:ext cx="8162125" cy="266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0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1630650" y="445025"/>
            <a:ext cx="59195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IMPLEMENTAÇÃO (LANDING PAGE)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72" name="Google Shape;172;p39"/>
          <p:cNvCxnSpPr>
            <a:cxnSpLocks/>
          </p:cNvCxnSpPr>
          <p:nvPr/>
        </p:nvCxnSpPr>
        <p:spPr>
          <a:xfrm>
            <a:off x="1699300" y="458997"/>
            <a:ext cx="572385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CE013C69-F7A8-6830-D8DC-BB873D117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00" y="1101467"/>
            <a:ext cx="7624800" cy="367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2341850" y="445025"/>
            <a:ext cx="446535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IMPLEMENTAÇÃO (LOGIN)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72" name="Google Shape;172;p39"/>
          <p:cNvCxnSpPr>
            <a:cxnSpLocks/>
          </p:cNvCxnSpPr>
          <p:nvPr/>
        </p:nvCxnSpPr>
        <p:spPr>
          <a:xfrm>
            <a:off x="2435900" y="458997"/>
            <a:ext cx="41935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agem 2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ED296D5-4BD1-93EF-1A6D-5EA6ABA7B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00" y="970988"/>
            <a:ext cx="7920000" cy="37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2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1236950" y="445025"/>
            <a:ext cx="667515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IMPLEMENTAÇÃO (REGISTRO USUÁRIO)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72" name="Google Shape;172;p39"/>
          <p:cNvCxnSpPr>
            <a:cxnSpLocks/>
          </p:cNvCxnSpPr>
          <p:nvPr/>
        </p:nvCxnSpPr>
        <p:spPr>
          <a:xfrm>
            <a:off x="1324650" y="458997"/>
            <a:ext cx="640965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30DA31F1-CEBC-6BFF-59BD-B04881ECC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5" y="1020379"/>
            <a:ext cx="7907050" cy="378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1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2150" y="445025"/>
            <a:ext cx="729745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IMPLEMENTAÇÃO (ALTERAÇÃO DE DADOS)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72" name="Google Shape;172;p39"/>
          <p:cNvCxnSpPr>
            <a:cxnSpLocks/>
          </p:cNvCxnSpPr>
          <p:nvPr/>
        </p:nvCxnSpPr>
        <p:spPr>
          <a:xfrm>
            <a:off x="1007150" y="458997"/>
            <a:ext cx="701925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91617077-B0B0-3DBC-5B14-ABA1BA71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18" y="1058401"/>
            <a:ext cx="7794914" cy="374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9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2150" y="445025"/>
            <a:ext cx="743425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IMPLEMENTAÇÃO (GASTO POR CATEGORIA)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172" name="Google Shape;172;p39"/>
          <p:cNvCxnSpPr>
            <a:cxnSpLocks/>
          </p:cNvCxnSpPr>
          <p:nvPr/>
        </p:nvCxnSpPr>
        <p:spPr>
          <a:xfrm>
            <a:off x="1007150" y="458997"/>
            <a:ext cx="715045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8CBD6B2-B5E8-A4B6-9DD3-7854AA243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75" y="1045155"/>
            <a:ext cx="7862400" cy="375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77824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3EDDDD"/>
      </a:dk1>
      <a:lt1>
        <a:srgbClr val="FFFFFF"/>
      </a:lt1>
      <a:dk2>
        <a:srgbClr val="C6FCFF"/>
      </a:dk2>
      <a:lt2>
        <a:srgbClr val="6BECF3"/>
      </a:lt2>
      <a:accent1>
        <a:srgbClr val="22DEEE"/>
      </a:accent1>
      <a:accent2>
        <a:srgbClr val="C6FCFF"/>
      </a:accent2>
      <a:accent3>
        <a:srgbClr val="81EBEB"/>
      </a:accent3>
      <a:accent4>
        <a:srgbClr val="038B99"/>
      </a:accent4>
      <a:accent5>
        <a:srgbClr val="40B6B6"/>
      </a:accent5>
      <a:accent6>
        <a:srgbClr val="09818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64</Words>
  <Application>Microsoft Office PowerPoint</Application>
  <PresentationFormat>Apresentação na tela (16:9)</PresentationFormat>
  <Paragraphs>13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Montserrat ExtraBold</vt:lpstr>
      <vt:lpstr>Montserrat</vt:lpstr>
      <vt:lpstr>Montserrat ExtraLight</vt:lpstr>
      <vt:lpstr>Futuristic Background by Slidesgo</vt:lpstr>
      <vt:lpstr>DEV. RÁPIDO DE APLICAÇÕES EM PYTHON</vt:lpstr>
      <vt:lpstr>DIAGRAMA DE CLASSES </vt:lpstr>
      <vt:lpstr>DIAGRAMA CONCEITUAL</vt:lpstr>
      <vt:lpstr>DIAGRAMA LÓGICO</vt:lpstr>
      <vt:lpstr>IMPLEMENTAÇÃO (LANDING PAGE)</vt:lpstr>
      <vt:lpstr>IMPLEMENTAÇÃO (LOGIN)</vt:lpstr>
      <vt:lpstr>IMPLEMENTAÇÃO (REGISTRO USUÁRIO)</vt:lpstr>
      <vt:lpstr>IMPLEMENTAÇÃO (ALTERAÇÃO DE DADOS)</vt:lpstr>
      <vt:lpstr>IMPLEMENTAÇÃO (GASTO POR CATEGORIA)</vt:lpstr>
      <vt:lpstr>IMPLEMENTAÇÃO (VISÃO GERAL)</vt:lpstr>
      <vt:lpstr>LINK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Gustavo Rodrigues</dc:creator>
  <cp:lastModifiedBy>Gustavo Rodrigues</cp:lastModifiedBy>
  <cp:revision>7</cp:revision>
  <dcterms:modified xsi:type="dcterms:W3CDTF">2024-10-23T00:11:01Z</dcterms:modified>
</cp:coreProperties>
</file>