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aleway Black" pitchFamily="2" charset="0"/>
      <p:bold r:id="rId21"/>
      <p:boldItalic r:id="rId22"/>
    </p:embeddedFont>
    <p:embeddedFont>
      <p:font typeface="Raleway ExtraBold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3F4FF4-5AD1-47ED-ADBC-B6286643FC68}">
  <a:tblStyle styleId="{4B3F4FF4-5AD1-47ED-ADBC-B6286643F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78E62F-2A63-447F-8E53-67FAF44FF2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traProjects860/Project-Selection-Process-Contro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4" y="1999150"/>
            <a:ext cx="5636751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Cronograma</a:t>
            </a:r>
            <a:r>
              <a:rPr lang="en-US" dirty="0"/>
              <a:t>, Git e Follow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Tópicos</a:t>
            </a:r>
            <a:r>
              <a:rPr lang="en-US" dirty="0"/>
              <a:t> de </a:t>
            </a:r>
            <a:r>
              <a:rPr lang="en-US" dirty="0" err="1"/>
              <a:t>BigData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Python 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LINK DO GITHUB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C86606-AF60-8D77-7D20-E6E6B2A47C0F}"/>
              </a:ext>
            </a:extLst>
          </p:cNvPr>
          <p:cNvSpPr txBox="1"/>
          <p:nvPr/>
        </p:nvSpPr>
        <p:spPr>
          <a:xfrm>
            <a:off x="2717482" y="2571750"/>
            <a:ext cx="3709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u="sng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Clique aqui para ir ao repositório do github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– LINHA DE BASE</a:t>
            </a:r>
            <a:endParaRPr dirty="0"/>
          </a:p>
        </p:txBody>
      </p:sp>
      <p:pic>
        <p:nvPicPr>
          <p:cNvPr id="5" name="Imagem 4" descr="Gráfico, Gráfico de cascata&#10;&#10;Descrição gerada automaticamente">
            <a:extLst>
              <a:ext uri="{FF2B5EF4-FFF2-40B4-BE49-F238E27FC236}">
                <a16:creationId xmlns:a16="http://schemas.microsoft.com/office/drawing/2014/main" id="{5E53EBA6-07CA-3B96-EDD2-EA4848C3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86082"/>
            <a:ext cx="7484012" cy="3737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TAREFAS DO JIRA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27" name="Imagem 2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E34BC04-1B84-E04B-DBCA-E21CBA21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063393"/>
            <a:ext cx="7561385" cy="3825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36" y="711703"/>
            <a:ext cx="2893200" cy="564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INICIAL</a:t>
            </a:r>
            <a:endParaRPr dirty="0"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4E9CBB-934F-3502-DD4D-FCC7BD0F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9" y="1948376"/>
            <a:ext cx="6679081" cy="7399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BRANCHS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BRANCH BACK-END</a:t>
            </a:r>
            <a:endParaRPr dirty="0"/>
          </a:p>
        </p:txBody>
      </p:sp>
      <p:pic>
        <p:nvPicPr>
          <p:cNvPr id="11" name="Imagem 10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36AE6DD7-DE6C-FC47-077D-0247E2AC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17725"/>
            <a:ext cx="6949440" cy="3851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BRANCH FRONT END</a:t>
            </a:r>
            <a:endParaRPr dirty="0"/>
          </a:p>
        </p:txBody>
      </p:sp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A7FF63E-EE4B-29AE-D8D3-C2D2D8AA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76" y="1017725"/>
            <a:ext cx="7301450" cy="3808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BRANCH DE BACK FRONT</a:t>
            </a:r>
            <a:endParaRPr dirty="0"/>
          </a:p>
        </p:txBody>
      </p:sp>
      <p:pic>
        <p:nvPicPr>
          <p:cNvPr id="19" name="Imagem 18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64672F1-5464-AEF9-3B2D-40D720F4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1017725"/>
            <a:ext cx="7704001" cy="3519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 DOCS</a:t>
            </a:r>
            <a:endParaRPr dirty="0"/>
          </a:p>
        </p:txBody>
      </p:sp>
      <p:pic>
        <p:nvPicPr>
          <p:cNvPr id="28" name="Imagem 27" descr="Tela de computador com jogo&#10;&#10;Descrição gerada automaticamente">
            <a:extLst>
              <a:ext uri="{FF2B5EF4-FFF2-40B4-BE49-F238E27FC236}">
                <a16:creationId xmlns:a16="http://schemas.microsoft.com/office/drawing/2014/main" id="{2DE71CEF-1A10-67A1-5B04-A89879DC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32297"/>
            <a:ext cx="7704000" cy="3865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Apresentação na tela (16:9)</PresentationFormat>
  <Paragraphs>11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Anaheim</vt:lpstr>
      <vt:lpstr>Arial</vt:lpstr>
      <vt:lpstr>Raleway Black</vt:lpstr>
      <vt:lpstr>Nunito Light</vt:lpstr>
      <vt:lpstr>Hanken Grotesk</vt:lpstr>
      <vt:lpstr>Raleway ExtraBold</vt:lpstr>
      <vt:lpstr>Technology Market Research Pitch Deck by Slidesgo</vt:lpstr>
      <vt:lpstr>Cronograma, Git e Follow Projeto Tópicos de BigData em Python </vt:lpstr>
      <vt:lpstr>CRONOGRAMA – LINHA DE BASE</vt:lpstr>
      <vt:lpstr>TAREFAS DO JIRA</vt:lpstr>
      <vt:lpstr>COMMIT INICIAL</vt:lpstr>
      <vt:lpstr>BRANCHS</vt:lpstr>
      <vt:lpstr>BRANCH BACK-END</vt:lpstr>
      <vt:lpstr>BRANCH FRONT END</vt:lpstr>
      <vt:lpstr>BRANCH DE BACK FRONT</vt:lpstr>
      <vt:lpstr>BRANCH DOCS</vt:lpstr>
      <vt:lpstr>LINK DO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 Nascimento</cp:lastModifiedBy>
  <cp:revision>3</cp:revision>
  <dcterms:modified xsi:type="dcterms:W3CDTF">2024-10-06T21:15:23Z</dcterms:modified>
</cp:coreProperties>
</file>