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</p:sldIdLst>
  <p:sldSz cx="9144000" cy="5143500" type="screen16x9"/>
  <p:notesSz cx="6858000" cy="9144000"/>
  <p:embeddedFontLst>
    <p:embeddedFont>
      <p:font typeface="Anaheim" panose="020B0604020202020204" charset="0"/>
      <p:regular r:id="rId13"/>
      <p:bold r:id="rId14"/>
    </p:embeddedFont>
    <p:embeddedFont>
      <p:font typeface="Hanken Grotesk" panose="020B0604020202020204" charset="0"/>
      <p:regular r:id="rId15"/>
      <p:bold r:id="rId16"/>
      <p:italic r:id="rId17"/>
      <p:boldItalic r:id="rId18"/>
    </p:embeddedFont>
    <p:embeddedFont>
      <p:font typeface="Nunito Light" pitchFamily="2" charset="0"/>
      <p:regular r:id="rId19"/>
      <p:italic r:id="rId20"/>
    </p:embeddedFont>
    <p:embeddedFont>
      <p:font typeface="Raleway Black" pitchFamily="2" charset="0"/>
      <p:bold r:id="rId21"/>
      <p:boldItalic r:id="rId22"/>
    </p:embeddedFont>
    <p:embeddedFont>
      <p:font typeface="Raleway ExtraBold" pitchFamily="2" charset="0"/>
      <p:bold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B3F4FF4-5AD1-47ED-ADBC-B6286643FC68}">
  <a:tblStyle styleId="{4B3F4FF4-5AD1-47ED-ADBC-B6286643FC6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A78E62F-2A63-447F-8E53-67FAF44FF2D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9" d="100"/>
          <a:sy n="139" d="100"/>
        </p:scale>
        <p:origin x="636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2576a45fa49_2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" name="Google Shape;660;g2576a45fa49_2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g216241d4a3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2" name="Google Shape;912;g216241d4a3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8" name="Google Shape;728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8" name="Google Shape;758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g184d99d1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9" name="Google Shape;769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2" name="Google Shape;792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g184d99d1a72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1" name="Google Shape;831;g184d99d1a72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115975" y="1999150"/>
            <a:ext cx="4384800" cy="169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4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115975" y="3719650"/>
            <a:ext cx="4384800" cy="37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7612300" y="-540750"/>
            <a:ext cx="1111343" cy="1111343"/>
            <a:chOff x="8307725" y="278700"/>
            <a:chExt cx="1111343" cy="1111343"/>
          </a:xfrm>
        </p:grpSpPr>
        <p:sp>
          <p:nvSpPr>
            <p:cNvPr id="12" name="Google Shape;12;p2"/>
            <p:cNvSpPr/>
            <p:nvPr/>
          </p:nvSpPr>
          <p:spPr>
            <a:xfrm>
              <a:off x="8307725" y="278700"/>
              <a:ext cx="1111343" cy="1111343"/>
            </a:xfrm>
            <a:custGeom>
              <a:avLst/>
              <a:gdLst/>
              <a:ahLst/>
              <a:cxnLst/>
              <a:rect l="l" t="t" r="r" b="b"/>
              <a:pathLst>
                <a:path w="17396" h="17396" fill="none" extrusionOk="0">
                  <a:moveTo>
                    <a:pt x="8698" y="1"/>
                  </a:moveTo>
                  <a:cubicBezTo>
                    <a:pt x="13503" y="1"/>
                    <a:pt x="17395" y="3893"/>
                    <a:pt x="17395" y="8698"/>
                  </a:cubicBezTo>
                  <a:cubicBezTo>
                    <a:pt x="17395" y="13496"/>
                    <a:pt x="13503" y="17396"/>
                    <a:pt x="8698" y="17396"/>
                  </a:cubicBezTo>
                  <a:cubicBezTo>
                    <a:pt x="3900" y="17396"/>
                    <a:pt x="1" y="13496"/>
                    <a:pt x="1" y="8698"/>
                  </a:cubicBezTo>
                  <a:cubicBezTo>
                    <a:pt x="1" y="3893"/>
                    <a:pt x="3900" y="1"/>
                    <a:pt x="869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481362" y="452337"/>
              <a:ext cx="764065" cy="762212"/>
            </a:xfrm>
            <a:custGeom>
              <a:avLst/>
              <a:gdLst/>
              <a:ahLst/>
              <a:cxnLst/>
              <a:rect l="l" t="t" r="r" b="b"/>
              <a:pathLst>
                <a:path w="11960" h="11931" fill="none" extrusionOk="0">
                  <a:moveTo>
                    <a:pt x="5980" y="1"/>
                  </a:moveTo>
                  <a:cubicBezTo>
                    <a:pt x="9271" y="1"/>
                    <a:pt x="11960" y="2653"/>
                    <a:pt x="11960" y="5980"/>
                  </a:cubicBezTo>
                  <a:cubicBezTo>
                    <a:pt x="11960" y="9271"/>
                    <a:pt x="9271" y="11931"/>
                    <a:pt x="5980" y="11931"/>
                  </a:cubicBezTo>
                  <a:cubicBezTo>
                    <a:pt x="2690" y="11931"/>
                    <a:pt x="1" y="9271"/>
                    <a:pt x="1" y="5980"/>
                  </a:cubicBezTo>
                  <a:cubicBezTo>
                    <a:pt x="1" y="2653"/>
                    <a:pt x="2690" y="1"/>
                    <a:pt x="598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" name="Google Shape;14;p2"/>
          <p:cNvGrpSpPr/>
          <p:nvPr/>
        </p:nvGrpSpPr>
        <p:grpSpPr>
          <a:xfrm>
            <a:off x="8208698" y="2109319"/>
            <a:ext cx="1160062" cy="247278"/>
            <a:chOff x="8208698" y="2109319"/>
            <a:chExt cx="1160062" cy="247278"/>
          </a:xfrm>
        </p:grpSpPr>
        <p:sp>
          <p:nvSpPr>
            <p:cNvPr id="15" name="Google Shape;15;p2"/>
            <p:cNvSpPr/>
            <p:nvPr/>
          </p:nvSpPr>
          <p:spPr>
            <a:xfrm rot="5400000">
              <a:off x="8424637" y="1893379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 rot="-5400000">
              <a:off x="8917458" y="1905296"/>
              <a:ext cx="75100" cy="827502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" name="Google Shape;17;p2"/>
          <p:cNvGrpSpPr/>
          <p:nvPr/>
        </p:nvGrpSpPr>
        <p:grpSpPr>
          <a:xfrm rot="5400000" flipH="1">
            <a:off x="6277862" y="5350755"/>
            <a:ext cx="4486819" cy="625122"/>
            <a:chOff x="-78438" y="4073905"/>
            <a:chExt cx="4486819" cy="625122"/>
          </a:xfrm>
        </p:grpSpPr>
        <p:cxnSp>
          <p:nvCxnSpPr>
            <p:cNvPr id="18" name="Google Shape;18;p2"/>
            <p:cNvCxnSpPr/>
            <p:nvPr/>
          </p:nvCxnSpPr>
          <p:spPr>
            <a:xfrm>
              <a:off x="1857762" y="2762827"/>
              <a:ext cx="0" cy="38724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" name="Google Shape;19;p2"/>
            <p:cNvCxnSpPr/>
            <p:nvPr/>
          </p:nvCxnSpPr>
          <p:spPr>
            <a:xfrm rot="-5400000">
              <a:off x="3788541" y="4241677"/>
              <a:ext cx="464100" cy="4506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0" name="Google Shape;20;p2"/>
            <p:cNvSpPr/>
            <p:nvPr/>
          </p:nvSpPr>
          <p:spPr>
            <a:xfrm>
              <a:off x="4214956" y="4073905"/>
              <a:ext cx="193425" cy="191350"/>
            </a:xfrm>
            <a:custGeom>
              <a:avLst/>
              <a:gdLst/>
              <a:ahLst/>
              <a:cxnLst/>
              <a:rect l="l" t="t" r="r" b="b"/>
              <a:pathLst>
                <a:path w="2748" h="2719" fill="none" extrusionOk="0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" name="Google Shape;21;p2"/>
          <p:cNvGrpSpPr/>
          <p:nvPr/>
        </p:nvGrpSpPr>
        <p:grpSpPr>
          <a:xfrm rot="-5400000">
            <a:off x="8388339" y="1273396"/>
            <a:ext cx="493321" cy="357312"/>
            <a:chOff x="1722354" y="229144"/>
            <a:chExt cx="1748744" cy="1266614"/>
          </a:xfrm>
        </p:grpSpPr>
        <p:sp>
          <p:nvSpPr>
            <p:cNvPr id="22" name="Google Shape;22;p2"/>
            <p:cNvSpPr/>
            <p:nvPr/>
          </p:nvSpPr>
          <p:spPr>
            <a:xfrm rot="10800000">
              <a:off x="2239107" y="792406"/>
              <a:ext cx="1231990" cy="703352"/>
            </a:xfrm>
            <a:custGeom>
              <a:avLst/>
              <a:gdLst/>
              <a:ahLst/>
              <a:cxnLst/>
              <a:rect l="l" t="t" r="r" b="b"/>
              <a:pathLst>
                <a:path w="4864" h="2777" fill="none" extrusionOk="0">
                  <a:moveTo>
                    <a:pt x="4863" y="2776"/>
                  </a:moveTo>
                  <a:lnTo>
                    <a:pt x="2051" y="0"/>
                  </a:lnTo>
                  <a:lnTo>
                    <a:pt x="0" y="0"/>
                  </a:lnTo>
                </a:path>
              </a:pathLst>
            </a:custGeom>
            <a:solidFill>
              <a:schemeClr val="lt2"/>
            </a:solidFill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 rot="10800000">
              <a:off x="1722354" y="229144"/>
              <a:ext cx="627506" cy="620727"/>
            </a:xfrm>
            <a:custGeom>
              <a:avLst/>
              <a:gdLst/>
              <a:ahLst/>
              <a:cxnLst/>
              <a:rect l="l" t="t" r="r" b="b"/>
              <a:pathLst>
                <a:path w="2748" h="2719" fill="none" extrusionOk="0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dk1"/>
        </a:solidFill>
        <a:effectLst/>
      </p:bgPr>
    </p:bg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21" name="Google Shape;321;p13"/>
          <p:cNvSpPr txBox="1">
            <a:spLocks noGrp="1"/>
          </p:cNvSpPr>
          <p:nvPr>
            <p:ph type="title" idx="2" hasCustomPrompt="1"/>
          </p:nvPr>
        </p:nvSpPr>
        <p:spPr>
          <a:xfrm>
            <a:off x="3177356" y="1199529"/>
            <a:ext cx="734700" cy="493800"/>
          </a:xfrm>
          <a:prstGeom prst="rect">
            <a:avLst/>
          </a:prstGeom>
          <a:solidFill>
            <a:srgbClr val="FFFFFF">
              <a:alpha val="7500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2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r>
              <a:t>xx%</a:t>
            </a:r>
          </a:p>
        </p:txBody>
      </p:sp>
      <p:sp>
        <p:nvSpPr>
          <p:cNvPr id="322" name="Google Shape;322;p13"/>
          <p:cNvSpPr txBox="1">
            <a:spLocks noGrp="1"/>
          </p:cNvSpPr>
          <p:nvPr>
            <p:ph type="title" idx="3" hasCustomPrompt="1"/>
          </p:nvPr>
        </p:nvSpPr>
        <p:spPr>
          <a:xfrm>
            <a:off x="3177356" y="2902621"/>
            <a:ext cx="734700" cy="493800"/>
          </a:xfrm>
          <a:prstGeom prst="rect">
            <a:avLst/>
          </a:prstGeom>
          <a:solidFill>
            <a:srgbClr val="FFFFFF">
              <a:alpha val="7500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2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r>
              <a:t>xx%</a:t>
            </a:r>
          </a:p>
        </p:txBody>
      </p:sp>
      <p:sp>
        <p:nvSpPr>
          <p:cNvPr id="323" name="Google Shape;323;p13"/>
          <p:cNvSpPr txBox="1">
            <a:spLocks noGrp="1"/>
          </p:cNvSpPr>
          <p:nvPr>
            <p:ph type="title" idx="4" hasCustomPrompt="1"/>
          </p:nvPr>
        </p:nvSpPr>
        <p:spPr>
          <a:xfrm>
            <a:off x="3177356" y="1767226"/>
            <a:ext cx="734700" cy="493800"/>
          </a:xfrm>
          <a:prstGeom prst="rect">
            <a:avLst/>
          </a:prstGeom>
          <a:solidFill>
            <a:srgbClr val="FFFFFF">
              <a:alpha val="7500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2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r>
              <a:t>xx%</a:t>
            </a:r>
          </a:p>
        </p:txBody>
      </p:sp>
      <p:sp>
        <p:nvSpPr>
          <p:cNvPr id="324" name="Google Shape;324;p13"/>
          <p:cNvSpPr txBox="1">
            <a:spLocks noGrp="1"/>
          </p:cNvSpPr>
          <p:nvPr>
            <p:ph type="title" idx="5" hasCustomPrompt="1"/>
          </p:nvPr>
        </p:nvSpPr>
        <p:spPr>
          <a:xfrm>
            <a:off x="3177356" y="3470319"/>
            <a:ext cx="734700" cy="493800"/>
          </a:xfrm>
          <a:prstGeom prst="rect">
            <a:avLst/>
          </a:prstGeom>
          <a:solidFill>
            <a:srgbClr val="FFFFFF">
              <a:alpha val="7500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2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r>
              <a:t>xx%</a:t>
            </a:r>
          </a:p>
        </p:txBody>
      </p:sp>
      <p:sp>
        <p:nvSpPr>
          <p:cNvPr id="325" name="Google Shape;325;p13"/>
          <p:cNvSpPr txBox="1">
            <a:spLocks noGrp="1"/>
          </p:cNvSpPr>
          <p:nvPr>
            <p:ph type="title" idx="6" hasCustomPrompt="1"/>
          </p:nvPr>
        </p:nvSpPr>
        <p:spPr>
          <a:xfrm>
            <a:off x="3177356" y="2334924"/>
            <a:ext cx="734700" cy="493800"/>
          </a:xfrm>
          <a:prstGeom prst="rect">
            <a:avLst/>
          </a:prstGeom>
          <a:solidFill>
            <a:srgbClr val="FFFFFF">
              <a:alpha val="7500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2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r>
              <a:t>xx%</a:t>
            </a:r>
          </a:p>
        </p:txBody>
      </p:sp>
      <p:sp>
        <p:nvSpPr>
          <p:cNvPr id="326" name="Google Shape;326;p13"/>
          <p:cNvSpPr txBox="1">
            <a:spLocks noGrp="1"/>
          </p:cNvSpPr>
          <p:nvPr>
            <p:ph type="title" idx="7" hasCustomPrompt="1"/>
          </p:nvPr>
        </p:nvSpPr>
        <p:spPr>
          <a:xfrm>
            <a:off x="3177356" y="4038016"/>
            <a:ext cx="734700" cy="493800"/>
          </a:xfrm>
          <a:prstGeom prst="rect">
            <a:avLst/>
          </a:prstGeom>
          <a:solidFill>
            <a:srgbClr val="FFFFFF">
              <a:alpha val="7500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2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r>
              <a:t>xx%</a:t>
            </a:r>
          </a:p>
        </p:txBody>
      </p:sp>
      <p:sp>
        <p:nvSpPr>
          <p:cNvPr id="327" name="Google Shape;327;p13"/>
          <p:cNvSpPr txBox="1">
            <a:spLocks noGrp="1"/>
          </p:cNvSpPr>
          <p:nvPr>
            <p:ph type="subTitle" idx="1"/>
          </p:nvPr>
        </p:nvSpPr>
        <p:spPr>
          <a:xfrm>
            <a:off x="4010944" y="1201329"/>
            <a:ext cx="2717700" cy="4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sp>
        <p:nvSpPr>
          <p:cNvPr id="328" name="Google Shape;328;p13"/>
          <p:cNvSpPr txBox="1">
            <a:spLocks noGrp="1"/>
          </p:cNvSpPr>
          <p:nvPr>
            <p:ph type="subTitle" idx="8"/>
          </p:nvPr>
        </p:nvSpPr>
        <p:spPr>
          <a:xfrm>
            <a:off x="4010944" y="1769028"/>
            <a:ext cx="2717700" cy="4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sp>
        <p:nvSpPr>
          <p:cNvPr id="329" name="Google Shape;329;p13"/>
          <p:cNvSpPr txBox="1">
            <a:spLocks noGrp="1"/>
          </p:cNvSpPr>
          <p:nvPr>
            <p:ph type="subTitle" idx="9"/>
          </p:nvPr>
        </p:nvSpPr>
        <p:spPr>
          <a:xfrm>
            <a:off x="4010944" y="2336727"/>
            <a:ext cx="2717700" cy="4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sp>
        <p:nvSpPr>
          <p:cNvPr id="330" name="Google Shape;330;p13"/>
          <p:cNvSpPr txBox="1">
            <a:spLocks noGrp="1"/>
          </p:cNvSpPr>
          <p:nvPr>
            <p:ph type="subTitle" idx="13"/>
          </p:nvPr>
        </p:nvSpPr>
        <p:spPr>
          <a:xfrm>
            <a:off x="4010941" y="2904427"/>
            <a:ext cx="2717700" cy="4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sp>
        <p:nvSpPr>
          <p:cNvPr id="331" name="Google Shape;331;p13"/>
          <p:cNvSpPr txBox="1">
            <a:spLocks noGrp="1"/>
          </p:cNvSpPr>
          <p:nvPr>
            <p:ph type="subTitle" idx="14"/>
          </p:nvPr>
        </p:nvSpPr>
        <p:spPr>
          <a:xfrm>
            <a:off x="4010941" y="3472126"/>
            <a:ext cx="2717700" cy="4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sp>
        <p:nvSpPr>
          <p:cNvPr id="332" name="Google Shape;332;p13"/>
          <p:cNvSpPr txBox="1">
            <a:spLocks noGrp="1"/>
          </p:cNvSpPr>
          <p:nvPr>
            <p:ph type="subTitle" idx="15"/>
          </p:nvPr>
        </p:nvSpPr>
        <p:spPr>
          <a:xfrm>
            <a:off x="4010941" y="4039825"/>
            <a:ext cx="2717700" cy="4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grpSp>
        <p:nvGrpSpPr>
          <p:cNvPr id="333" name="Google Shape;333;p13"/>
          <p:cNvGrpSpPr/>
          <p:nvPr/>
        </p:nvGrpSpPr>
        <p:grpSpPr>
          <a:xfrm>
            <a:off x="377427" y="204425"/>
            <a:ext cx="8916117" cy="4541546"/>
            <a:chOff x="377427" y="204425"/>
            <a:chExt cx="8916117" cy="4541546"/>
          </a:xfrm>
        </p:grpSpPr>
        <p:grpSp>
          <p:nvGrpSpPr>
            <p:cNvPr id="334" name="Google Shape;334;p13"/>
            <p:cNvGrpSpPr/>
            <p:nvPr/>
          </p:nvGrpSpPr>
          <p:grpSpPr>
            <a:xfrm>
              <a:off x="377427" y="3968227"/>
              <a:ext cx="200266" cy="777744"/>
              <a:chOff x="8153327" y="353177"/>
              <a:chExt cx="200266" cy="777744"/>
            </a:xfrm>
          </p:grpSpPr>
          <p:sp>
            <p:nvSpPr>
              <p:cNvPr id="335" name="Google Shape;335;p13"/>
              <p:cNvSpPr/>
              <p:nvPr/>
            </p:nvSpPr>
            <p:spPr>
              <a:xfrm rot="10800000">
                <a:off x="8153327" y="655927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13"/>
              <p:cNvSpPr/>
              <p:nvPr/>
            </p:nvSpPr>
            <p:spPr>
              <a:xfrm rot="10800000">
                <a:off x="8310477" y="353177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7" name="Google Shape;337;p13"/>
            <p:cNvGrpSpPr/>
            <p:nvPr/>
          </p:nvGrpSpPr>
          <p:grpSpPr>
            <a:xfrm rot="-5400000">
              <a:off x="8807027" y="2115202"/>
              <a:ext cx="206891" cy="766144"/>
              <a:chOff x="8650702" y="1651177"/>
              <a:chExt cx="206891" cy="766144"/>
            </a:xfrm>
          </p:grpSpPr>
          <p:sp>
            <p:nvSpPr>
              <p:cNvPr id="338" name="Google Shape;338;p13"/>
              <p:cNvSpPr/>
              <p:nvPr/>
            </p:nvSpPr>
            <p:spPr>
              <a:xfrm rot="10800000">
                <a:off x="8650702" y="1651177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p13"/>
              <p:cNvSpPr/>
              <p:nvPr/>
            </p:nvSpPr>
            <p:spPr>
              <a:xfrm rot="10800000">
                <a:off x="8814477" y="1942327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40" name="Google Shape;340;p13"/>
            <p:cNvGrpSpPr/>
            <p:nvPr/>
          </p:nvGrpSpPr>
          <p:grpSpPr>
            <a:xfrm>
              <a:off x="7437187" y="204425"/>
              <a:ext cx="862215" cy="240599"/>
              <a:chOff x="6903462" y="1158900"/>
              <a:chExt cx="862215" cy="240599"/>
            </a:xfrm>
          </p:grpSpPr>
          <p:sp>
            <p:nvSpPr>
              <p:cNvPr id="341" name="Google Shape;341;p13"/>
              <p:cNvSpPr/>
              <p:nvPr/>
            </p:nvSpPr>
            <p:spPr>
              <a:xfrm flipH="1">
                <a:off x="6903462" y="1158900"/>
                <a:ext cx="240599" cy="240599"/>
              </a:xfrm>
              <a:custGeom>
                <a:avLst/>
                <a:gdLst/>
                <a:ahLst/>
                <a:cxnLst/>
                <a:rect l="l" t="t" r="r" b="b"/>
                <a:pathLst>
                  <a:path w="1784" h="1784" fill="none" extrusionOk="0">
                    <a:moveTo>
                      <a:pt x="1783" y="906"/>
                    </a:moveTo>
                    <a:cubicBezTo>
                      <a:pt x="1783" y="1392"/>
                      <a:pt x="1392" y="1783"/>
                      <a:pt x="877" y="1783"/>
                    </a:cubicBezTo>
                    <a:cubicBezTo>
                      <a:pt x="392" y="1783"/>
                      <a:pt x="0" y="1392"/>
                      <a:pt x="0" y="906"/>
                    </a:cubicBezTo>
                    <a:cubicBezTo>
                      <a:pt x="0" y="428"/>
                      <a:pt x="392" y="0"/>
                      <a:pt x="877" y="0"/>
                    </a:cubicBezTo>
                    <a:cubicBezTo>
                      <a:pt x="1392" y="0"/>
                      <a:pt x="1783" y="428"/>
                      <a:pt x="1783" y="906"/>
                    </a:cubicBezTo>
                    <a:close/>
                  </a:path>
                </a:pathLst>
              </a:custGeom>
              <a:noFill/>
              <a:ln w="597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13"/>
              <p:cNvSpPr/>
              <p:nvPr/>
            </p:nvSpPr>
            <p:spPr>
              <a:xfrm rot="5400000" flipH="1">
                <a:off x="7506622" y="1041704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43" name="Google Shape;343;p13"/>
          <p:cNvGrpSpPr/>
          <p:nvPr/>
        </p:nvGrpSpPr>
        <p:grpSpPr>
          <a:xfrm>
            <a:off x="-556748" y="-57000"/>
            <a:ext cx="10429656" cy="3378450"/>
            <a:chOff x="-556748" y="-57000"/>
            <a:chExt cx="10429656" cy="3378450"/>
          </a:xfrm>
        </p:grpSpPr>
        <p:grpSp>
          <p:nvGrpSpPr>
            <p:cNvPr id="344" name="Google Shape;344;p13"/>
            <p:cNvGrpSpPr/>
            <p:nvPr/>
          </p:nvGrpSpPr>
          <p:grpSpPr>
            <a:xfrm flipH="1">
              <a:off x="8221607" y="1714746"/>
              <a:ext cx="493321" cy="357312"/>
              <a:chOff x="1722354" y="229144"/>
              <a:chExt cx="1748744" cy="1266614"/>
            </a:xfrm>
          </p:grpSpPr>
          <p:sp>
            <p:nvSpPr>
              <p:cNvPr id="345" name="Google Shape;345;p13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avLst/>
                <a:gdLst/>
                <a:ahLst/>
                <a:cxnLst/>
                <a:rect l="l" t="t" r="r" b="b"/>
                <a:pathLst>
                  <a:path w="4864" h="2777" fill="none" extrusionOk="0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13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47" name="Google Shape;347;p13"/>
            <p:cNvSpPr/>
            <p:nvPr/>
          </p:nvSpPr>
          <p:spPr>
            <a:xfrm>
              <a:off x="8221600" y="-57000"/>
              <a:ext cx="1027600" cy="3378450"/>
            </a:xfrm>
            <a:custGeom>
              <a:avLst/>
              <a:gdLst/>
              <a:ahLst/>
              <a:cxnLst/>
              <a:rect l="l" t="t" r="r" b="b"/>
              <a:pathLst>
                <a:path w="41104" h="135138" extrusionOk="0">
                  <a:moveTo>
                    <a:pt x="41104" y="135138"/>
                  </a:moveTo>
                  <a:lnTo>
                    <a:pt x="0" y="111407"/>
                  </a:lnTo>
                  <a:lnTo>
                    <a:pt x="0" y="57500"/>
                  </a:lnTo>
                  <a:lnTo>
                    <a:pt x="12424" y="45076"/>
                  </a:lnTo>
                  <a:lnTo>
                    <a:pt x="12424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348" name="Google Shape;348;p13"/>
            <p:cNvGrpSpPr/>
            <p:nvPr/>
          </p:nvGrpSpPr>
          <p:grpSpPr>
            <a:xfrm>
              <a:off x="8527396" y="539490"/>
              <a:ext cx="1345511" cy="273510"/>
              <a:chOff x="-6675" y="2881558"/>
              <a:chExt cx="9140700" cy="2059567"/>
            </a:xfrm>
          </p:grpSpPr>
          <p:cxnSp>
            <p:nvCxnSpPr>
              <p:cNvPr id="349" name="Google Shape;349;p13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0" name="Google Shape;350;p13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1" name="Google Shape;351;p13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2" name="Google Shape;352;p13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3" name="Google Shape;353;p13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354" name="Google Shape;354;p13"/>
            <p:cNvGrpSpPr/>
            <p:nvPr/>
          </p:nvGrpSpPr>
          <p:grpSpPr>
            <a:xfrm rot="10800000">
              <a:off x="-556748" y="2551975"/>
              <a:ext cx="1029243" cy="273510"/>
              <a:chOff x="-6675" y="2881558"/>
              <a:chExt cx="9140700" cy="2059567"/>
            </a:xfrm>
          </p:grpSpPr>
          <p:cxnSp>
            <p:nvCxnSpPr>
              <p:cNvPr id="355" name="Google Shape;355;p13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6" name="Google Shape;356;p13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7" name="Google Shape;357;p13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8" name="Google Shape;358;p13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9" name="Google Shape;359;p13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360" name="Google Shape;360;p13"/>
          <p:cNvGrpSpPr/>
          <p:nvPr/>
        </p:nvGrpSpPr>
        <p:grpSpPr>
          <a:xfrm>
            <a:off x="-160350" y="1017736"/>
            <a:ext cx="9034618" cy="1344543"/>
            <a:chOff x="-160350" y="1017736"/>
            <a:chExt cx="9034618" cy="1344543"/>
          </a:xfrm>
        </p:grpSpPr>
        <p:sp>
          <p:nvSpPr>
            <p:cNvPr id="361" name="Google Shape;361;p13"/>
            <p:cNvSpPr/>
            <p:nvPr/>
          </p:nvSpPr>
          <p:spPr>
            <a:xfrm rot="10800000">
              <a:off x="8834212" y="1017736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13"/>
            <p:cNvSpPr/>
            <p:nvPr/>
          </p:nvSpPr>
          <p:spPr>
            <a:xfrm rot="5400000">
              <a:off x="40062" y="2121811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3" name="Google Shape;363;p13"/>
          <p:cNvSpPr/>
          <p:nvPr/>
        </p:nvSpPr>
        <p:spPr>
          <a:xfrm rot="-5400000">
            <a:off x="507335" y="632747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1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2" name="Google Shape;402;p16"/>
          <p:cNvSpPr txBox="1">
            <a:spLocks noGrp="1"/>
          </p:cNvSpPr>
          <p:nvPr>
            <p:ph type="subTitle" idx="1"/>
          </p:nvPr>
        </p:nvSpPr>
        <p:spPr>
          <a:xfrm>
            <a:off x="1090025" y="2438273"/>
            <a:ext cx="2260200" cy="15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03" name="Google Shape;403;p16"/>
          <p:cNvSpPr txBox="1">
            <a:spLocks noGrp="1"/>
          </p:cNvSpPr>
          <p:nvPr>
            <p:ph type="subTitle" idx="2"/>
          </p:nvPr>
        </p:nvSpPr>
        <p:spPr>
          <a:xfrm>
            <a:off x="3501725" y="2438273"/>
            <a:ext cx="2260200" cy="15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04" name="Google Shape;404;p16"/>
          <p:cNvSpPr txBox="1">
            <a:spLocks noGrp="1"/>
          </p:cNvSpPr>
          <p:nvPr>
            <p:ph type="subTitle" idx="3"/>
          </p:nvPr>
        </p:nvSpPr>
        <p:spPr>
          <a:xfrm>
            <a:off x="5913431" y="2438273"/>
            <a:ext cx="2260200" cy="15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05" name="Google Shape;405;p16"/>
          <p:cNvSpPr txBox="1">
            <a:spLocks noGrp="1"/>
          </p:cNvSpPr>
          <p:nvPr>
            <p:ph type="subTitle" idx="4"/>
          </p:nvPr>
        </p:nvSpPr>
        <p:spPr>
          <a:xfrm>
            <a:off x="1090025" y="2029925"/>
            <a:ext cx="2260200" cy="48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sp>
        <p:nvSpPr>
          <p:cNvPr id="406" name="Google Shape;406;p16"/>
          <p:cNvSpPr txBox="1">
            <a:spLocks noGrp="1"/>
          </p:cNvSpPr>
          <p:nvPr>
            <p:ph type="subTitle" idx="5"/>
          </p:nvPr>
        </p:nvSpPr>
        <p:spPr>
          <a:xfrm>
            <a:off x="3501728" y="2029925"/>
            <a:ext cx="2260200" cy="48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sp>
        <p:nvSpPr>
          <p:cNvPr id="407" name="Google Shape;407;p16"/>
          <p:cNvSpPr txBox="1">
            <a:spLocks noGrp="1"/>
          </p:cNvSpPr>
          <p:nvPr>
            <p:ph type="subTitle" idx="6"/>
          </p:nvPr>
        </p:nvSpPr>
        <p:spPr>
          <a:xfrm>
            <a:off x="5913432" y="2029925"/>
            <a:ext cx="2260200" cy="48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grpSp>
        <p:nvGrpSpPr>
          <p:cNvPr id="408" name="Google Shape;408;p16"/>
          <p:cNvGrpSpPr/>
          <p:nvPr/>
        </p:nvGrpSpPr>
        <p:grpSpPr>
          <a:xfrm>
            <a:off x="188277" y="445029"/>
            <a:ext cx="8669349" cy="4596267"/>
            <a:chOff x="188277" y="445029"/>
            <a:chExt cx="8669349" cy="4596267"/>
          </a:xfrm>
        </p:grpSpPr>
        <p:sp>
          <p:nvSpPr>
            <p:cNvPr id="409" name="Google Shape;409;p16"/>
            <p:cNvSpPr/>
            <p:nvPr/>
          </p:nvSpPr>
          <p:spPr>
            <a:xfrm rot="10800000">
              <a:off x="8615635" y="684429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6"/>
            <p:cNvSpPr/>
            <p:nvPr/>
          </p:nvSpPr>
          <p:spPr>
            <a:xfrm rot="10800000">
              <a:off x="8814510" y="445029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11" name="Google Shape;411;p16"/>
            <p:cNvGrpSpPr/>
            <p:nvPr/>
          </p:nvGrpSpPr>
          <p:grpSpPr>
            <a:xfrm>
              <a:off x="188277" y="4275152"/>
              <a:ext cx="206891" cy="766144"/>
              <a:chOff x="8650702" y="3525402"/>
              <a:chExt cx="206891" cy="766144"/>
            </a:xfrm>
          </p:grpSpPr>
          <p:sp>
            <p:nvSpPr>
              <p:cNvPr id="412" name="Google Shape;412;p16"/>
              <p:cNvSpPr/>
              <p:nvPr/>
            </p:nvSpPr>
            <p:spPr>
              <a:xfrm rot="10800000">
                <a:off x="8650702" y="352540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16"/>
              <p:cNvSpPr/>
              <p:nvPr/>
            </p:nvSpPr>
            <p:spPr>
              <a:xfrm rot="10800000">
                <a:off x="8814477" y="381655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14" name="Google Shape;414;p16"/>
          <p:cNvGrpSpPr/>
          <p:nvPr/>
        </p:nvGrpSpPr>
        <p:grpSpPr>
          <a:xfrm>
            <a:off x="478250" y="1380581"/>
            <a:ext cx="8298985" cy="1930684"/>
            <a:chOff x="478250" y="1380581"/>
            <a:chExt cx="8298985" cy="1930684"/>
          </a:xfrm>
        </p:grpSpPr>
        <p:sp>
          <p:nvSpPr>
            <p:cNvPr id="415" name="Google Shape;415;p16"/>
            <p:cNvSpPr/>
            <p:nvPr/>
          </p:nvSpPr>
          <p:spPr>
            <a:xfrm rot="10800000">
              <a:off x="8737179" y="1380581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16"/>
            <p:cNvSpPr/>
            <p:nvPr/>
          </p:nvSpPr>
          <p:spPr>
            <a:xfrm rot="10800000">
              <a:off x="478250" y="2870386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7" name="Google Shape;417;p16"/>
          <p:cNvGrpSpPr/>
          <p:nvPr/>
        </p:nvGrpSpPr>
        <p:grpSpPr>
          <a:xfrm>
            <a:off x="260198" y="-534009"/>
            <a:ext cx="8742927" cy="5946659"/>
            <a:chOff x="260198" y="-534009"/>
            <a:chExt cx="8742927" cy="5946659"/>
          </a:xfrm>
        </p:grpSpPr>
        <p:grpSp>
          <p:nvGrpSpPr>
            <p:cNvPr id="418" name="Google Shape;418;p16"/>
            <p:cNvGrpSpPr/>
            <p:nvPr/>
          </p:nvGrpSpPr>
          <p:grpSpPr>
            <a:xfrm rot="5400000" flipH="1">
              <a:off x="7247712" y="-188135"/>
              <a:ext cx="965258" cy="273510"/>
              <a:chOff x="-6675" y="2881558"/>
              <a:chExt cx="9140700" cy="2059567"/>
            </a:xfrm>
          </p:grpSpPr>
          <p:cxnSp>
            <p:nvCxnSpPr>
              <p:cNvPr id="419" name="Google Shape;419;p16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0" name="Google Shape;420;p16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1" name="Google Shape;421;p16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2" name="Google Shape;422;p16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3" name="Google Shape;423;p16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424" name="Google Shape;424;p16"/>
            <p:cNvSpPr/>
            <p:nvPr/>
          </p:nvSpPr>
          <p:spPr>
            <a:xfrm>
              <a:off x="5746750" y="-57000"/>
              <a:ext cx="3256375" cy="488250"/>
            </a:xfrm>
            <a:custGeom>
              <a:avLst/>
              <a:gdLst/>
              <a:ahLst/>
              <a:cxnLst/>
              <a:rect l="l" t="t" r="r" b="b"/>
              <a:pathLst>
                <a:path w="130255" h="19530" extrusionOk="0">
                  <a:moveTo>
                    <a:pt x="0" y="0"/>
                  </a:moveTo>
                  <a:lnTo>
                    <a:pt x="19531" y="19530"/>
                  </a:lnTo>
                  <a:lnTo>
                    <a:pt x="93650" y="19530"/>
                  </a:lnTo>
                  <a:lnTo>
                    <a:pt x="102323" y="10857"/>
                  </a:lnTo>
                  <a:lnTo>
                    <a:pt x="121066" y="10857"/>
                  </a:lnTo>
                  <a:lnTo>
                    <a:pt x="130255" y="1668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425" name="Google Shape;425;p16"/>
            <p:cNvGrpSpPr/>
            <p:nvPr/>
          </p:nvGrpSpPr>
          <p:grpSpPr>
            <a:xfrm>
              <a:off x="260198" y="3089575"/>
              <a:ext cx="493321" cy="2323075"/>
              <a:chOff x="260198" y="3089575"/>
              <a:chExt cx="493321" cy="2323075"/>
            </a:xfrm>
          </p:grpSpPr>
          <p:grpSp>
            <p:nvGrpSpPr>
              <p:cNvPr id="426" name="Google Shape;426;p16"/>
              <p:cNvGrpSpPr/>
              <p:nvPr/>
            </p:nvGrpSpPr>
            <p:grpSpPr>
              <a:xfrm rot="10800000">
                <a:off x="260198" y="3645746"/>
                <a:ext cx="493321" cy="357312"/>
                <a:chOff x="1722354" y="229144"/>
                <a:chExt cx="1748744" cy="1266614"/>
              </a:xfrm>
            </p:grpSpPr>
            <p:sp>
              <p:nvSpPr>
                <p:cNvPr id="427" name="Google Shape;427;p16"/>
                <p:cNvSpPr/>
                <p:nvPr/>
              </p:nvSpPr>
              <p:spPr>
                <a:xfrm rot="10800000">
                  <a:off x="2239107" y="792406"/>
                  <a:ext cx="1231990" cy="7033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64" h="2777" fill="none" extrusionOk="0">
                      <a:moveTo>
                        <a:pt x="4863" y="2776"/>
                      </a:moveTo>
                      <a:lnTo>
                        <a:pt x="2051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9525" cap="rnd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8" name="Google Shape;428;p16"/>
                <p:cNvSpPr/>
                <p:nvPr/>
              </p:nvSpPr>
              <p:spPr>
                <a:xfrm rot="10800000">
                  <a:off x="1722354" y="229144"/>
                  <a:ext cx="627506" cy="6207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8" h="2719" fill="none" extrusionOk="0">
                      <a:moveTo>
                        <a:pt x="2748" y="1363"/>
                      </a:moveTo>
                      <a:cubicBezTo>
                        <a:pt x="2748" y="2117"/>
                        <a:pt x="2117" y="2718"/>
                        <a:pt x="1392" y="2718"/>
                      </a:cubicBezTo>
                      <a:cubicBezTo>
                        <a:pt x="638" y="2718"/>
                        <a:pt x="1" y="2117"/>
                        <a:pt x="1" y="1363"/>
                      </a:cubicBezTo>
                      <a:cubicBezTo>
                        <a:pt x="1" y="609"/>
                        <a:pt x="638" y="0"/>
                        <a:pt x="1392" y="0"/>
                      </a:cubicBezTo>
                      <a:cubicBezTo>
                        <a:pt x="2117" y="0"/>
                        <a:pt x="2748" y="609"/>
                        <a:pt x="2748" y="1363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lt1"/>
                  </a:solidFill>
                  <a:prstDash val="solid"/>
                  <a:miter lim="724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29" name="Google Shape;429;p16"/>
              <p:cNvSpPr/>
              <p:nvPr/>
            </p:nvSpPr>
            <p:spPr>
              <a:xfrm>
                <a:off x="260200" y="3089575"/>
                <a:ext cx="476150" cy="2323075"/>
              </a:xfrm>
              <a:custGeom>
                <a:avLst/>
                <a:gdLst/>
                <a:ahLst/>
                <a:cxnLst/>
                <a:rect l="l" t="t" r="r" b="b"/>
                <a:pathLst>
                  <a:path w="19046" h="92923" extrusionOk="0">
                    <a:moveTo>
                      <a:pt x="0" y="0"/>
                    </a:moveTo>
                    <a:lnTo>
                      <a:pt x="0" y="36635"/>
                    </a:lnTo>
                    <a:lnTo>
                      <a:pt x="19046" y="55681"/>
                    </a:lnTo>
                    <a:lnTo>
                      <a:pt x="19046" y="92923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sp>
        <p:nvSpPr>
          <p:cNvPr id="430" name="Google Shape;430;p16"/>
          <p:cNvSpPr/>
          <p:nvPr/>
        </p:nvSpPr>
        <p:spPr>
          <a:xfrm rot="-5400000">
            <a:off x="507335" y="632747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sp>
        <p:nvSpPr>
          <p:cNvPr id="433" name="Google Shape;433;p17"/>
          <p:cNvSpPr txBox="1">
            <a:spLocks noGrp="1"/>
          </p:cNvSpPr>
          <p:nvPr>
            <p:ph type="subTitle" idx="1"/>
          </p:nvPr>
        </p:nvSpPr>
        <p:spPr>
          <a:xfrm>
            <a:off x="1253224" y="1770100"/>
            <a:ext cx="28110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34" name="Google Shape;434;p17"/>
          <p:cNvSpPr txBox="1">
            <a:spLocks noGrp="1"/>
          </p:cNvSpPr>
          <p:nvPr>
            <p:ph type="subTitle" idx="2"/>
          </p:nvPr>
        </p:nvSpPr>
        <p:spPr>
          <a:xfrm>
            <a:off x="5079776" y="1770100"/>
            <a:ext cx="28110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35" name="Google Shape;435;p17"/>
          <p:cNvSpPr txBox="1">
            <a:spLocks noGrp="1"/>
          </p:cNvSpPr>
          <p:nvPr>
            <p:ph type="subTitle" idx="3"/>
          </p:nvPr>
        </p:nvSpPr>
        <p:spPr>
          <a:xfrm>
            <a:off x="1253224" y="3281700"/>
            <a:ext cx="28110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36" name="Google Shape;436;p17"/>
          <p:cNvSpPr txBox="1">
            <a:spLocks noGrp="1"/>
          </p:cNvSpPr>
          <p:nvPr>
            <p:ph type="subTitle" idx="4"/>
          </p:nvPr>
        </p:nvSpPr>
        <p:spPr>
          <a:xfrm>
            <a:off x="5079776" y="3281700"/>
            <a:ext cx="28110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37" name="Google Shape;437;p17"/>
          <p:cNvSpPr txBox="1">
            <a:spLocks noGrp="1"/>
          </p:cNvSpPr>
          <p:nvPr>
            <p:ph type="subTitle" idx="5"/>
          </p:nvPr>
        </p:nvSpPr>
        <p:spPr>
          <a:xfrm>
            <a:off x="1253225" y="1316050"/>
            <a:ext cx="2811000" cy="51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sp>
        <p:nvSpPr>
          <p:cNvPr id="438" name="Google Shape;438;p17"/>
          <p:cNvSpPr txBox="1">
            <a:spLocks noGrp="1"/>
          </p:cNvSpPr>
          <p:nvPr>
            <p:ph type="subTitle" idx="6"/>
          </p:nvPr>
        </p:nvSpPr>
        <p:spPr>
          <a:xfrm>
            <a:off x="1253225" y="2827725"/>
            <a:ext cx="2811000" cy="51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sp>
        <p:nvSpPr>
          <p:cNvPr id="439" name="Google Shape;439;p17"/>
          <p:cNvSpPr txBox="1">
            <a:spLocks noGrp="1"/>
          </p:cNvSpPr>
          <p:nvPr>
            <p:ph type="subTitle" idx="7"/>
          </p:nvPr>
        </p:nvSpPr>
        <p:spPr>
          <a:xfrm>
            <a:off x="5079750" y="1316050"/>
            <a:ext cx="2811000" cy="51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sp>
        <p:nvSpPr>
          <p:cNvPr id="440" name="Google Shape;440;p17"/>
          <p:cNvSpPr txBox="1">
            <a:spLocks noGrp="1"/>
          </p:cNvSpPr>
          <p:nvPr>
            <p:ph type="subTitle" idx="8"/>
          </p:nvPr>
        </p:nvSpPr>
        <p:spPr>
          <a:xfrm>
            <a:off x="5079750" y="2827725"/>
            <a:ext cx="2811000" cy="51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grpSp>
        <p:nvGrpSpPr>
          <p:cNvPr id="441" name="Google Shape;441;p17"/>
          <p:cNvGrpSpPr/>
          <p:nvPr/>
        </p:nvGrpSpPr>
        <p:grpSpPr>
          <a:xfrm>
            <a:off x="487075" y="3743425"/>
            <a:ext cx="8733034" cy="1098995"/>
            <a:chOff x="487075" y="3743425"/>
            <a:chExt cx="8733034" cy="1098995"/>
          </a:xfrm>
        </p:grpSpPr>
        <p:sp>
          <p:nvSpPr>
            <p:cNvPr id="442" name="Google Shape;442;p17"/>
            <p:cNvSpPr/>
            <p:nvPr/>
          </p:nvSpPr>
          <p:spPr>
            <a:xfrm rot="5400000">
              <a:off x="8961054" y="3726360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17"/>
            <p:cNvSpPr/>
            <p:nvPr/>
          </p:nvSpPr>
          <p:spPr>
            <a:xfrm rot="5400000">
              <a:off x="8721654" y="3527485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44" name="Google Shape;444;p17"/>
            <p:cNvGrpSpPr/>
            <p:nvPr/>
          </p:nvGrpSpPr>
          <p:grpSpPr>
            <a:xfrm rot="5400000">
              <a:off x="766702" y="4355902"/>
              <a:ext cx="206891" cy="766144"/>
              <a:chOff x="8650702" y="3525402"/>
              <a:chExt cx="206891" cy="766144"/>
            </a:xfrm>
          </p:grpSpPr>
          <p:sp>
            <p:nvSpPr>
              <p:cNvPr id="445" name="Google Shape;445;p17"/>
              <p:cNvSpPr/>
              <p:nvPr/>
            </p:nvSpPr>
            <p:spPr>
              <a:xfrm rot="10800000">
                <a:off x="8650702" y="352540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" name="Google Shape;446;p17"/>
              <p:cNvSpPr/>
              <p:nvPr/>
            </p:nvSpPr>
            <p:spPr>
              <a:xfrm rot="10800000">
                <a:off x="8814477" y="381655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47" name="Google Shape;447;p17"/>
          <p:cNvGrpSpPr/>
          <p:nvPr/>
        </p:nvGrpSpPr>
        <p:grpSpPr>
          <a:xfrm>
            <a:off x="197650" y="1003129"/>
            <a:ext cx="8689509" cy="2910487"/>
            <a:chOff x="197650" y="1003129"/>
            <a:chExt cx="8689509" cy="2910487"/>
          </a:xfrm>
        </p:grpSpPr>
        <p:sp>
          <p:nvSpPr>
            <p:cNvPr id="448" name="Google Shape;448;p17"/>
            <p:cNvSpPr/>
            <p:nvPr/>
          </p:nvSpPr>
          <p:spPr>
            <a:xfrm>
              <a:off x="8847104" y="1003129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17"/>
            <p:cNvSpPr/>
            <p:nvPr/>
          </p:nvSpPr>
          <p:spPr>
            <a:xfrm rot="10800000">
              <a:off x="197650" y="3472736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0" name="Google Shape;450;p17"/>
          <p:cNvGrpSpPr/>
          <p:nvPr/>
        </p:nvGrpSpPr>
        <p:grpSpPr>
          <a:xfrm>
            <a:off x="-30950" y="-166792"/>
            <a:ext cx="9501942" cy="5231667"/>
            <a:chOff x="-30950" y="-166792"/>
            <a:chExt cx="9501942" cy="5231667"/>
          </a:xfrm>
        </p:grpSpPr>
        <p:grpSp>
          <p:nvGrpSpPr>
            <p:cNvPr id="451" name="Google Shape;451;p17"/>
            <p:cNvGrpSpPr/>
            <p:nvPr/>
          </p:nvGrpSpPr>
          <p:grpSpPr>
            <a:xfrm rot="-5400000">
              <a:off x="8362773" y="2998996"/>
              <a:ext cx="493321" cy="357312"/>
              <a:chOff x="1722354" y="229144"/>
              <a:chExt cx="1748744" cy="1266614"/>
            </a:xfrm>
          </p:grpSpPr>
          <p:sp>
            <p:nvSpPr>
              <p:cNvPr id="452" name="Google Shape;452;p17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avLst/>
                <a:gdLst/>
                <a:ahLst/>
                <a:cxnLst/>
                <a:rect l="l" t="t" r="r" b="b"/>
                <a:pathLst>
                  <a:path w="4864" h="2777" fill="none" extrusionOk="0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" name="Google Shape;453;p17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54" name="Google Shape;454;p17"/>
            <p:cNvGrpSpPr/>
            <p:nvPr/>
          </p:nvGrpSpPr>
          <p:grpSpPr>
            <a:xfrm rot="10800000" flipH="1">
              <a:off x="8505734" y="1680044"/>
              <a:ext cx="965258" cy="273510"/>
              <a:chOff x="-6675" y="2881558"/>
              <a:chExt cx="9140700" cy="2059567"/>
            </a:xfrm>
          </p:grpSpPr>
          <p:cxnSp>
            <p:nvCxnSpPr>
              <p:cNvPr id="455" name="Google Shape;455;p17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6" name="Google Shape;456;p17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7" name="Google Shape;457;p17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8" name="Google Shape;458;p17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9" name="Google Shape;459;p17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460" name="Google Shape;460;p17"/>
            <p:cNvSpPr/>
            <p:nvPr/>
          </p:nvSpPr>
          <p:spPr>
            <a:xfrm rot="5400000">
              <a:off x="7121670" y="1217270"/>
              <a:ext cx="3256375" cy="488250"/>
            </a:xfrm>
            <a:custGeom>
              <a:avLst/>
              <a:gdLst/>
              <a:ahLst/>
              <a:cxnLst/>
              <a:rect l="l" t="t" r="r" b="b"/>
              <a:pathLst>
                <a:path w="130255" h="19530" extrusionOk="0">
                  <a:moveTo>
                    <a:pt x="0" y="0"/>
                  </a:moveTo>
                  <a:lnTo>
                    <a:pt x="19531" y="19530"/>
                  </a:lnTo>
                  <a:lnTo>
                    <a:pt x="93650" y="19530"/>
                  </a:lnTo>
                  <a:lnTo>
                    <a:pt x="102323" y="10857"/>
                  </a:lnTo>
                  <a:lnTo>
                    <a:pt x="121066" y="10857"/>
                  </a:lnTo>
                  <a:lnTo>
                    <a:pt x="130255" y="1668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61" name="Google Shape;461;p17"/>
            <p:cNvSpPr/>
            <p:nvPr/>
          </p:nvSpPr>
          <p:spPr>
            <a:xfrm>
              <a:off x="-30950" y="2650075"/>
              <a:ext cx="581550" cy="2414800"/>
            </a:xfrm>
            <a:custGeom>
              <a:avLst/>
              <a:gdLst/>
              <a:ahLst/>
              <a:cxnLst/>
              <a:rect l="l" t="t" r="r" b="b"/>
              <a:pathLst>
                <a:path w="23262" h="96592" extrusionOk="0">
                  <a:moveTo>
                    <a:pt x="0" y="0"/>
                  </a:moveTo>
                  <a:lnTo>
                    <a:pt x="18318" y="18318"/>
                  </a:lnTo>
                  <a:lnTo>
                    <a:pt x="18318" y="58471"/>
                  </a:lnTo>
                  <a:lnTo>
                    <a:pt x="10373" y="66417"/>
                  </a:lnTo>
                  <a:lnTo>
                    <a:pt x="10373" y="83703"/>
                  </a:lnTo>
                  <a:lnTo>
                    <a:pt x="23262" y="96592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462" name="Google Shape;462;p17"/>
          <p:cNvSpPr/>
          <p:nvPr/>
        </p:nvSpPr>
        <p:spPr>
          <a:xfrm rot="-5400000">
            <a:off x="507335" y="632747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sp>
        <p:nvSpPr>
          <p:cNvPr id="465" name="Google Shape;465;p18"/>
          <p:cNvSpPr txBox="1">
            <a:spLocks noGrp="1"/>
          </p:cNvSpPr>
          <p:nvPr>
            <p:ph type="subTitle" idx="1"/>
          </p:nvPr>
        </p:nvSpPr>
        <p:spPr>
          <a:xfrm>
            <a:off x="1182950" y="1729925"/>
            <a:ext cx="1986000" cy="100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66" name="Google Shape;466;p18"/>
          <p:cNvSpPr txBox="1">
            <a:spLocks noGrp="1"/>
          </p:cNvSpPr>
          <p:nvPr>
            <p:ph type="subTitle" idx="2"/>
          </p:nvPr>
        </p:nvSpPr>
        <p:spPr>
          <a:xfrm>
            <a:off x="3580856" y="1729934"/>
            <a:ext cx="1986000" cy="100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67" name="Google Shape;467;p18"/>
          <p:cNvSpPr txBox="1">
            <a:spLocks noGrp="1"/>
          </p:cNvSpPr>
          <p:nvPr>
            <p:ph type="subTitle" idx="3"/>
          </p:nvPr>
        </p:nvSpPr>
        <p:spPr>
          <a:xfrm>
            <a:off x="1182950" y="3419050"/>
            <a:ext cx="1986000" cy="100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68" name="Google Shape;468;p18"/>
          <p:cNvSpPr txBox="1">
            <a:spLocks noGrp="1"/>
          </p:cNvSpPr>
          <p:nvPr>
            <p:ph type="subTitle" idx="4"/>
          </p:nvPr>
        </p:nvSpPr>
        <p:spPr>
          <a:xfrm>
            <a:off x="3579000" y="3419050"/>
            <a:ext cx="1986000" cy="100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69" name="Google Shape;469;p18"/>
          <p:cNvSpPr txBox="1">
            <a:spLocks noGrp="1"/>
          </p:cNvSpPr>
          <p:nvPr>
            <p:ph type="subTitle" idx="5"/>
          </p:nvPr>
        </p:nvSpPr>
        <p:spPr>
          <a:xfrm>
            <a:off x="5975050" y="1729934"/>
            <a:ext cx="1986000" cy="100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70" name="Google Shape;470;p18"/>
          <p:cNvSpPr txBox="1">
            <a:spLocks noGrp="1"/>
          </p:cNvSpPr>
          <p:nvPr>
            <p:ph type="subTitle" idx="6"/>
          </p:nvPr>
        </p:nvSpPr>
        <p:spPr>
          <a:xfrm>
            <a:off x="5975050" y="3419050"/>
            <a:ext cx="1986000" cy="100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71" name="Google Shape;471;p18"/>
          <p:cNvSpPr txBox="1">
            <a:spLocks noGrp="1"/>
          </p:cNvSpPr>
          <p:nvPr>
            <p:ph type="subTitle" idx="7"/>
          </p:nvPr>
        </p:nvSpPr>
        <p:spPr>
          <a:xfrm>
            <a:off x="1190750" y="1396451"/>
            <a:ext cx="1978200" cy="46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sp>
        <p:nvSpPr>
          <p:cNvPr id="472" name="Google Shape;472;p18"/>
          <p:cNvSpPr txBox="1">
            <a:spLocks noGrp="1"/>
          </p:cNvSpPr>
          <p:nvPr>
            <p:ph type="subTitle" idx="8"/>
          </p:nvPr>
        </p:nvSpPr>
        <p:spPr>
          <a:xfrm>
            <a:off x="3584756" y="1396458"/>
            <a:ext cx="1978200" cy="46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sp>
        <p:nvSpPr>
          <p:cNvPr id="473" name="Google Shape;473;p18"/>
          <p:cNvSpPr txBox="1">
            <a:spLocks noGrp="1"/>
          </p:cNvSpPr>
          <p:nvPr>
            <p:ph type="subTitle" idx="9"/>
          </p:nvPr>
        </p:nvSpPr>
        <p:spPr>
          <a:xfrm>
            <a:off x="5978950" y="1396458"/>
            <a:ext cx="1978200" cy="46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sp>
        <p:nvSpPr>
          <p:cNvPr id="474" name="Google Shape;474;p18"/>
          <p:cNvSpPr txBox="1">
            <a:spLocks noGrp="1"/>
          </p:cNvSpPr>
          <p:nvPr>
            <p:ph type="subTitle" idx="13"/>
          </p:nvPr>
        </p:nvSpPr>
        <p:spPr>
          <a:xfrm>
            <a:off x="1182950" y="3082550"/>
            <a:ext cx="1986000" cy="46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sp>
        <p:nvSpPr>
          <p:cNvPr id="475" name="Google Shape;475;p18"/>
          <p:cNvSpPr txBox="1">
            <a:spLocks noGrp="1"/>
          </p:cNvSpPr>
          <p:nvPr>
            <p:ph type="subTitle" idx="14"/>
          </p:nvPr>
        </p:nvSpPr>
        <p:spPr>
          <a:xfrm>
            <a:off x="3584758" y="3082550"/>
            <a:ext cx="1978200" cy="46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sp>
        <p:nvSpPr>
          <p:cNvPr id="476" name="Google Shape;476;p18"/>
          <p:cNvSpPr txBox="1">
            <a:spLocks noGrp="1"/>
          </p:cNvSpPr>
          <p:nvPr>
            <p:ph type="subTitle" idx="15"/>
          </p:nvPr>
        </p:nvSpPr>
        <p:spPr>
          <a:xfrm>
            <a:off x="5978948" y="3082550"/>
            <a:ext cx="1978200" cy="46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grpSp>
        <p:nvGrpSpPr>
          <p:cNvPr id="477" name="Google Shape;477;p18"/>
          <p:cNvGrpSpPr/>
          <p:nvPr/>
        </p:nvGrpSpPr>
        <p:grpSpPr>
          <a:xfrm>
            <a:off x="-173589" y="2054902"/>
            <a:ext cx="8977956" cy="875138"/>
            <a:chOff x="-173589" y="2054902"/>
            <a:chExt cx="8977956" cy="875138"/>
          </a:xfrm>
        </p:grpSpPr>
        <p:sp>
          <p:nvSpPr>
            <p:cNvPr id="478" name="Google Shape;478;p18"/>
            <p:cNvSpPr/>
            <p:nvPr/>
          </p:nvSpPr>
          <p:spPr>
            <a:xfrm rot="-5400000" flipH="1">
              <a:off x="157300" y="2670985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18"/>
            <p:cNvSpPr/>
            <p:nvPr/>
          </p:nvSpPr>
          <p:spPr>
            <a:xfrm rot="-5400000" flipH="1">
              <a:off x="42350" y="2423585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80" name="Google Shape;480;p18"/>
            <p:cNvGrpSpPr/>
            <p:nvPr/>
          </p:nvGrpSpPr>
          <p:grpSpPr>
            <a:xfrm rot="10800000" flipH="1">
              <a:off x="8597477" y="2054902"/>
              <a:ext cx="206891" cy="766144"/>
              <a:chOff x="8650702" y="3525402"/>
              <a:chExt cx="206891" cy="766144"/>
            </a:xfrm>
          </p:grpSpPr>
          <p:sp>
            <p:nvSpPr>
              <p:cNvPr id="481" name="Google Shape;481;p18"/>
              <p:cNvSpPr/>
              <p:nvPr/>
            </p:nvSpPr>
            <p:spPr>
              <a:xfrm rot="10800000">
                <a:off x="8650702" y="352540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" name="Google Shape;482;p18"/>
              <p:cNvSpPr/>
              <p:nvPr/>
            </p:nvSpPr>
            <p:spPr>
              <a:xfrm rot="10800000">
                <a:off x="8814477" y="381655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83" name="Google Shape;483;p18"/>
          <p:cNvGrpSpPr/>
          <p:nvPr/>
        </p:nvGrpSpPr>
        <p:grpSpPr>
          <a:xfrm>
            <a:off x="756786" y="700836"/>
            <a:ext cx="8183234" cy="4589198"/>
            <a:chOff x="756786" y="700836"/>
            <a:chExt cx="8183234" cy="4589198"/>
          </a:xfrm>
        </p:grpSpPr>
        <p:sp>
          <p:nvSpPr>
            <p:cNvPr id="484" name="Google Shape;484;p18"/>
            <p:cNvSpPr/>
            <p:nvPr/>
          </p:nvSpPr>
          <p:spPr>
            <a:xfrm flipH="1">
              <a:off x="756786" y="4849154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18"/>
            <p:cNvSpPr/>
            <p:nvPr/>
          </p:nvSpPr>
          <p:spPr>
            <a:xfrm rot="10800000" flipH="1">
              <a:off x="8899964" y="700836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6" name="Google Shape;486;p18"/>
          <p:cNvGrpSpPr/>
          <p:nvPr/>
        </p:nvGrpSpPr>
        <p:grpSpPr>
          <a:xfrm>
            <a:off x="-418722" y="-549400"/>
            <a:ext cx="9906875" cy="5811597"/>
            <a:chOff x="-418722" y="-549400"/>
            <a:chExt cx="9906875" cy="5811597"/>
          </a:xfrm>
        </p:grpSpPr>
        <p:grpSp>
          <p:nvGrpSpPr>
            <p:cNvPr id="487" name="Google Shape;487;p18"/>
            <p:cNvGrpSpPr/>
            <p:nvPr/>
          </p:nvGrpSpPr>
          <p:grpSpPr>
            <a:xfrm rot="10800000" flipH="1">
              <a:off x="8269288" y="182196"/>
              <a:ext cx="493321" cy="357312"/>
              <a:chOff x="1722354" y="229144"/>
              <a:chExt cx="1748744" cy="1266614"/>
            </a:xfrm>
          </p:grpSpPr>
          <p:sp>
            <p:nvSpPr>
              <p:cNvPr id="488" name="Google Shape;488;p18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avLst/>
                <a:gdLst/>
                <a:ahLst/>
                <a:cxnLst/>
                <a:rect l="l" t="t" r="r" b="b"/>
                <a:pathLst>
                  <a:path w="4864" h="2777" fill="none" extrusionOk="0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" name="Google Shape;489;p18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90" name="Google Shape;490;p18"/>
            <p:cNvGrpSpPr/>
            <p:nvPr/>
          </p:nvGrpSpPr>
          <p:grpSpPr>
            <a:xfrm rot="10800000">
              <a:off x="-418722" y="3973294"/>
              <a:ext cx="965258" cy="273510"/>
              <a:chOff x="-6675" y="2881558"/>
              <a:chExt cx="9140700" cy="2059567"/>
            </a:xfrm>
          </p:grpSpPr>
          <p:cxnSp>
            <p:nvCxnSpPr>
              <p:cNvPr id="491" name="Google Shape;491;p18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2" name="Google Shape;492;p18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3" name="Google Shape;493;p18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4" name="Google Shape;494;p18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5" name="Google Shape;495;p18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496" name="Google Shape;496;p18"/>
            <p:cNvSpPr/>
            <p:nvPr/>
          </p:nvSpPr>
          <p:spPr>
            <a:xfrm rot="-5400000" flipH="1">
              <a:off x="-642564" y="4073091"/>
              <a:ext cx="2068124" cy="310088"/>
            </a:xfrm>
            <a:custGeom>
              <a:avLst/>
              <a:gdLst/>
              <a:ahLst/>
              <a:cxnLst/>
              <a:rect l="l" t="t" r="r" b="b"/>
              <a:pathLst>
                <a:path w="130255" h="19530" extrusionOk="0">
                  <a:moveTo>
                    <a:pt x="0" y="0"/>
                  </a:moveTo>
                  <a:lnTo>
                    <a:pt x="19531" y="19530"/>
                  </a:lnTo>
                  <a:lnTo>
                    <a:pt x="93650" y="19530"/>
                  </a:lnTo>
                  <a:lnTo>
                    <a:pt x="102323" y="10857"/>
                  </a:lnTo>
                  <a:lnTo>
                    <a:pt x="121066" y="10857"/>
                  </a:lnTo>
                  <a:lnTo>
                    <a:pt x="130255" y="1668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97" name="Google Shape;497;p18"/>
            <p:cNvSpPr/>
            <p:nvPr/>
          </p:nvSpPr>
          <p:spPr>
            <a:xfrm flipH="1">
              <a:off x="8573201" y="-549400"/>
              <a:ext cx="914953" cy="3799205"/>
            </a:xfrm>
            <a:custGeom>
              <a:avLst/>
              <a:gdLst/>
              <a:ahLst/>
              <a:cxnLst/>
              <a:rect l="l" t="t" r="r" b="b"/>
              <a:pathLst>
                <a:path w="23262" h="96592" extrusionOk="0">
                  <a:moveTo>
                    <a:pt x="0" y="0"/>
                  </a:moveTo>
                  <a:lnTo>
                    <a:pt x="18318" y="18318"/>
                  </a:lnTo>
                  <a:lnTo>
                    <a:pt x="18318" y="58471"/>
                  </a:lnTo>
                  <a:lnTo>
                    <a:pt x="10373" y="66417"/>
                  </a:lnTo>
                  <a:lnTo>
                    <a:pt x="10373" y="83703"/>
                  </a:lnTo>
                  <a:lnTo>
                    <a:pt x="23262" y="96592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498" name="Google Shape;498;p18"/>
          <p:cNvSpPr/>
          <p:nvPr/>
        </p:nvSpPr>
        <p:spPr>
          <a:xfrm rot="-5400000">
            <a:off x="507335" y="632747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4" name="Google Shape;604;p23"/>
          <p:cNvGrpSpPr/>
          <p:nvPr/>
        </p:nvGrpSpPr>
        <p:grpSpPr>
          <a:xfrm>
            <a:off x="247028" y="2099252"/>
            <a:ext cx="8667366" cy="1707744"/>
            <a:chOff x="247028" y="2099252"/>
            <a:chExt cx="8667366" cy="1707744"/>
          </a:xfrm>
        </p:grpSpPr>
        <p:sp>
          <p:nvSpPr>
            <p:cNvPr id="605" name="Google Shape;605;p23"/>
            <p:cNvSpPr/>
            <p:nvPr/>
          </p:nvSpPr>
          <p:spPr>
            <a:xfrm rot="10800000" flipH="1">
              <a:off x="410803" y="2099252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23"/>
            <p:cNvSpPr/>
            <p:nvPr/>
          </p:nvSpPr>
          <p:spPr>
            <a:xfrm rot="10800000" flipH="1">
              <a:off x="247028" y="2390402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07" name="Google Shape;607;p23"/>
            <p:cNvGrpSpPr/>
            <p:nvPr/>
          </p:nvGrpSpPr>
          <p:grpSpPr>
            <a:xfrm flipH="1">
              <a:off x="8707503" y="3040852"/>
              <a:ext cx="206891" cy="766144"/>
              <a:chOff x="8650702" y="3525402"/>
              <a:chExt cx="206891" cy="766144"/>
            </a:xfrm>
          </p:grpSpPr>
          <p:sp>
            <p:nvSpPr>
              <p:cNvPr id="608" name="Google Shape;608;p23"/>
              <p:cNvSpPr/>
              <p:nvPr/>
            </p:nvSpPr>
            <p:spPr>
              <a:xfrm rot="10800000">
                <a:off x="8650702" y="352540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" name="Google Shape;609;p23"/>
              <p:cNvSpPr/>
              <p:nvPr/>
            </p:nvSpPr>
            <p:spPr>
              <a:xfrm rot="10800000">
                <a:off x="8814477" y="381655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10" name="Google Shape;610;p23"/>
          <p:cNvGrpSpPr/>
          <p:nvPr/>
        </p:nvGrpSpPr>
        <p:grpSpPr>
          <a:xfrm>
            <a:off x="-796767" y="-1090158"/>
            <a:ext cx="11445399" cy="6549695"/>
            <a:chOff x="-796767" y="-1090158"/>
            <a:chExt cx="11445399" cy="6549695"/>
          </a:xfrm>
        </p:grpSpPr>
        <p:sp>
          <p:nvSpPr>
            <p:cNvPr id="611" name="Google Shape;611;p23"/>
            <p:cNvSpPr/>
            <p:nvPr/>
          </p:nvSpPr>
          <p:spPr>
            <a:xfrm rot="5400000" flipH="1">
              <a:off x="-365574" y="-1521350"/>
              <a:ext cx="1470082" cy="2332467"/>
            </a:xfrm>
            <a:custGeom>
              <a:avLst/>
              <a:gdLst/>
              <a:ahLst/>
              <a:cxnLst/>
              <a:rect l="l" t="t" r="r" b="b"/>
              <a:pathLst>
                <a:path w="83338" h="132226" extrusionOk="0">
                  <a:moveTo>
                    <a:pt x="0" y="0"/>
                  </a:moveTo>
                  <a:lnTo>
                    <a:pt x="0" y="30327"/>
                  </a:lnTo>
                  <a:lnTo>
                    <a:pt x="43914" y="74240"/>
                  </a:lnTo>
                  <a:lnTo>
                    <a:pt x="43914" y="105053"/>
                  </a:lnTo>
                  <a:lnTo>
                    <a:pt x="83338" y="127814"/>
                  </a:lnTo>
                  <a:lnTo>
                    <a:pt x="80791" y="132226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612" name="Google Shape;612;p23"/>
            <p:cNvGrpSpPr/>
            <p:nvPr/>
          </p:nvGrpSpPr>
          <p:grpSpPr>
            <a:xfrm rot="10800000">
              <a:off x="11" y="108546"/>
              <a:ext cx="493321" cy="357312"/>
              <a:chOff x="1722354" y="229144"/>
              <a:chExt cx="1748744" cy="1266614"/>
            </a:xfrm>
          </p:grpSpPr>
          <p:sp>
            <p:nvSpPr>
              <p:cNvPr id="613" name="Google Shape;613;p23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avLst/>
                <a:gdLst/>
                <a:ahLst/>
                <a:cxnLst/>
                <a:rect l="l" t="t" r="r" b="b"/>
                <a:pathLst>
                  <a:path w="4864" h="2777" fill="none" extrusionOk="0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" name="Google Shape;614;p23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15" name="Google Shape;615;p23"/>
            <p:cNvSpPr/>
            <p:nvPr/>
          </p:nvSpPr>
          <p:spPr>
            <a:xfrm rot="-5400000" flipH="1">
              <a:off x="8788045" y="3598950"/>
              <a:ext cx="870400" cy="2850775"/>
            </a:xfrm>
            <a:custGeom>
              <a:avLst/>
              <a:gdLst/>
              <a:ahLst/>
              <a:cxnLst/>
              <a:rect l="l" t="t" r="r" b="b"/>
              <a:pathLst>
                <a:path w="34816" h="114031" extrusionOk="0">
                  <a:moveTo>
                    <a:pt x="18318" y="0"/>
                  </a:moveTo>
                  <a:lnTo>
                    <a:pt x="18318" y="9948"/>
                  </a:lnTo>
                  <a:lnTo>
                    <a:pt x="0" y="28265"/>
                  </a:lnTo>
                  <a:lnTo>
                    <a:pt x="0" y="48039"/>
                  </a:lnTo>
                  <a:lnTo>
                    <a:pt x="10736" y="58775"/>
                  </a:lnTo>
                  <a:lnTo>
                    <a:pt x="34816" y="58775"/>
                  </a:lnTo>
                  <a:lnTo>
                    <a:pt x="34816" y="114031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616" name="Google Shape;616;p23"/>
            <p:cNvGrpSpPr/>
            <p:nvPr/>
          </p:nvGrpSpPr>
          <p:grpSpPr>
            <a:xfrm rot="-5400000" flipH="1">
              <a:off x="8489086" y="4163846"/>
              <a:ext cx="493321" cy="357312"/>
              <a:chOff x="1722354" y="229144"/>
              <a:chExt cx="1748744" cy="1266614"/>
            </a:xfrm>
          </p:grpSpPr>
          <p:sp>
            <p:nvSpPr>
              <p:cNvPr id="617" name="Google Shape;617;p23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avLst/>
                <a:gdLst/>
                <a:ahLst/>
                <a:cxnLst/>
                <a:rect l="l" t="t" r="r" b="b"/>
                <a:pathLst>
                  <a:path w="4864" h="2777" fill="none" extrusionOk="0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" name="Google Shape;618;p23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19" name="Google Shape;619;p23"/>
            <p:cNvGrpSpPr/>
            <p:nvPr/>
          </p:nvGrpSpPr>
          <p:grpSpPr>
            <a:xfrm rot="5400000" flipH="1">
              <a:off x="765337" y="-239460"/>
              <a:ext cx="965258" cy="273510"/>
              <a:chOff x="-6675" y="2881558"/>
              <a:chExt cx="9140700" cy="2059567"/>
            </a:xfrm>
          </p:grpSpPr>
          <p:cxnSp>
            <p:nvCxnSpPr>
              <p:cNvPr id="620" name="Google Shape;620;p23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1" name="Google Shape;621;p23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2" name="Google Shape;622;p23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3" name="Google Shape;623;p23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4" name="Google Shape;624;p23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625" name="Google Shape;625;p23"/>
          <p:cNvGrpSpPr/>
          <p:nvPr/>
        </p:nvGrpSpPr>
        <p:grpSpPr>
          <a:xfrm>
            <a:off x="248565" y="1658361"/>
            <a:ext cx="8665831" cy="946305"/>
            <a:chOff x="248565" y="1658361"/>
            <a:chExt cx="8665831" cy="946305"/>
          </a:xfrm>
        </p:grpSpPr>
        <p:sp>
          <p:nvSpPr>
            <p:cNvPr id="626" name="Google Shape;626;p23"/>
            <p:cNvSpPr/>
            <p:nvPr/>
          </p:nvSpPr>
          <p:spPr>
            <a:xfrm rot="10800000" flipH="1">
              <a:off x="248565" y="1658361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23"/>
            <p:cNvSpPr/>
            <p:nvPr/>
          </p:nvSpPr>
          <p:spPr>
            <a:xfrm flipH="1">
              <a:off x="8874340" y="2163786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8" name="Google Shape;628;p23"/>
          <p:cNvSpPr/>
          <p:nvPr/>
        </p:nvSpPr>
        <p:spPr>
          <a:xfrm rot="-5400000">
            <a:off x="507335" y="632747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0" name="Google Shape;630;p24"/>
          <p:cNvGrpSpPr/>
          <p:nvPr/>
        </p:nvGrpSpPr>
        <p:grpSpPr>
          <a:xfrm>
            <a:off x="248752" y="491529"/>
            <a:ext cx="8669349" cy="4596267"/>
            <a:chOff x="188277" y="445029"/>
            <a:chExt cx="8669349" cy="4596267"/>
          </a:xfrm>
        </p:grpSpPr>
        <p:sp>
          <p:nvSpPr>
            <p:cNvPr id="631" name="Google Shape;631;p24"/>
            <p:cNvSpPr/>
            <p:nvPr/>
          </p:nvSpPr>
          <p:spPr>
            <a:xfrm rot="10800000">
              <a:off x="8615635" y="684429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24"/>
            <p:cNvSpPr/>
            <p:nvPr/>
          </p:nvSpPr>
          <p:spPr>
            <a:xfrm rot="10800000">
              <a:off x="8814510" y="445029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33" name="Google Shape;633;p24"/>
            <p:cNvGrpSpPr/>
            <p:nvPr/>
          </p:nvGrpSpPr>
          <p:grpSpPr>
            <a:xfrm>
              <a:off x="188277" y="4275152"/>
              <a:ext cx="206891" cy="766144"/>
              <a:chOff x="8650702" y="3525402"/>
              <a:chExt cx="206891" cy="766144"/>
            </a:xfrm>
          </p:grpSpPr>
          <p:sp>
            <p:nvSpPr>
              <p:cNvPr id="634" name="Google Shape;634;p24"/>
              <p:cNvSpPr/>
              <p:nvPr/>
            </p:nvSpPr>
            <p:spPr>
              <a:xfrm rot="10800000">
                <a:off x="8650702" y="352540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" name="Google Shape;635;p24"/>
              <p:cNvSpPr/>
              <p:nvPr/>
            </p:nvSpPr>
            <p:spPr>
              <a:xfrm rot="10800000">
                <a:off x="8814477" y="381655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6" name="Google Shape;636;p24"/>
          <p:cNvGrpSpPr/>
          <p:nvPr/>
        </p:nvGrpSpPr>
        <p:grpSpPr>
          <a:xfrm>
            <a:off x="315625" y="1279781"/>
            <a:ext cx="8602485" cy="1562434"/>
            <a:chOff x="174750" y="1380581"/>
            <a:chExt cx="8602485" cy="1562434"/>
          </a:xfrm>
        </p:grpSpPr>
        <p:sp>
          <p:nvSpPr>
            <p:cNvPr id="637" name="Google Shape;637;p24"/>
            <p:cNvSpPr/>
            <p:nvPr/>
          </p:nvSpPr>
          <p:spPr>
            <a:xfrm rot="10800000">
              <a:off x="8737179" y="1380581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24"/>
            <p:cNvSpPr/>
            <p:nvPr/>
          </p:nvSpPr>
          <p:spPr>
            <a:xfrm rot="10800000">
              <a:off x="174750" y="2502136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9" name="Google Shape;639;p24"/>
          <p:cNvGrpSpPr/>
          <p:nvPr/>
        </p:nvGrpSpPr>
        <p:grpSpPr>
          <a:xfrm>
            <a:off x="355673" y="-567309"/>
            <a:ext cx="8751502" cy="5946659"/>
            <a:chOff x="251623" y="-534009"/>
            <a:chExt cx="8751502" cy="5946659"/>
          </a:xfrm>
        </p:grpSpPr>
        <p:grpSp>
          <p:nvGrpSpPr>
            <p:cNvPr id="640" name="Google Shape;640;p24"/>
            <p:cNvGrpSpPr/>
            <p:nvPr/>
          </p:nvGrpSpPr>
          <p:grpSpPr>
            <a:xfrm rot="10800000">
              <a:off x="251623" y="3645746"/>
              <a:ext cx="493321" cy="357312"/>
              <a:chOff x="1722354" y="229144"/>
              <a:chExt cx="1748744" cy="1266614"/>
            </a:xfrm>
          </p:grpSpPr>
          <p:sp>
            <p:nvSpPr>
              <p:cNvPr id="641" name="Google Shape;641;p24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avLst/>
                <a:gdLst/>
                <a:ahLst/>
                <a:cxnLst/>
                <a:rect l="l" t="t" r="r" b="b"/>
                <a:pathLst>
                  <a:path w="4864" h="2777" fill="none" extrusionOk="0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" name="Google Shape;642;p24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3" name="Google Shape;643;p24"/>
            <p:cNvGrpSpPr/>
            <p:nvPr/>
          </p:nvGrpSpPr>
          <p:grpSpPr>
            <a:xfrm rot="5400000" flipH="1">
              <a:off x="7247712" y="-188135"/>
              <a:ext cx="965258" cy="273510"/>
              <a:chOff x="-6675" y="2881558"/>
              <a:chExt cx="9140700" cy="2059567"/>
            </a:xfrm>
          </p:grpSpPr>
          <p:cxnSp>
            <p:nvCxnSpPr>
              <p:cNvPr id="644" name="Google Shape;644;p24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5" name="Google Shape;645;p24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6" name="Google Shape;646;p24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7" name="Google Shape;647;p24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8" name="Google Shape;648;p24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649" name="Google Shape;649;p24"/>
            <p:cNvSpPr/>
            <p:nvPr/>
          </p:nvSpPr>
          <p:spPr>
            <a:xfrm>
              <a:off x="5746750" y="-57000"/>
              <a:ext cx="3256375" cy="488250"/>
            </a:xfrm>
            <a:custGeom>
              <a:avLst/>
              <a:gdLst/>
              <a:ahLst/>
              <a:cxnLst/>
              <a:rect l="l" t="t" r="r" b="b"/>
              <a:pathLst>
                <a:path w="130255" h="19530" extrusionOk="0">
                  <a:moveTo>
                    <a:pt x="0" y="0"/>
                  </a:moveTo>
                  <a:lnTo>
                    <a:pt x="19531" y="19530"/>
                  </a:lnTo>
                  <a:lnTo>
                    <a:pt x="93650" y="19530"/>
                  </a:lnTo>
                  <a:lnTo>
                    <a:pt x="102323" y="10857"/>
                  </a:lnTo>
                  <a:lnTo>
                    <a:pt x="121066" y="10857"/>
                  </a:lnTo>
                  <a:lnTo>
                    <a:pt x="130255" y="1668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50" name="Google Shape;650;p24"/>
            <p:cNvSpPr/>
            <p:nvPr/>
          </p:nvSpPr>
          <p:spPr>
            <a:xfrm>
              <a:off x="260200" y="3089575"/>
              <a:ext cx="476150" cy="2323075"/>
            </a:xfrm>
            <a:custGeom>
              <a:avLst/>
              <a:gdLst/>
              <a:ahLst/>
              <a:cxnLst/>
              <a:rect l="l" t="t" r="r" b="b"/>
              <a:pathLst>
                <a:path w="19046" h="92923" extrusionOk="0">
                  <a:moveTo>
                    <a:pt x="0" y="0"/>
                  </a:moveTo>
                  <a:lnTo>
                    <a:pt x="0" y="36635"/>
                  </a:lnTo>
                  <a:lnTo>
                    <a:pt x="19046" y="55681"/>
                  </a:lnTo>
                  <a:lnTo>
                    <a:pt x="19046" y="92923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651" name="Google Shape;651;p24"/>
          <p:cNvSpPr/>
          <p:nvPr/>
        </p:nvSpPr>
        <p:spPr>
          <a:xfrm rot="-5400000">
            <a:off x="507335" y="632747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>
            <a:spLocks noGrp="1"/>
          </p:cNvSpPr>
          <p:nvPr>
            <p:ph type="title"/>
          </p:nvPr>
        </p:nvSpPr>
        <p:spPr>
          <a:xfrm>
            <a:off x="1136800" y="2325725"/>
            <a:ext cx="3653400" cy="989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4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title" idx="2" hasCustomPrompt="1"/>
          </p:nvPr>
        </p:nvSpPr>
        <p:spPr>
          <a:xfrm>
            <a:off x="4790350" y="2279800"/>
            <a:ext cx="1343100" cy="989400"/>
          </a:xfrm>
          <a:prstGeom prst="rect">
            <a:avLst/>
          </a:prstGeom>
          <a:solidFill>
            <a:srgbClr val="FFFFFF">
              <a:alpha val="7500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9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27" name="Google Shape;27;p3"/>
          <p:cNvGrpSpPr/>
          <p:nvPr/>
        </p:nvGrpSpPr>
        <p:grpSpPr>
          <a:xfrm rot="-5400000">
            <a:off x="3860412" y="-1906049"/>
            <a:ext cx="3859204" cy="615399"/>
            <a:chOff x="-6675" y="307100"/>
            <a:chExt cx="9140700" cy="4634025"/>
          </a:xfrm>
        </p:grpSpPr>
        <p:cxnSp>
          <p:nvCxnSpPr>
            <p:cNvPr id="28" name="Google Shape;28;p3"/>
            <p:cNvCxnSpPr/>
            <p:nvPr/>
          </p:nvCxnSpPr>
          <p:spPr>
            <a:xfrm>
              <a:off x="-6675" y="307100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" name="Google Shape;29;p3"/>
            <p:cNvCxnSpPr/>
            <p:nvPr/>
          </p:nvCxnSpPr>
          <p:spPr>
            <a:xfrm>
              <a:off x="-6675" y="1336883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" name="Google Shape;30;p3"/>
            <p:cNvCxnSpPr/>
            <p:nvPr/>
          </p:nvCxnSpPr>
          <p:spPr>
            <a:xfrm>
              <a:off x="-6675" y="821992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" name="Google Shape;31;p3"/>
            <p:cNvCxnSpPr/>
            <p:nvPr/>
          </p:nvCxnSpPr>
          <p:spPr>
            <a:xfrm>
              <a:off x="-6675" y="1851775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" name="Google Shape;32;p3"/>
            <p:cNvCxnSpPr/>
            <p:nvPr/>
          </p:nvCxnSpPr>
          <p:spPr>
            <a:xfrm>
              <a:off x="-6675" y="2366667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" name="Google Shape;33;p3"/>
            <p:cNvCxnSpPr/>
            <p:nvPr/>
          </p:nvCxnSpPr>
          <p:spPr>
            <a:xfrm>
              <a:off x="-6675" y="2881558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" name="Google Shape;34;p3"/>
            <p:cNvCxnSpPr/>
            <p:nvPr/>
          </p:nvCxnSpPr>
          <p:spPr>
            <a:xfrm>
              <a:off x="-6675" y="3396450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" name="Google Shape;35;p3"/>
            <p:cNvCxnSpPr/>
            <p:nvPr/>
          </p:nvCxnSpPr>
          <p:spPr>
            <a:xfrm>
              <a:off x="-6675" y="3911342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" name="Google Shape;36;p3"/>
            <p:cNvCxnSpPr/>
            <p:nvPr/>
          </p:nvCxnSpPr>
          <p:spPr>
            <a:xfrm>
              <a:off x="-6675" y="4426233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" name="Google Shape;37;p3"/>
            <p:cNvCxnSpPr/>
            <p:nvPr/>
          </p:nvCxnSpPr>
          <p:spPr>
            <a:xfrm>
              <a:off x="-6675" y="4941125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8" name="Google Shape;38;p3"/>
          <p:cNvGrpSpPr/>
          <p:nvPr/>
        </p:nvGrpSpPr>
        <p:grpSpPr>
          <a:xfrm>
            <a:off x="-415272" y="538801"/>
            <a:ext cx="7636891" cy="5144942"/>
            <a:chOff x="-415272" y="538801"/>
            <a:chExt cx="7636891" cy="5144942"/>
          </a:xfrm>
        </p:grpSpPr>
        <p:grpSp>
          <p:nvGrpSpPr>
            <p:cNvPr id="39" name="Google Shape;39;p3"/>
            <p:cNvGrpSpPr/>
            <p:nvPr/>
          </p:nvGrpSpPr>
          <p:grpSpPr>
            <a:xfrm>
              <a:off x="6110275" y="4572400"/>
              <a:ext cx="1111343" cy="1111343"/>
              <a:chOff x="8307725" y="278700"/>
              <a:chExt cx="1111343" cy="1111343"/>
            </a:xfrm>
          </p:grpSpPr>
          <p:sp>
            <p:nvSpPr>
              <p:cNvPr id="40" name="Google Shape;40;p3"/>
              <p:cNvSpPr/>
              <p:nvPr/>
            </p:nvSpPr>
            <p:spPr>
              <a:xfrm>
                <a:off x="8307725" y="278700"/>
                <a:ext cx="1111343" cy="1111343"/>
              </a:xfrm>
              <a:custGeom>
                <a:avLst/>
                <a:gdLst/>
                <a:ahLst/>
                <a:cxnLst/>
                <a:rect l="l" t="t" r="r" b="b"/>
                <a:pathLst>
                  <a:path w="17396" h="17396" fill="none" extrusionOk="0">
                    <a:moveTo>
                      <a:pt x="8698" y="1"/>
                    </a:moveTo>
                    <a:cubicBezTo>
                      <a:pt x="13503" y="1"/>
                      <a:pt x="17395" y="3893"/>
                      <a:pt x="17395" y="8698"/>
                    </a:cubicBezTo>
                    <a:cubicBezTo>
                      <a:pt x="17395" y="13496"/>
                      <a:pt x="13503" y="17396"/>
                      <a:pt x="8698" y="17396"/>
                    </a:cubicBezTo>
                    <a:cubicBezTo>
                      <a:pt x="3900" y="17396"/>
                      <a:pt x="1" y="13496"/>
                      <a:pt x="1" y="8698"/>
                    </a:cubicBezTo>
                    <a:cubicBezTo>
                      <a:pt x="1" y="3893"/>
                      <a:pt x="3900" y="1"/>
                      <a:pt x="8698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3"/>
              <p:cNvSpPr/>
              <p:nvPr/>
            </p:nvSpPr>
            <p:spPr>
              <a:xfrm>
                <a:off x="8481362" y="452337"/>
                <a:ext cx="764065" cy="762212"/>
              </a:xfrm>
              <a:custGeom>
                <a:avLst/>
                <a:gdLst/>
                <a:ahLst/>
                <a:cxnLst/>
                <a:rect l="l" t="t" r="r" b="b"/>
                <a:pathLst>
                  <a:path w="11960" h="11931" fill="none" extrusionOk="0">
                    <a:moveTo>
                      <a:pt x="5980" y="1"/>
                    </a:moveTo>
                    <a:cubicBezTo>
                      <a:pt x="9271" y="1"/>
                      <a:pt x="11960" y="2653"/>
                      <a:pt x="11960" y="5980"/>
                    </a:cubicBezTo>
                    <a:cubicBezTo>
                      <a:pt x="11960" y="9271"/>
                      <a:pt x="9271" y="11931"/>
                      <a:pt x="5980" y="11931"/>
                    </a:cubicBezTo>
                    <a:cubicBezTo>
                      <a:pt x="2690" y="11931"/>
                      <a:pt x="1" y="9271"/>
                      <a:pt x="1" y="5980"/>
                    </a:cubicBezTo>
                    <a:cubicBezTo>
                      <a:pt x="1" y="2653"/>
                      <a:pt x="2690" y="1"/>
                      <a:pt x="5980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2" name="Google Shape;42;p3"/>
            <p:cNvGrpSpPr/>
            <p:nvPr/>
          </p:nvGrpSpPr>
          <p:grpSpPr>
            <a:xfrm>
              <a:off x="-415272" y="538801"/>
              <a:ext cx="2027056" cy="586283"/>
              <a:chOff x="-415272" y="538801"/>
              <a:chExt cx="2027056" cy="586283"/>
            </a:xfrm>
          </p:grpSpPr>
          <p:sp>
            <p:nvSpPr>
              <p:cNvPr id="43" name="Google Shape;43;p3"/>
              <p:cNvSpPr/>
              <p:nvPr/>
            </p:nvSpPr>
            <p:spPr>
              <a:xfrm rot="-5400000">
                <a:off x="1352729" y="32286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3"/>
              <p:cNvSpPr/>
              <p:nvPr/>
            </p:nvSpPr>
            <p:spPr>
              <a:xfrm rot="-5400000">
                <a:off x="-39071" y="673783"/>
                <a:ext cx="75100" cy="827502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body" idx="1"/>
          </p:nvPr>
        </p:nvSpPr>
        <p:spPr>
          <a:xfrm>
            <a:off x="720000" y="1056776"/>
            <a:ext cx="7704000" cy="4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grpSp>
        <p:nvGrpSpPr>
          <p:cNvPr id="48" name="Google Shape;48;p4"/>
          <p:cNvGrpSpPr/>
          <p:nvPr/>
        </p:nvGrpSpPr>
        <p:grpSpPr>
          <a:xfrm>
            <a:off x="188277" y="1651177"/>
            <a:ext cx="8669316" cy="2098194"/>
            <a:chOff x="188277" y="1651177"/>
            <a:chExt cx="8669316" cy="2098194"/>
          </a:xfrm>
        </p:grpSpPr>
        <p:sp>
          <p:nvSpPr>
            <p:cNvPr id="49" name="Google Shape;49;p4"/>
            <p:cNvSpPr/>
            <p:nvPr/>
          </p:nvSpPr>
          <p:spPr>
            <a:xfrm rot="10800000">
              <a:off x="8650702" y="1651177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4"/>
            <p:cNvSpPr/>
            <p:nvPr/>
          </p:nvSpPr>
          <p:spPr>
            <a:xfrm rot="10800000">
              <a:off x="8814477" y="1942327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1" name="Google Shape;51;p4"/>
            <p:cNvGrpSpPr/>
            <p:nvPr/>
          </p:nvGrpSpPr>
          <p:grpSpPr>
            <a:xfrm>
              <a:off x="188277" y="2983227"/>
              <a:ext cx="206891" cy="766144"/>
              <a:chOff x="8650702" y="3525402"/>
              <a:chExt cx="206891" cy="766144"/>
            </a:xfrm>
          </p:grpSpPr>
          <p:sp>
            <p:nvSpPr>
              <p:cNvPr id="52" name="Google Shape;52;p4"/>
              <p:cNvSpPr/>
              <p:nvPr/>
            </p:nvSpPr>
            <p:spPr>
              <a:xfrm rot="10800000">
                <a:off x="8650702" y="352540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4"/>
              <p:cNvSpPr/>
              <p:nvPr/>
            </p:nvSpPr>
            <p:spPr>
              <a:xfrm rot="10800000">
                <a:off x="8814477" y="381655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4" name="Google Shape;54;p4"/>
          <p:cNvGrpSpPr/>
          <p:nvPr/>
        </p:nvGrpSpPr>
        <p:grpSpPr>
          <a:xfrm>
            <a:off x="-1181862" y="-331600"/>
            <a:ext cx="11020270" cy="5673388"/>
            <a:chOff x="-1181862" y="-331600"/>
            <a:chExt cx="11020270" cy="5673388"/>
          </a:xfrm>
        </p:grpSpPr>
        <p:grpSp>
          <p:nvGrpSpPr>
            <p:cNvPr id="55" name="Google Shape;55;p4"/>
            <p:cNvGrpSpPr/>
            <p:nvPr/>
          </p:nvGrpSpPr>
          <p:grpSpPr>
            <a:xfrm>
              <a:off x="8873150" y="1130915"/>
              <a:ext cx="965258" cy="273510"/>
              <a:chOff x="-6675" y="2881558"/>
              <a:chExt cx="9140700" cy="2059567"/>
            </a:xfrm>
          </p:grpSpPr>
          <p:cxnSp>
            <p:nvCxnSpPr>
              <p:cNvPr id="56" name="Google Shape;56;p4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" name="Google Shape;57;p4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" name="Google Shape;58;p4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" name="Google Shape;59;p4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" name="Google Shape;60;p4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61" name="Google Shape;61;p4"/>
            <p:cNvSpPr/>
            <p:nvPr/>
          </p:nvSpPr>
          <p:spPr>
            <a:xfrm>
              <a:off x="8095400" y="-331600"/>
              <a:ext cx="1470082" cy="2332467"/>
            </a:xfrm>
            <a:custGeom>
              <a:avLst/>
              <a:gdLst/>
              <a:ahLst/>
              <a:cxnLst/>
              <a:rect l="l" t="t" r="r" b="b"/>
              <a:pathLst>
                <a:path w="83338" h="132226" extrusionOk="0">
                  <a:moveTo>
                    <a:pt x="0" y="0"/>
                  </a:moveTo>
                  <a:lnTo>
                    <a:pt x="0" y="30327"/>
                  </a:lnTo>
                  <a:lnTo>
                    <a:pt x="43914" y="74240"/>
                  </a:lnTo>
                  <a:lnTo>
                    <a:pt x="43914" y="105053"/>
                  </a:lnTo>
                  <a:lnTo>
                    <a:pt x="83338" y="127814"/>
                  </a:lnTo>
                  <a:lnTo>
                    <a:pt x="80791" y="132226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62" name="Google Shape;62;p4"/>
            <p:cNvGrpSpPr/>
            <p:nvPr/>
          </p:nvGrpSpPr>
          <p:grpSpPr>
            <a:xfrm rot="10800000" flipH="1">
              <a:off x="8650689" y="182196"/>
              <a:ext cx="493321" cy="357312"/>
              <a:chOff x="1722354" y="229144"/>
              <a:chExt cx="1748744" cy="1266614"/>
            </a:xfrm>
          </p:grpSpPr>
          <p:sp>
            <p:nvSpPr>
              <p:cNvPr id="63" name="Google Shape;63;p4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avLst/>
                <a:gdLst/>
                <a:ahLst/>
                <a:cxnLst/>
                <a:rect l="l" t="t" r="r" b="b"/>
                <a:pathLst>
                  <a:path w="4864" h="2777" fill="none" extrusionOk="0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4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5" name="Google Shape;65;p4"/>
            <p:cNvSpPr/>
            <p:nvPr/>
          </p:nvSpPr>
          <p:spPr>
            <a:xfrm rot="5400000">
              <a:off x="-191675" y="3481200"/>
              <a:ext cx="870400" cy="2850775"/>
            </a:xfrm>
            <a:custGeom>
              <a:avLst/>
              <a:gdLst/>
              <a:ahLst/>
              <a:cxnLst/>
              <a:rect l="l" t="t" r="r" b="b"/>
              <a:pathLst>
                <a:path w="34816" h="114031" extrusionOk="0">
                  <a:moveTo>
                    <a:pt x="18318" y="0"/>
                  </a:moveTo>
                  <a:lnTo>
                    <a:pt x="18318" y="9948"/>
                  </a:lnTo>
                  <a:lnTo>
                    <a:pt x="0" y="28265"/>
                  </a:lnTo>
                  <a:lnTo>
                    <a:pt x="0" y="48039"/>
                  </a:lnTo>
                  <a:lnTo>
                    <a:pt x="10736" y="58775"/>
                  </a:lnTo>
                  <a:lnTo>
                    <a:pt x="34816" y="58775"/>
                  </a:lnTo>
                  <a:lnTo>
                    <a:pt x="34816" y="114031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66" name="Google Shape;66;p4"/>
            <p:cNvGrpSpPr/>
            <p:nvPr/>
          </p:nvGrpSpPr>
          <p:grpSpPr>
            <a:xfrm rot="-5400000" flipH="1">
              <a:off x="159064" y="4046096"/>
              <a:ext cx="493321" cy="357312"/>
              <a:chOff x="1722354" y="229144"/>
              <a:chExt cx="1748744" cy="1266614"/>
            </a:xfrm>
          </p:grpSpPr>
          <p:sp>
            <p:nvSpPr>
              <p:cNvPr id="67" name="Google Shape;67;p4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avLst/>
                <a:gdLst/>
                <a:ahLst/>
                <a:cxnLst/>
                <a:rect l="l" t="t" r="r" b="b"/>
                <a:pathLst>
                  <a:path w="4864" h="2777" fill="none" extrusionOk="0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4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9" name="Google Shape;69;p4"/>
            <p:cNvGrpSpPr/>
            <p:nvPr/>
          </p:nvGrpSpPr>
          <p:grpSpPr>
            <a:xfrm>
              <a:off x="-776975" y="4800515"/>
              <a:ext cx="965258" cy="273510"/>
              <a:chOff x="-6675" y="2881558"/>
              <a:chExt cx="9140700" cy="2059567"/>
            </a:xfrm>
          </p:grpSpPr>
          <p:cxnSp>
            <p:nvCxnSpPr>
              <p:cNvPr id="70" name="Google Shape;70;p4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1" name="Google Shape;71;p4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" name="Google Shape;72;p4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" name="Google Shape;73;p4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" name="Google Shape;74;p4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75" name="Google Shape;75;p4"/>
          <p:cNvGrpSpPr/>
          <p:nvPr/>
        </p:nvGrpSpPr>
        <p:grpSpPr>
          <a:xfrm>
            <a:off x="-142612" y="-168664"/>
            <a:ext cx="7919030" cy="2888968"/>
            <a:chOff x="-142612" y="-168664"/>
            <a:chExt cx="7919030" cy="2888968"/>
          </a:xfrm>
        </p:grpSpPr>
        <p:sp>
          <p:nvSpPr>
            <p:cNvPr id="76" name="Google Shape;76;p4"/>
            <p:cNvSpPr/>
            <p:nvPr/>
          </p:nvSpPr>
          <p:spPr>
            <a:xfrm rot="10800000">
              <a:off x="7736362" y="-168664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4"/>
            <p:cNvSpPr/>
            <p:nvPr/>
          </p:nvSpPr>
          <p:spPr>
            <a:xfrm rot="5400000">
              <a:off x="57800" y="2479836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" name="Google Shape;78;p4"/>
          <p:cNvSpPr/>
          <p:nvPr/>
        </p:nvSpPr>
        <p:spPr>
          <a:xfrm rot="-5400000">
            <a:off x="507335" y="632747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sp>
        <p:nvSpPr>
          <p:cNvPr id="81" name="Google Shape;81;p5"/>
          <p:cNvSpPr txBox="1">
            <a:spLocks noGrp="1"/>
          </p:cNvSpPr>
          <p:nvPr>
            <p:ph type="subTitle" idx="1"/>
          </p:nvPr>
        </p:nvSpPr>
        <p:spPr>
          <a:xfrm>
            <a:off x="4861824" y="2438075"/>
            <a:ext cx="2610900" cy="14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5"/>
          <p:cNvSpPr txBox="1">
            <a:spLocks noGrp="1"/>
          </p:cNvSpPr>
          <p:nvPr>
            <p:ph type="subTitle" idx="2"/>
          </p:nvPr>
        </p:nvSpPr>
        <p:spPr>
          <a:xfrm>
            <a:off x="1671269" y="2438075"/>
            <a:ext cx="2610900" cy="14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5"/>
          <p:cNvSpPr txBox="1">
            <a:spLocks noGrp="1"/>
          </p:cNvSpPr>
          <p:nvPr>
            <p:ph type="subTitle" idx="3"/>
          </p:nvPr>
        </p:nvSpPr>
        <p:spPr>
          <a:xfrm>
            <a:off x="1671269" y="2041650"/>
            <a:ext cx="2610900" cy="48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sp>
        <p:nvSpPr>
          <p:cNvPr id="84" name="Google Shape;84;p5"/>
          <p:cNvSpPr txBox="1">
            <a:spLocks noGrp="1"/>
          </p:cNvSpPr>
          <p:nvPr>
            <p:ph type="subTitle" idx="4"/>
          </p:nvPr>
        </p:nvSpPr>
        <p:spPr>
          <a:xfrm>
            <a:off x="4861831" y="2041650"/>
            <a:ext cx="2610900" cy="48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grpSp>
        <p:nvGrpSpPr>
          <p:cNvPr id="85" name="Google Shape;85;p5"/>
          <p:cNvGrpSpPr/>
          <p:nvPr/>
        </p:nvGrpSpPr>
        <p:grpSpPr>
          <a:xfrm>
            <a:off x="188277" y="2438079"/>
            <a:ext cx="8669349" cy="1311292"/>
            <a:chOff x="188277" y="2438079"/>
            <a:chExt cx="8669349" cy="1311292"/>
          </a:xfrm>
        </p:grpSpPr>
        <p:sp>
          <p:nvSpPr>
            <p:cNvPr id="86" name="Google Shape;86;p5"/>
            <p:cNvSpPr/>
            <p:nvPr/>
          </p:nvSpPr>
          <p:spPr>
            <a:xfrm rot="10800000">
              <a:off x="8615635" y="2983229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5"/>
            <p:cNvSpPr/>
            <p:nvPr/>
          </p:nvSpPr>
          <p:spPr>
            <a:xfrm rot="10800000">
              <a:off x="8814510" y="2438079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8" name="Google Shape;88;p5"/>
            <p:cNvGrpSpPr/>
            <p:nvPr/>
          </p:nvGrpSpPr>
          <p:grpSpPr>
            <a:xfrm>
              <a:off x="188277" y="2983227"/>
              <a:ext cx="206891" cy="766144"/>
              <a:chOff x="8650702" y="3525402"/>
              <a:chExt cx="206891" cy="766144"/>
            </a:xfrm>
          </p:grpSpPr>
          <p:sp>
            <p:nvSpPr>
              <p:cNvPr id="89" name="Google Shape;89;p5"/>
              <p:cNvSpPr/>
              <p:nvPr/>
            </p:nvSpPr>
            <p:spPr>
              <a:xfrm rot="10800000">
                <a:off x="8650702" y="352540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5"/>
              <p:cNvSpPr/>
              <p:nvPr/>
            </p:nvSpPr>
            <p:spPr>
              <a:xfrm rot="10800000">
                <a:off x="8814477" y="381655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1" name="Google Shape;91;p5"/>
          <p:cNvGrpSpPr/>
          <p:nvPr/>
        </p:nvGrpSpPr>
        <p:grpSpPr>
          <a:xfrm>
            <a:off x="-2835749" y="5"/>
            <a:ext cx="12294866" cy="7634520"/>
            <a:chOff x="-2835749" y="5"/>
            <a:chExt cx="12294866" cy="7634520"/>
          </a:xfrm>
        </p:grpSpPr>
        <p:sp>
          <p:nvSpPr>
            <p:cNvPr id="92" name="Google Shape;92;p5"/>
            <p:cNvSpPr/>
            <p:nvPr/>
          </p:nvSpPr>
          <p:spPr>
            <a:xfrm flipH="1">
              <a:off x="-2835749" y="5"/>
              <a:ext cx="3174344" cy="5036488"/>
            </a:xfrm>
            <a:custGeom>
              <a:avLst/>
              <a:gdLst/>
              <a:ahLst/>
              <a:cxnLst/>
              <a:rect l="l" t="t" r="r" b="b"/>
              <a:pathLst>
                <a:path w="83338" h="132226" extrusionOk="0">
                  <a:moveTo>
                    <a:pt x="0" y="0"/>
                  </a:moveTo>
                  <a:lnTo>
                    <a:pt x="0" y="30327"/>
                  </a:lnTo>
                  <a:lnTo>
                    <a:pt x="43914" y="74240"/>
                  </a:lnTo>
                  <a:lnTo>
                    <a:pt x="43914" y="105053"/>
                  </a:lnTo>
                  <a:lnTo>
                    <a:pt x="83338" y="127814"/>
                  </a:lnTo>
                  <a:lnTo>
                    <a:pt x="80791" y="132226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93" name="Google Shape;93;p5"/>
            <p:cNvGrpSpPr/>
            <p:nvPr/>
          </p:nvGrpSpPr>
          <p:grpSpPr>
            <a:xfrm rot="10800000">
              <a:off x="29436" y="1468071"/>
              <a:ext cx="493321" cy="357312"/>
              <a:chOff x="2199401" y="229144"/>
              <a:chExt cx="1748744" cy="1266614"/>
            </a:xfrm>
          </p:grpSpPr>
          <p:sp>
            <p:nvSpPr>
              <p:cNvPr id="94" name="Google Shape;94;p5"/>
              <p:cNvSpPr/>
              <p:nvPr/>
            </p:nvSpPr>
            <p:spPr>
              <a:xfrm rot="10800000">
                <a:off x="2716154" y="792406"/>
                <a:ext cx="1231990" cy="703352"/>
              </a:xfrm>
              <a:custGeom>
                <a:avLst/>
                <a:gdLst/>
                <a:ahLst/>
                <a:cxnLst/>
                <a:rect l="l" t="t" r="r" b="b"/>
                <a:pathLst>
                  <a:path w="4864" h="2777" fill="none" extrusionOk="0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5"/>
              <p:cNvSpPr/>
              <p:nvPr/>
            </p:nvSpPr>
            <p:spPr>
              <a:xfrm rot="10800000">
                <a:off x="2199401" y="229144"/>
                <a:ext cx="627506" cy="620727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6" name="Google Shape;96;p5"/>
            <p:cNvSpPr/>
            <p:nvPr/>
          </p:nvSpPr>
          <p:spPr>
            <a:xfrm>
              <a:off x="8212964" y="3553070"/>
              <a:ext cx="1246152" cy="4081455"/>
            </a:xfrm>
            <a:custGeom>
              <a:avLst/>
              <a:gdLst/>
              <a:ahLst/>
              <a:cxnLst/>
              <a:rect l="l" t="t" r="r" b="b"/>
              <a:pathLst>
                <a:path w="34816" h="114031" extrusionOk="0">
                  <a:moveTo>
                    <a:pt x="18318" y="0"/>
                  </a:moveTo>
                  <a:lnTo>
                    <a:pt x="18318" y="9948"/>
                  </a:lnTo>
                  <a:lnTo>
                    <a:pt x="0" y="28265"/>
                  </a:lnTo>
                  <a:lnTo>
                    <a:pt x="0" y="48039"/>
                  </a:lnTo>
                  <a:lnTo>
                    <a:pt x="10736" y="58775"/>
                  </a:lnTo>
                  <a:lnTo>
                    <a:pt x="34816" y="58775"/>
                  </a:lnTo>
                  <a:lnTo>
                    <a:pt x="34816" y="114031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97" name="Google Shape;97;p5"/>
            <p:cNvGrpSpPr/>
            <p:nvPr/>
          </p:nvGrpSpPr>
          <p:grpSpPr>
            <a:xfrm flipH="1">
              <a:off x="8212963" y="4702315"/>
              <a:ext cx="965258" cy="273510"/>
              <a:chOff x="-6675" y="2881558"/>
              <a:chExt cx="9140700" cy="2059567"/>
            </a:xfrm>
          </p:grpSpPr>
          <p:cxnSp>
            <p:nvCxnSpPr>
              <p:cNvPr id="98" name="Google Shape;98;p5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9" name="Google Shape;99;p5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0" name="Google Shape;100;p5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" name="Google Shape;101;p5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" name="Google Shape;102;p5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03" name="Google Shape;103;p5"/>
          <p:cNvGrpSpPr/>
          <p:nvPr/>
        </p:nvGrpSpPr>
        <p:grpSpPr>
          <a:xfrm>
            <a:off x="342875" y="2524661"/>
            <a:ext cx="8713622" cy="1947138"/>
            <a:chOff x="342875" y="2524661"/>
            <a:chExt cx="8713622" cy="1947138"/>
          </a:xfrm>
        </p:grpSpPr>
        <p:sp>
          <p:nvSpPr>
            <p:cNvPr id="104" name="Google Shape;104;p5"/>
            <p:cNvSpPr/>
            <p:nvPr/>
          </p:nvSpPr>
          <p:spPr>
            <a:xfrm rot="5400000">
              <a:off x="8816029" y="4231331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5"/>
            <p:cNvSpPr/>
            <p:nvPr/>
          </p:nvSpPr>
          <p:spPr>
            <a:xfrm rot="10800000">
              <a:off x="342875" y="2524661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6" name="Google Shape;106;p5"/>
          <p:cNvSpPr/>
          <p:nvPr/>
        </p:nvSpPr>
        <p:spPr>
          <a:xfrm rot="-5400000">
            <a:off x="507335" y="632747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09" name="Google Shape;109;p6"/>
          <p:cNvGrpSpPr/>
          <p:nvPr/>
        </p:nvGrpSpPr>
        <p:grpSpPr>
          <a:xfrm>
            <a:off x="713236" y="-1192757"/>
            <a:ext cx="8217269" cy="9624966"/>
            <a:chOff x="713236" y="-1192757"/>
            <a:chExt cx="8217269" cy="9624966"/>
          </a:xfrm>
        </p:grpSpPr>
        <p:grpSp>
          <p:nvGrpSpPr>
            <p:cNvPr id="110" name="Google Shape;110;p6"/>
            <p:cNvGrpSpPr/>
            <p:nvPr/>
          </p:nvGrpSpPr>
          <p:grpSpPr>
            <a:xfrm rot="5400000" flipH="1">
              <a:off x="-917001" y="6234248"/>
              <a:ext cx="3828199" cy="567724"/>
              <a:chOff x="-1181972" y="3591337"/>
              <a:chExt cx="3497989" cy="518706"/>
            </a:xfrm>
          </p:grpSpPr>
          <p:cxnSp>
            <p:nvCxnSpPr>
              <p:cNvPr id="111" name="Google Shape;111;p6"/>
              <p:cNvCxnSpPr/>
              <p:nvPr/>
            </p:nvCxnSpPr>
            <p:spPr>
              <a:xfrm>
                <a:off x="308728" y="2619343"/>
                <a:ext cx="0" cy="298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" name="Google Shape;112;p6"/>
              <p:cNvCxnSpPr/>
              <p:nvPr/>
            </p:nvCxnSpPr>
            <p:spPr>
              <a:xfrm rot="-5400000">
                <a:off x="1795201" y="3757993"/>
                <a:ext cx="357300" cy="34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13" name="Google Shape;113;p6"/>
              <p:cNvSpPr/>
              <p:nvPr/>
            </p:nvSpPr>
            <p:spPr>
              <a:xfrm>
                <a:off x="2122592" y="3591337"/>
                <a:ext cx="193425" cy="191350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4" name="Google Shape;114;p6"/>
            <p:cNvGrpSpPr/>
            <p:nvPr/>
          </p:nvGrpSpPr>
          <p:grpSpPr>
            <a:xfrm>
              <a:off x="6549025" y="-95200"/>
              <a:ext cx="2381480" cy="750487"/>
              <a:chOff x="6549025" y="-95200"/>
              <a:chExt cx="2381480" cy="750487"/>
            </a:xfrm>
          </p:grpSpPr>
          <p:grpSp>
            <p:nvGrpSpPr>
              <p:cNvPr id="115" name="Google Shape;115;p6"/>
              <p:cNvGrpSpPr/>
              <p:nvPr/>
            </p:nvGrpSpPr>
            <p:grpSpPr>
              <a:xfrm rot="-5400000">
                <a:off x="8505189" y="229971"/>
                <a:ext cx="493321" cy="357312"/>
                <a:chOff x="1722354" y="229144"/>
                <a:chExt cx="1748744" cy="1266614"/>
              </a:xfrm>
            </p:grpSpPr>
            <p:sp>
              <p:nvSpPr>
                <p:cNvPr id="116" name="Google Shape;116;p6"/>
                <p:cNvSpPr/>
                <p:nvPr/>
              </p:nvSpPr>
              <p:spPr>
                <a:xfrm rot="10800000">
                  <a:off x="2239107" y="792406"/>
                  <a:ext cx="1231990" cy="7033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64" h="2777" fill="none" extrusionOk="0">
                      <a:moveTo>
                        <a:pt x="4863" y="2776"/>
                      </a:moveTo>
                      <a:lnTo>
                        <a:pt x="2051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lt2"/>
                </a:solidFill>
                <a:ln w="9525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" name="Google Shape;117;p6"/>
                <p:cNvSpPr/>
                <p:nvPr/>
              </p:nvSpPr>
              <p:spPr>
                <a:xfrm rot="10800000">
                  <a:off x="1722354" y="229144"/>
                  <a:ext cx="627506" cy="6207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8" h="2719" fill="none" extrusionOk="0">
                      <a:moveTo>
                        <a:pt x="2748" y="1363"/>
                      </a:moveTo>
                      <a:cubicBezTo>
                        <a:pt x="2748" y="2117"/>
                        <a:pt x="2117" y="2718"/>
                        <a:pt x="1392" y="2718"/>
                      </a:cubicBezTo>
                      <a:cubicBezTo>
                        <a:pt x="638" y="2718"/>
                        <a:pt x="1" y="2117"/>
                        <a:pt x="1" y="1363"/>
                      </a:cubicBezTo>
                      <a:cubicBezTo>
                        <a:pt x="1" y="609"/>
                        <a:pt x="638" y="0"/>
                        <a:pt x="1392" y="0"/>
                      </a:cubicBezTo>
                      <a:cubicBezTo>
                        <a:pt x="2117" y="0"/>
                        <a:pt x="2748" y="609"/>
                        <a:pt x="2748" y="1363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accent1"/>
                  </a:solidFill>
                  <a:prstDash val="solid"/>
                  <a:miter lim="724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18" name="Google Shape;118;p6"/>
              <p:cNvSpPr/>
              <p:nvPr/>
            </p:nvSpPr>
            <p:spPr>
              <a:xfrm>
                <a:off x="6549025" y="-95200"/>
                <a:ext cx="2381475" cy="429625"/>
              </a:xfrm>
              <a:custGeom>
                <a:avLst/>
                <a:gdLst/>
                <a:ahLst/>
                <a:cxnLst/>
                <a:rect l="l" t="t" r="r" b="b"/>
                <a:pathLst>
                  <a:path w="95259" h="17185" extrusionOk="0">
                    <a:moveTo>
                      <a:pt x="0" y="2455"/>
                    </a:moveTo>
                    <a:lnTo>
                      <a:pt x="14731" y="17185"/>
                    </a:lnTo>
                    <a:lnTo>
                      <a:pt x="65552" y="17185"/>
                    </a:lnTo>
                    <a:lnTo>
                      <a:pt x="72303" y="10434"/>
                    </a:lnTo>
                    <a:lnTo>
                      <a:pt x="95259" y="10434"/>
                    </a:lnTo>
                    <a:lnTo>
                      <a:pt x="95259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119" name="Google Shape;119;p6"/>
            <p:cNvGrpSpPr/>
            <p:nvPr/>
          </p:nvGrpSpPr>
          <p:grpSpPr>
            <a:xfrm rot="5400000">
              <a:off x="6896426" y="-564435"/>
              <a:ext cx="1530153" cy="273510"/>
              <a:chOff x="-6675" y="2881558"/>
              <a:chExt cx="9140700" cy="2059567"/>
            </a:xfrm>
          </p:grpSpPr>
          <p:cxnSp>
            <p:nvCxnSpPr>
              <p:cNvPr id="120" name="Google Shape;120;p6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" name="Google Shape;121;p6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2" name="Google Shape;122;p6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3" name="Google Shape;123;p6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" name="Google Shape;124;p6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25" name="Google Shape;125;p6"/>
          <p:cNvGrpSpPr/>
          <p:nvPr/>
        </p:nvGrpSpPr>
        <p:grpSpPr>
          <a:xfrm>
            <a:off x="302564" y="1262596"/>
            <a:ext cx="9110252" cy="3563617"/>
            <a:chOff x="302564" y="1262596"/>
            <a:chExt cx="9110252" cy="3563617"/>
          </a:xfrm>
        </p:grpSpPr>
        <p:grpSp>
          <p:nvGrpSpPr>
            <p:cNvPr id="126" name="Google Shape;126;p6"/>
            <p:cNvGrpSpPr/>
            <p:nvPr/>
          </p:nvGrpSpPr>
          <p:grpSpPr>
            <a:xfrm rot="5400000">
              <a:off x="-153827" y="4122544"/>
              <a:ext cx="1160062" cy="247278"/>
              <a:chOff x="8000023" y="2164544"/>
              <a:chExt cx="1160062" cy="247278"/>
            </a:xfrm>
          </p:grpSpPr>
          <p:sp>
            <p:nvSpPr>
              <p:cNvPr id="127" name="Google Shape;127;p6"/>
              <p:cNvSpPr/>
              <p:nvPr/>
            </p:nvSpPr>
            <p:spPr>
              <a:xfrm rot="5400000">
                <a:off x="8215962" y="1948604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6"/>
              <p:cNvSpPr/>
              <p:nvPr/>
            </p:nvSpPr>
            <p:spPr>
              <a:xfrm rot="-5400000">
                <a:off x="8708783" y="1960521"/>
                <a:ext cx="75100" cy="827502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9" name="Google Shape;129;p6"/>
            <p:cNvGrpSpPr/>
            <p:nvPr/>
          </p:nvGrpSpPr>
          <p:grpSpPr>
            <a:xfrm>
              <a:off x="8578108" y="1262596"/>
              <a:ext cx="834709" cy="226938"/>
              <a:chOff x="8541258" y="2281496"/>
              <a:chExt cx="834709" cy="226938"/>
            </a:xfrm>
          </p:grpSpPr>
          <p:sp>
            <p:nvSpPr>
              <p:cNvPr id="130" name="Google Shape;130;p6"/>
              <p:cNvSpPr/>
              <p:nvPr/>
            </p:nvSpPr>
            <p:spPr>
              <a:xfrm rot="5400000">
                <a:off x="9116912" y="2249379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31;p6"/>
              <p:cNvSpPr/>
              <p:nvPr/>
            </p:nvSpPr>
            <p:spPr>
              <a:xfrm rot="-5400000">
                <a:off x="8917458" y="1905296"/>
                <a:ext cx="75100" cy="827502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2" name="Google Shape;132;p6"/>
          <p:cNvGrpSpPr/>
          <p:nvPr/>
        </p:nvGrpSpPr>
        <p:grpSpPr>
          <a:xfrm>
            <a:off x="597187" y="977673"/>
            <a:ext cx="8723593" cy="3964768"/>
            <a:chOff x="597187" y="977673"/>
            <a:chExt cx="8723593" cy="3964768"/>
          </a:xfrm>
        </p:grpSpPr>
        <p:sp>
          <p:nvSpPr>
            <p:cNvPr id="133" name="Google Shape;133;p6"/>
            <p:cNvSpPr/>
            <p:nvPr/>
          </p:nvSpPr>
          <p:spPr>
            <a:xfrm rot="5400000">
              <a:off x="9080312" y="777261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6"/>
            <p:cNvSpPr/>
            <p:nvPr/>
          </p:nvSpPr>
          <p:spPr>
            <a:xfrm rot="10800000">
              <a:off x="597187" y="4501561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5" name="Google Shape;135;p6"/>
          <p:cNvSpPr/>
          <p:nvPr/>
        </p:nvSpPr>
        <p:spPr>
          <a:xfrm rot="-5400000">
            <a:off x="507335" y="632747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"/>
          <p:cNvSpPr txBox="1">
            <a:spLocks noGrp="1"/>
          </p:cNvSpPr>
          <p:nvPr>
            <p:ph type="title"/>
          </p:nvPr>
        </p:nvSpPr>
        <p:spPr>
          <a:xfrm>
            <a:off x="1782650" y="711700"/>
            <a:ext cx="2893200" cy="90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7"/>
          <p:cNvSpPr txBox="1">
            <a:spLocks noGrp="1"/>
          </p:cNvSpPr>
          <p:nvPr>
            <p:ph type="subTitle" idx="1"/>
          </p:nvPr>
        </p:nvSpPr>
        <p:spPr>
          <a:xfrm>
            <a:off x="1782650" y="1616297"/>
            <a:ext cx="2893200" cy="281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139" name="Google Shape;139;p7"/>
          <p:cNvSpPr>
            <a:spLocks noGrp="1"/>
          </p:cNvSpPr>
          <p:nvPr>
            <p:ph type="pic" idx="2"/>
          </p:nvPr>
        </p:nvSpPr>
        <p:spPr>
          <a:xfrm>
            <a:off x="4752038" y="824113"/>
            <a:ext cx="2787000" cy="35583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140" name="Google Shape;140;p7"/>
          <p:cNvGrpSpPr/>
          <p:nvPr/>
        </p:nvGrpSpPr>
        <p:grpSpPr>
          <a:xfrm>
            <a:off x="260189" y="195827"/>
            <a:ext cx="7049955" cy="4729917"/>
            <a:chOff x="260189" y="195827"/>
            <a:chExt cx="7049955" cy="4729917"/>
          </a:xfrm>
        </p:grpSpPr>
        <p:grpSp>
          <p:nvGrpSpPr>
            <p:cNvPr id="141" name="Google Shape;141;p7"/>
            <p:cNvGrpSpPr/>
            <p:nvPr/>
          </p:nvGrpSpPr>
          <p:grpSpPr>
            <a:xfrm rot="-5400000">
              <a:off x="6786639" y="4402239"/>
              <a:ext cx="177741" cy="869269"/>
              <a:chOff x="8535452" y="1548052"/>
              <a:chExt cx="177741" cy="869269"/>
            </a:xfrm>
          </p:grpSpPr>
          <p:sp>
            <p:nvSpPr>
              <p:cNvPr id="142" name="Google Shape;142;p7"/>
              <p:cNvSpPr/>
              <p:nvPr/>
            </p:nvSpPr>
            <p:spPr>
              <a:xfrm rot="10800000">
                <a:off x="8670077" y="154805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143;p7"/>
              <p:cNvSpPr/>
              <p:nvPr/>
            </p:nvSpPr>
            <p:spPr>
              <a:xfrm rot="10800000">
                <a:off x="8535452" y="1942327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" name="Google Shape;144;p7"/>
            <p:cNvGrpSpPr/>
            <p:nvPr/>
          </p:nvGrpSpPr>
          <p:grpSpPr>
            <a:xfrm rot="10800000">
              <a:off x="260189" y="195827"/>
              <a:ext cx="177741" cy="687344"/>
              <a:chOff x="8535452" y="1335702"/>
              <a:chExt cx="177741" cy="687344"/>
            </a:xfrm>
          </p:grpSpPr>
          <p:sp>
            <p:nvSpPr>
              <p:cNvPr id="145" name="Google Shape;145;p7"/>
              <p:cNvSpPr/>
              <p:nvPr/>
            </p:nvSpPr>
            <p:spPr>
              <a:xfrm rot="10800000">
                <a:off x="8670077" y="154805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7"/>
              <p:cNvSpPr/>
              <p:nvPr/>
            </p:nvSpPr>
            <p:spPr>
              <a:xfrm rot="10800000">
                <a:off x="8535452" y="133570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7" name="Google Shape;147;p7"/>
          <p:cNvGrpSpPr/>
          <p:nvPr/>
        </p:nvGrpSpPr>
        <p:grpSpPr>
          <a:xfrm>
            <a:off x="-867949" y="-315450"/>
            <a:ext cx="10098949" cy="5241212"/>
            <a:chOff x="-867949" y="-315450"/>
            <a:chExt cx="10098949" cy="5241212"/>
          </a:xfrm>
        </p:grpSpPr>
        <p:sp>
          <p:nvSpPr>
            <p:cNvPr id="148" name="Google Shape;148;p7"/>
            <p:cNvSpPr/>
            <p:nvPr/>
          </p:nvSpPr>
          <p:spPr>
            <a:xfrm>
              <a:off x="6756300" y="4613375"/>
              <a:ext cx="2474700" cy="312375"/>
            </a:xfrm>
            <a:custGeom>
              <a:avLst/>
              <a:gdLst/>
              <a:ahLst/>
              <a:cxnLst/>
              <a:rect l="l" t="t" r="r" b="b"/>
              <a:pathLst>
                <a:path w="98988" h="12495" extrusionOk="0">
                  <a:moveTo>
                    <a:pt x="0" y="0"/>
                  </a:moveTo>
                  <a:lnTo>
                    <a:pt x="37363" y="0"/>
                  </a:lnTo>
                  <a:lnTo>
                    <a:pt x="49858" y="12495"/>
                  </a:lnTo>
                  <a:lnTo>
                    <a:pt x="98988" y="12495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149" name="Google Shape;149;p7"/>
            <p:cNvGrpSpPr/>
            <p:nvPr/>
          </p:nvGrpSpPr>
          <p:grpSpPr>
            <a:xfrm rot="-5400000" flipH="1">
              <a:off x="8430782" y="4500446"/>
              <a:ext cx="493321" cy="357312"/>
              <a:chOff x="1722354" y="229144"/>
              <a:chExt cx="1748744" cy="1266614"/>
            </a:xfrm>
          </p:grpSpPr>
          <p:sp>
            <p:nvSpPr>
              <p:cNvPr id="150" name="Google Shape;150;p7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avLst/>
                <a:gdLst/>
                <a:ahLst/>
                <a:cxnLst/>
                <a:rect l="l" t="t" r="r" b="b"/>
                <a:pathLst>
                  <a:path w="4864" h="2777" fill="none" extrusionOk="0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7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2" name="Google Shape;152;p7"/>
            <p:cNvSpPr/>
            <p:nvPr/>
          </p:nvSpPr>
          <p:spPr>
            <a:xfrm>
              <a:off x="-174975" y="-315450"/>
              <a:ext cx="1914059" cy="4400511"/>
            </a:xfrm>
            <a:custGeom>
              <a:avLst/>
              <a:gdLst/>
              <a:ahLst/>
              <a:cxnLst/>
              <a:rect l="l" t="t" r="r" b="b"/>
              <a:pathLst>
                <a:path w="55192" h="126889" extrusionOk="0">
                  <a:moveTo>
                    <a:pt x="0" y="126889"/>
                  </a:moveTo>
                  <a:lnTo>
                    <a:pt x="24140" y="102749"/>
                  </a:lnTo>
                  <a:lnTo>
                    <a:pt x="24140" y="42943"/>
                  </a:lnTo>
                  <a:lnTo>
                    <a:pt x="55192" y="25015"/>
                  </a:lnTo>
                  <a:lnTo>
                    <a:pt x="55192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153" name="Google Shape;153;p7"/>
            <p:cNvGrpSpPr/>
            <p:nvPr/>
          </p:nvGrpSpPr>
          <p:grpSpPr>
            <a:xfrm rot="10800000">
              <a:off x="662657" y="2962921"/>
              <a:ext cx="493321" cy="357312"/>
              <a:chOff x="1722354" y="229144"/>
              <a:chExt cx="1748744" cy="1266614"/>
            </a:xfrm>
          </p:grpSpPr>
          <p:sp>
            <p:nvSpPr>
              <p:cNvPr id="154" name="Google Shape;154;p7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avLst/>
                <a:gdLst/>
                <a:ahLst/>
                <a:cxnLst/>
                <a:rect l="l" t="t" r="r" b="b"/>
                <a:pathLst>
                  <a:path w="4864" h="2777" fill="none" extrusionOk="0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7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6" name="Google Shape;156;p7"/>
            <p:cNvGrpSpPr/>
            <p:nvPr/>
          </p:nvGrpSpPr>
          <p:grpSpPr>
            <a:xfrm>
              <a:off x="-867949" y="1748040"/>
              <a:ext cx="1530153" cy="273510"/>
              <a:chOff x="-6675" y="2881558"/>
              <a:chExt cx="9140700" cy="2059567"/>
            </a:xfrm>
          </p:grpSpPr>
          <p:cxnSp>
            <p:nvCxnSpPr>
              <p:cNvPr id="157" name="Google Shape;157;p7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8" name="Google Shape;158;p7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9" name="Google Shape;159;p7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0" name="Google Shape;160;p7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1" name="Google Shape;161;p7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62" name="Google Shape;162;p7"/>
          <p:cNvGrpSpPr/>
          <p:nvPr/>
        </p:nvGrpSpPr>
        <p:grpSpPr>
          <a:xfrm>
            <a:off x="609462" y="-114064"/>
            <a:ext cx="8313331" cy="4565380"/>
            <a:chOff x="609462" y="-114064"/>
            <a:chExt cx="8313331" cy="4565380"/>
          </a:xfrm>
        </p:grpSpPr>
        <p:sp>
          <p:nvSpPr>
            <p:cNvPr id="163" name="Google Shape;163;p7"/>
            <p:cNvSpPr/>
            <p:nvPr/>
          </p:nvSpPr>
          <p:spPr>
            <a:xfrm rot="10800000">
              <a:off x="8882737" y="4010436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7"/>
            <p:cNvSpPr/>
            <p:nvPr/>
          </p:nvSpPr>
          <p:spPr>
            <a:xfrm rot="10800000">
              <a:off x="609462" y="-114064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188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167" name="Google Shape;167;p8"/>
          <p:cNvGrpSpPr/>
          <p:nvPr/>
        </p:nvGrpSpPr>
        <p:grpSpPr>
          <a:xfrm rot="10800000">
            <a:off x="7395131" y="4086605"/>
            <a:ext cx="4791669" cy="923822"/>
            <a:chOff x="-78438" y="3775205"/>
            <a:chExt cx="4791669" cy="923822"/>
          </a:xfrm>
        </p:grpSpPr>
        <p:cxnSp>
          <p:nvCxnSpPr>
            <p:cNvPr id="168" name="Google Shape;168;p8"/>
            <p:cNvCxnSpPr/>
            <p:nvPr/>
          </p:nvCxnSpPr>
          <p:spPr>
            <a:xfrm>
              <a:off x="1857762" y="2762827"/>
              <a:ext cx="0" cy="38724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9" name="Google Shape;169;p8"/>
            <p:cNvCxnSpPr/>
            <p:nvPr/>
          </p:nvCxnSpPr>
          <p:spPr>
            <a:xfrm rot="-5400000">
              <a:off x="3789591" y="3940627"/>
              <a:ext cx="764100" cy="752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70" name="Google Shape;170;p8"/>
            <p:cNvSpPr/>
            <p:nvPr/>
          </p:nvSpPr>
          <p:spPr>
            <a:xfrm>
              <a:off x="4519806" y="3775205"/>
              <a:ext cx="193425" cy="191350"/>
            </a:xfrm>
            <a:custGeom>
              <a:avLst/>
              <a:gdLst/>
              <a:ahLst/>
              <a:cxnLst/>
              <a:rect l="l" t="t" r="r" b="b"/>
              <a:pathLst>
                <a:path w="2748" h="2719" fill="none" extrusionOk="0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1" name="Google Shape;171;p8"/>
          <p:cNvGrpSpPr/>
          <p:nvPr/>
        </p:nvGrpSpPr>
        <p:grpSpPr>
          <a:xfrm>
            <a:off x="527082" y="3400311"/>
            <a:ext cx="8344568" cy="1243755"/>
            <a:chOff x="527082" y="3400311"/>
            <a:chExt cx="8344568" cy="1243755"/>
          </a:xfrm>
        </p:grpSpPr>
        <p:sp>
          <p:nvSpPr>
            <p:cNvPr id="172" name="Google Shape;172;p8"/>
            <p:cNvSpPr/>
            <p:nvPr/>
          </p:nvSpPr>
          <p:spPr>
            <a:xfrm flipH="1">
              <a:off x="527082" y="3400311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8"/>
            <p:cNvSpPr/>
            <p:nvPr/>
          </p:nvSpPr>
          <p:spPr>
            <a:xfrm rot="5400000" flipH="1">
              <a:off x="8631182" y="4403598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4" name="Google Shape;174;p8"/>
          <p:cNvGrpSpPr/>
          <p:nvPr/>
        </p:nvGrpSpPr>
        <p:grpSpPr>
          <a:xfrm>
            <a:off x="-3151463" y="-3408103"/>
            <a:ext cx="11831666" cy="9065208"/>
            <a:chOff x="-3151463" y="-3408103"/>
            <a:chExt cx="11831666" cy="9065208"/>
          </a:xfrm>
        </p:grpSpPr>
        <p:grpSp>
          <p:nvGrpSpPr>
            <p:cNvPr id="175" name="Google Shape;175;p8"/>
            <p:cNvGrpSpPr/>
            <p:nvPr/>
          </p:nvGrpSpPr>
          <p:grpSpPr>
            <a:xfrm rot="10800000" flipH="1">
              <a:off x="309699" y="2296620"/>
              <a:ext cx="681217" cy="3360485"/>
              <a:chOff x="1337800" y="-2525590"/>
              <a:chExt cx="1498167" cy="7390555"/>
            </a:xfrm>
          </p:grpSpPr>
          <p:cxnSp>
            <p:nvCxnSpPr>
              <p:cNvPr id="176" name="Google Shape;176;p8"/>
              <p:cNvCxnSpPr/>
              <p:nvPr/>
            </p:nvCxnSpPr>
            <p:spPr>
              <a:xfrm rot="10800000">
                <a:off x="1337800" y="-2525590"/>
                <a:ext cx="0" cy="587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7" name="Google Shape;177;p8"/>
              <p:cNvCxnSpPr/>
              <p:nvPr/>
            </p:nvCxnSpPr>
            <p:spPr>
              <a:xfrm>
                <a:off x="1337800" y="3347125"/>
                <a:ext cx="1158600" cy="1141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78" name="Google Shape;178;p8"/>
              <p:cNvSpPr/>
              <p:nvPr/>
            </p:nvSpPr>
            <p:spPr>
              <a:xfrm rot="5400000">
                <a:off x="2412855" y="4441854"/>
                <a:ext cx="425397" cy="420826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9" name="Google Shape;179;p8"/>
            <p:cNvGrpSpPr/>
            <p:nvPr/>
          </p:nvGrpSpPr>
          <p:grpSpPr>
            <a:xfrm flipH="1">
              <a:off x="7998987" y="-1945430"/>
              <a:ext cx="681217" cy="3360485"/>
              <a:chOff x="1337800" y="-2525590"/>
              <a:chExt cx="1498167" cy="7390555"/>
            </a:xfrm>
          </p:grpSpPr>
          <p:cxnSp>
            <p:nvCxnSpPr>
              <p:cNvPr id="180" name="Google Shape;180;p8"/>
              <p:cNvCxnSpPr/>
              <p:nvPr/>
            </p:nvCxnSpPr>
            <p:spPr>
              <a:xfrm rot="10800000">
                <a:off x="1337800" y="-2525590"/>
                <a:ext cx="0" cy="587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1" name="Google Shape;181;p8"/>
              <p:cNvCxnSpPr/>
              <p:nvPr/>
            </p:nvCxnSpPr>
            <p:spPr>
              <a:xfrm>
                <a:off x="1337800" y="3347125"/>
                <a:ext cx="1158600" cy="1141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82" name="Google Shape;182;p8"/>
              <p:cNvSpPr/>
              <p:nvPr/>
            </p:nvSpPr>
            <p:spPr>
              <a:xfrm rot="5400000">
                <a:off x="2412855" y="4441854"/>
                <a:ext cx="425397" cy="420826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3" name="Google Shape;183;p8"/>
            <p:cNvGrpSpPr/>
            <p:nvPr/>
          </p:nvGrpSpPr>
          <p:grpSpPr>
            <a:xfrm rot="-5400000" flipH="1">
              <a:off x="-12066" y="-1786200"/>
              <a:ext cx="3859204" cy="615399"/>
              <a:chOff x="-6675" y="307100"/>
              <a:chExt cx="9140700" cy="4634025"/>
            </a:xfrm>
          </p:grpSpPr>
          <p:cxnSp>
            <p:nvCxnSpPr>
              <p:cNvPr id="184" name="Google Shape;184;p8"/>
              <p:cNvCxnSpPr/>
              <p:nvPr/>
            </p:nvCxnSpPr>
            <p:spPr>
              <a:xfrm>
                <a:off x="-6675" y="30710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5" name="Google Shape;185;p8"/>
              <p:cNvCxnSpPr/>
              <p:nvPr/>
            </p:nvCxnSpPr>
            <p:spPr>
              <a:xfrm>
                <a:off x="-6675" y="133688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6" name="Google Shape;186;p8"/>
              <p:cNvCxnSpPr/>
              <p:nvPr/>
            </p:nvCxnSpPr>
            <p:spPr>
              <a:xfrm>
                <a:off x="-6675" y="82199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7" name="Google Shape;187;p8"/>
              <p:cNvCxnSpPr/>
              <p:nvPr/>
            </p:nvCxnSpPr>
            <p:spPr>
              <a:xfrm>
                <a:off x="-6675" y="185177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8" name="Google Shape;188;p8"/>
              <p:cNvCxnSpPr/>
              <p:nvPr/>
            </p:nvCxnSpPr>
            <p:spPr>
              <a:xfrm>
                <a:off x="-6675" y="2366667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9" name="Google Shape;189;p8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0" name="Google Shape;190;p8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1" name="Google Shape;191;p8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2" name="Google Shape;192;p8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3" name="Google Shape;193;p8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94" name="Google Shape;194;p8"/>
            <p:cNvSpPr/>
            <p:nvPr/>
          </p:nvSpPr>
          <p:spPr>
            <a:xfrm flipH="1">
              <a:off x="-3151463" y="451100"/>
              <a:ext cx="6471825" cy="764225"/>
            </a:xfrm>
            <a:custGeom>
              <a:avLst/>
              <a:gdLst/>
              <a:ahLst/>
              <a:cxnLst/>
              <a:rect l="l" t="t" r="r" b="b"/>
              <a:pathLst>
                <a:path w="258873" h="30569" extrusionOk="0">
                  <a:moveTo>
                    <a:pt x="0" y="0"/>
                  </a:moveTo>
                  <a:lnTo>
                    <a:pt x="76910" y="0"/>
                  </a:lnTo>
                  <a:lnTo>
                    <a:pt x="107480" y="30569"/>
                  </a:lnTo>
                  <a:lnTo>
                    <a:pt x="167406" y="30569"/>
                  </a:lnTo>
                  <a:lnTo>
                    <a:pt x="176418" y="14960"/>
                  </a:lnTo>
                  <a:lnTo>
                    <a:pt x="258873" y="14960"/>
                  </a:lnTo>
                  <a:lnTo>
                    <a:pt x="258873" y="10918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95" name="Google Shape;195;p8"/>
          <p:cNvGrpSpPr/>
          <p:nvPr/>
        </p:nvGrpSpPr>
        <p:grpSpPr>
          <a:xfrm>
            <a:off x="547096" y="974375"/>
            <a:ext cx="9244448" cy="3848385"/>
            <a:chOff x="547096" y="974375"/>
            <a:chExt cx="9244448" cy="3848385"/>
          </a:xfrm>
        </p:grpSpPr>
        <p:grpSp>
          <p:nvGrpSpPr>
            <p:cNvPr id="196" name="Google Shape;196;p8"/>
            <p:cNvGrpSpPr/>
            <p:nvPr/>
          </p:nvGrpSpPr>
          <p:grpSpPr>
            <a:xfrm>
              <a:off x="547096" y="3571493"/>
              <a:ext cx="9010768" cy="1251268"/>
              <a:chOff x="547096" y="3571493"/>
              <a:chExt cx="9010768" cy="1251268"/>
            </a:xfrm>
          </p:grpSpPr>
          <p:grpSp>
            <p:nvGrpSpPr>
              <p:cNvPr id="197" name="Google Shape;197;p8"/>
              <p:cNvGrpSpPr/>
              <p:nvPr/>
            </p:nvGrpSpPr>
            <p:grpSpPr>
              <a:xfrm>
                <a:off x="547096" y="3613321"/>
                <a:ext cx="269696" cy="1209440"/>
                <a:chOff x="803996" y="3613321"/>
                <a:chExt cx="269696" cy="1209440"/>
              </a:xfrm>
            </p:grpSpPr>
            <p:sp>
              <p:nvSpPr>
                <p:cNvPr id="198" name="Google Shape;198;p8"/>
                <p:cNvSpPr/>
                <p:nvPr/>
              </p:nvSpPr>
              <p:spPr>
                <a:xfrm rot="10800000" flipH="1">
                  <a:off x="803996" y="4347766"/>
                  <a:ext cx="43116" cy="4749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4" h="8307" fill="none" extrusionOk="0">
                      <a:moveTo>
                        <a:pt x="391" y="8307"/>
                      </a:moveTo>
                      <a:lnTo>
                        <a:pt x="391" y="8307"/>
                      </a:lnTo>
                      <a:cubicBezTo>
                        <a:pt x="181" y="8307"/>
                        <a:pt x="0" y="8155"/>
                        <a:pt x="0" y="7944"/>
                      </a:cubicBezTo>
                      <a:lnTo>
                        <a:pt x="0" y="363"/>
                      </a:lnTo>
                      <a:cubicBezTo>
                        <a:pt x="0" y="182"/>
                        <a:pt x="181" y="1"/>
                        <a:pt x="391" y="1"/>
                      </a:cubicBezTo>
                      <a:lnTo>
                        <a:pt x="391" y="1"/>
                      </a:lnTo>
                      <a:cubicBezTo>
                        <a:pt x="573" y="1"/>
                        <a:pt x="754" y="182"/>
                        <a:pt x="754" y="363"/>
                      </a:cubicBezTo>
                      <a:lnTo>
                        <a:pt x="754" y="7944"/>
                      </a:lnTo>
                      <a:cubicBezTo>
                        <a:pt x="754" y="8155"/>
                        <a:pt x="573" y="8307"/>
                        <a:pt x="391" y="8307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lt1"/>
                  </a:solidFill>
                  <a:prstDash val="solid"/>
                  <a:miter lim="724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" name="Google Shape;199;p8"/>
                <p:cNvSpPr/>
                <p:nvPr/>
              </p:nvSpPr>
              <p:spPr>
                <a:xfrm rot="10800000" flipH="1">
                  <a:off x="998591" y="3613321"/>
                  <a:ext cx="75100" cy="8275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4" h="8307" fill="none" extrusionOk="0">
                      <a:moveTo>
                        <a:pt x="391" y="8307"/>
                      </a:moveTo>
                      <a:lnTo>
                        <a:pt x="391" y="8307"/>
                      </a:lnTo>
                      <a:cubicBezTo>
                        <a:pt x="181" y="8307"/>
                        <a:pt x="0" y="8155"/>
                        <a:pt x="0" y="7944"/>
                      </a:cubicBezTo>
                      <a:lnTo>
                        <a:pt x="0" y="363"/>
                      </a:lnTo>
                      <a:cubicBezTo>
                        <a:pt x="0" y="182"/>
                        <a:pt x="181" y="1"/>
                        <a:pt x="391" y="1"/>
                      </a:cubicBezTo>
                      <a:lnTo>
                        <a:pt x="391" y="1"/>
                      </a:lnTo>
                      <a:cubicBezTo>
                        <a:pt x="573" y="1"/>
                        <a:pt x="754" y="182"/>
                        <a:pt x="754" y="363"/>
                      </a:cubicBezTo>
                      <a:lnTo>
                        <a:pt x="754" y="7944"/>
                      </a:lnTo>
                      <a:cubicBezTo>
                        <a:pt x="754" y="8155"/>
                        <a:pt x="573" y="8307"/>
                        <a:pt x="391" y="8307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1"/>
                  </a:solidFill>
                  <a:prstDash val="solid"/>
                  <a:miter lim="724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00" name="Google Shape;200;p8"/>
              <p:cNvGrpSpPr/>
              <p:nvPr/>
            </p:nvGrpSpPr>
            <p:grpSpPr>
              <a:xfrm rot="5400000">
                <a:off x="8818296" y="3101621"/>
                <a:ext cx="269696" cy="1209440"/>
                <a:chOff x="803996" y="3613321"/>
                <a:chExt cx="269696" cy="1209440"/>
              </a:xfrm>
            </p:grpSpPr>
            <p:sp>
              <p:nvSpPr>
                <p:cNvPr id="201" name="Google Shape;201;p8"/>
                <p:cNvSpPr/>
                <p:nvPr/>
              </p:nvSpPr>
              <p:spPr>
                <a:xfrm rot="10800000" flipH="1">
                  <a:off x="803996" y="4347766"/>
                  <a:ext cx="43116" cy="4749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4" h="8307" fill="none" extrusionOk="0">
                      <a:moveTo>
                        <a:pt x="391" y="8307"/>
                      </a:moveTo>
                      <a:lnTo>
                        <a:pt x="391" y="8307"/>
                      </a:lnTo>
                      <a:cubicBezTo>
                        <a:pt x="181" y="8307"/>
                        <a:pt x="0" y="8155"/>
                        <a:pt x="0" y="7944"/>
                      </a:cubicBezTo>
                      <a:lnTo>
                        <a:pt x="0" y="363"/>
                      </a:lnTo>
                      <a:cubicBezTo>
                        <a:pt x="0" y="182"/>
                        <a:pt x="181" y="1"/>
                        <a:pt x="391" y="1"/>
                      </a:cubicBezTo>
                      <a:lnTo>
                        <a:pt x="391" y="1"/>
                      </a:lnTo>
                      <a:cubicBezTo>
                        <a:pt x="573" y="1"/>
                        <a:pt x="754" y="182"/>
                        <a:pt x="754" y="363"/>
                      </a:cubicBezTo>
                      <a:lnTo>
                        <a:pt x="754" y="7944"/>
                      </a:lnTo>
                      <a:cubicBezTo>
                        <a:pt x="754" y="8155"/>
                        <a:pt x="573" y="8307"/>
                        <a:pt x="391" y="8307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lt1"/>
                  </a:solidFill>
                  <a:prstDash val="solid"/>
                  <a:miter lim="724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" name="Google Shape;202;p8"/>
                <p:cNvSpPr/>
                <p:nvPr/>
              </p:nvSpPr>
              <p:spPr>
                <a:xfrm rot="10800000" flipH="1">
                  <a:off x="998591" y="3613321"/>
                  <a:ext cx="75100" cy="8275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4" h="8307" fill="none" extrusionOk="0">
                      <a:moveTo>
                        <a:pt x="391" y="8307"/>
                      </a:moveTo>
                      <a:lnTo>
                        <a:pt x="391" y="8307"/>
                      </a:lnTo>
                      <a:cubicBezTo>
                        <a:pt x="181" y="8307"/>
                        <a:pt x="0" y="8155"/>
                        <a:pt x="0" y="7944"/>
                      </a:cubicBezTo>
                      <a:lnTo>
                        <a:pt x="0" y="363"/>
                      </a:lnTo>
                      <a:cubicBezTo>
                        <a:pt x="0" y="182"/>
                        <a:pt x="181" y="1"/>
                        <a:pt x="391" y="1"/>
                      </a:cubicBezTo>
                      <a:lnTo>
                        <a:pt x="391" y="1"/>
                      </a:lnTo>
                      <a:cubicBezTo>
                        <a:pt x="573" y="1"/>
                        <a:pt x="754" y="182"/>
                        <a:pt x="754" y="363"/>
                      </a:cubicBezTo>
                      <a:lnTo>
                        <a:pt x="754" y="7944"/>
                      </a:lnTo>
                      <a:cubicBezTo>
                        <a:pt x="754" y="8155"/>
                        <a:pt x="573" y="8307"/>
                        <a:pt x="391" y="8307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1"/>
                  </a:solidFill>
                  <a:prstDash val="solid"/>
                  <a:miter lim="724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03" name="Google Shape;203;p8"/>
            <p:cNvGrpSpPr/>
            <p:nvPr/>
          </p:nvGrpSpPr>
          <p:grpSpPr>
            <a:xfrm>
              <a:off x="8680200" y="974375"/>
              <a:ext cx="1111343" cy="1111343"/>
              <a:chOff x="8307725" y="278700"/>
              <a:chExt cx="1111343" cy="1111343"/>
            </a:xfrm>
          </p:grpSpPr>
          <p:sp>
            <p:nvSpPr>
              <p:cNvPr id="204" name="Google Shape;204;p8"/>
              <p:cNvSpPr/>
              <p:nvPr/>
            </p:nvSpPr>
            <p:spPr>
              <a:xfrm>
                <a:off x="8307725" y="278700"/>
                <a:ext cx="1111343" cy="1111343"/>
              </a:xfrm>
              <a:custGeom>
                <a:avLst/>
                <a:gdLst/>
                <a:ahLst/>
                <a:cxnLst/>
                <a:rect l="l" t="t" r="r" b="b"/>
                <a:pathLst>
                  <a:path w="17396" h="17396" fill="none" extrusionOk="0">
                    <a:moveTo>
                      <a:pt x="8698" y="1"/>
                    </a:moveTo>
                    <a:cubicBezTo>
                      <a:pt x="13503" y="1"/>
                      <a:pt x="17395" y="3893"/>
                      <a:pt x="17395" y="8698"/>
                    </a:cubicBezTo>
                    <a:cubicBezTo>
                      <a:pt x="17395" y="13496"/>
                      <a:pt x="13503" y="17396"/>
                      <a:pt x="8698" y="17396"/>
                    </a:cubicBezTo>
                    <a:cubicBezTo>
                      <a:pt x="3900" y="17396"/>
                      <a:pt x="1" y="13496"/>
                      <a:pt x="1" y="8698"/>
                    </a:cubicBezTo>
                    <a:cubicBezTo>
                      <a:pt x="1" y="3893"/>
                      <a:pt x="3900" y="1"/>
                      <a:pt x="8698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8"/>
              <p:cNvSpPr/>
              <p:nvPr/>
            </p:nvSpPr>
            <p:spPr>
              <a:xfrm>
                <a:off x="8481362" y="452337"/>
                <a:ext cx="764065" cy="762212"/>
              </a:xfrm>
              <a:custGeom>
                <a:avLst/>
                <a:gdLst/>
                <a:ahLst/>
                <a:cxnLst/>
                <a:rect l="l" t="t" r="r" b="b"/>
                <a:pathLst>
                  <a:path w="11960" h="11931" fill="none" extrusionOk="0">
                    <a:moveTo>
                      <a:pt x="5980" y="1"/>
                    </a:moveTo>
                    <a:cubicBezTo>
                      <a:pt x="9271" y="1"/>
                      <a:pt x="11960" y="2653"/>
                      <a:pt x="11960" y="5980"/>
                    </a:cubicBezTo>
                    <a:cubicBezTo>
                      <a:pt x="11960" y="9271"/>
                      <a:pt x="9271" y="11931"/>
                      <a:pt x="5980" y="11931"/>
                    </a:cubicBezTo>
                    <a:cubicBezTo>
                      <a:pt x="2690" y="11931"/>
                      <a:pt x="1" y="9271"/>
                      <a:pt x="1" y="5980"/>
                    </a:cubicBezTo>
                    <a:cubicBezTo>
                      <a:pt x="1" y="2653"/>
                      <a:pt x="2690" y="1"/>
                      <a:pt x="5980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9"/>
          <p:cNvSpPr txBox="1">
            <a:spLocks noGrp="1"/>
          </p:cNvSpPr>
          <p:nvPr>
            <p:ph type="title"/>
          </p:nvPr>
        </p:nvSpPr>
        <p:spPr>
          <a:xfrm>
            <a:off x="2135550" y="1857350"/>
            <a:ext cx="4872900" cy="124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08" name="Google Shape;208;p9"/>
          <p:cNvSpPr txBox="1">
            <a:spLocks noGrp="1"/>
          </p:cNvSpPr>
          <p:nvPr>
            <p:ph type="subTitle" idx="1"/>
          </p:nvPr>
        </p:nvSpPr>
        <p:spPr>
          <a:xfrm>
            <a:off x="2135550" y="3106975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anken Grotesk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anken Grotesk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anken Grotesk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anken Grotesk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anken Grotesk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anken Grotesk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anken Grotesk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anken Grotesk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sp>
        <p:nvSpPr>
          <p:cNvPr id="209" name="Google Shape;209;p9"/>
          <p:cNvSpPr/>
          <p:nvPr/>
        </p:nvSpPr>
        <p:spPr>
          <a:xfrm>
            <a:off x="9336712" y="713511"/>
            <a:ext cx="40056" cy="440880"/>
          </a:xfrm>
          <a:custGeom>
            <a:avLst/>
            <a:gdLst/>
            <a:ahLst/>
            <a:cxnLst/>
            <a:rect l="l" t="t" r="r" b="b"/>
            <a:pathLst>
              <a:path w="1146" h="12620" extrusionOk="0">
                <a:moveTo>
                  <a:pt x="573" y="1"/>
                </a:moveTo>
                <a:cubicBezTo>
                  <a:pt x="240" y="1"/>
                  <a:pt x="1" y="240"/>
                  <a:pt x="1" y="573"/>
                </a:cubicBezTo>
                <a:lnTo>
                  <a:pt x="1" y="12046"/>
                </a:lnTo>
                <a:cubicBezTo>
                  <a:pt x="1" y="12351"/>
                  <a:pt x="240" y="12619"/>
                  <a:pt x="573" y="12619"/>
                </a:cubicBezTo>
                <a:cubicBezTo>
                  <a:pt x="878" y="12619"/>
                  <a:pt x="1146" y="12351"/>
                  <a:pt x="1146" y="12046"/>
                </a:cubicBezTo>
                <a:lnTo>
                  <a:pt x="1146" y="573"/>
                </a:lnTo>
                <a:cubicBezTo>
                  <a:pt x="1146" y="240"/>
                  <a:pt x="878" y="1"/>
                  <a:pt x="57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0" name="Google Shape;210;p9"/>
          <p:cNvGrpSpPr/>
          <p:nvPr/>
        </p:nvGrpSpPr>
        <p:grpSpPr>
          <a:xfrm>
            <a:off x="-2757425" y="-2776080"/>
            <a:ext cx="12134200" cy="9442910"/>
            <a:chOff x="-2757425" y="-2776080"/>
            <a:chExt cx="12134200" cy="9442910"/>
          </a:xfrm>
        </p:grpSpPr>
        <p:grpSp>
          <p:nvGrpSpPr>
            <p:cNvPr id="211" name="Google Shape;211;p9"/>
            <p:cNvGrpSpPr/>
            <p:nvPr/>
          </p:nvGrpSpPr>
          <p:grpSpPr>
            <a:xfrm rot="-5400000" flipH="1">
              <a:off x="-1755963" y="657655"/>
              <a:ext cx="4791669" cy="923822"/>
              <a:chOff x="-78438" y="3775205"/>
              <a:chExt cx="4791669" cy="923822"/>
            </a:xfrm>
          </p:grpSpPr>
          <p:cxnSp>
            <p:nvCxnSpPr>
              <p:cNvPr id="212" name="Google Shape;212;p9"/>
              <p:cNvCxnSpPr/>
              <p:nvPr/>
            </p:nvCxnSpPr>
            <p:spPr>
              <a:xfrm>
                <a:off x="1857762" y="2762827"/>
                <a:ext cx="0" cy="3872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3" name="Google Shape;213;p9"/>
              <p:cNvCxnSpPr/>
              <p:nvPr/>
            </p:nvCxnSpPr>
            <p:spPr>
              <a:xfrm rot="-5400000">
                <a:off x="3789591" y="3940627"/>
                <a:ext cx="764100" cy="75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14" name="Google Shape;214;p9"/>
              <p:cNvSpPr/>
              <p:nvPr/>
            </p:nvSpPr>
            <p:spPr>
              <a:xfrm>
                <a:off x="4519806" y="3775205"/>
                <a:ext cx="193425" cy="191350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5" name="Google Shape;215;p9"/>
            <p:cNvGrpSpPr/>
            <p:nvPr/>
          </p:nvGrpSpPr>
          <p:grpSpPr>
            <a:xfrm rot="10800000">
              <a:off x="8695559" y="3306345"/>
              <a:ext cx="681217" cy="3360485"/>
              <a:chOff x="1337800" y="-2525590"/>
              <a:chExt cx="1498167" cy="7390555"/>
            </a:xfrm>
          </p:grpSpPr>
          <p:cxnSp>
            <p:nvCxnSpPr>
              <p:cNvPr id="216" name="Google Shape;216;p9"/>
              <p:cNvCxnSpPr/>
              <p:nvPr/>
            </p:nvCxnSpPr>
            <p:spPr>
              <a:xfrm rot="10800000">
                <a:off x="1337800" y="-2525590"/>
                <a:ext cx="0" cy="587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7" name="Google Shape;217;p9"/>
              <p:cNvCxnSpPr/>
              <p:nvPr/>
            </p:nvCxnSpPr>
            <p:spPr>
              <a:xfrm>
                <a:off x="1337800" y="3347125"/>
                <a:ext cx="1158600" cy="1141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18" name="Google Shape;218;p9"/>
              <p:cNvSpPr/>
              <p:nvPr/>
            </p:nvSpPr>
            <p:spPr>
              <a:xfrm rot="5400000">
                <a:off x="2412855" y="4441854"/>
                <a:ext cx="425397" cy="420826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9"/>
            <p:cNvGrpSpPr/>
            <p:nvPr/>
          </p:nvGrpSpPr>
          <p:grpSpPr>
            <a:xfrm>
              <a:off x="146409" y="-2776080"/>
              <a:ext cx="681217" cy="3360485"/>
              <a:chOff x="1337800" y="-2525590"/>
              <a:chExt cx="1498167" cy="7390555"/>
            </a:xfrm>
          </p:grpSpPr>
          <p:cxnSp>
            <p:nvCxnSpPr>
              <p:cNvPr id="220" name="Google Shape;220;p9"/>
              <p:cNvCxnSpPr/>
              <p:nvPr/>
            </p:nvCxnSpPr>
            <p:spPr>
              <a:xfrm rot="10800000">
                <a:off x="1337800" y="-2525590"/>
                <a:ext cx="0" cy="587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1" name="Google Shape;221;p9"/>
              <p:cNvCxnSpPr/>
              <p:nvPr/>
            </p:nvCxnSpPr>
            <p:spPr>
              <a:xfrm>
                <a:off x="1337800" y="3347125"/>
                <a:ext cx="1158600" cy="1141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22" name="Google Shape;222;p9"/>
              <p:cNvSpPr/>
              <p:nvPr/>
            </p:nvSpPr>
            <p:spPr>
              <a:xfrm rot="5400000">
                <a:off x="2412855" y="4441854"/>
                <a:ext cx="425397" cy="420826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9"/>
            <p:cNvGrpSpPr/>
            <p:nvPr/>
          </p:nvGrpSpPr>
          <p:grpSpPr>
            <a:xfrm>
              <a:off x="-2757425" y="811862"/>
              <a:ext cx="3859204" cy="615399"/>
              <a:chOff x="-6675" y="307100"/>
              <a:chExt cx="9140700" cy="4634025"/>
            </a:xfrm>
          </p:grpSpPr>
          <p:cxnSp>
            <p:nvCxnSpPr>
              <p:cNvPr id="224" name="Google Shape;224;p9"/>
              <p:cNvCxnSpPr/>
              <p:nvPr/>
            </p:nvCxnSpPr>
            <p:spPr>
              <a:xfrm>
                <a:off x="-6675" y="30710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5" name="Google Shape;225;p9"/>
              <p:cNvCxnSpPr/>
              <p:nvPr/>
            </p:nvCxnSpPr>
            <p:spPr>
              <a:xfrm>
                <a:off x="-6675" y="133688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6" name="Google Shape;226;p9"/>
              <p:cNvCxnSpPr/>
              <p:nvPr/>
            </p:nvCxnSpPr>
            <p:spPr>
              <a:xfrm>
                <a:off x="-6675" y="82199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7" name="Google Shape;227;p9"/>
              <p:cNvCxnSpPr/>
              <p:nvPr/>
            </p:nvCxnSpPr>
            <p:spPr>
              <a:xfrm>
                <a:off x="-6675" y="185177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8" name="Google Shape;228;p9"/>
              <p:cNvCxnSpPr/>
              <p:nvPr/>
            </p:nvCxnSpPr>
            <p:spPr>
              <a:xfrm>
                <a:off x="-6675" y="2366667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9" name="Google Shape;229;p9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0" name="Google Shape;230;p9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1" name="Google Shape;231;p9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2" name="Google Shape;232;p9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3" name="Google Shape;233;p9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234" name="Google Shape;234;p9"/>
            <p:cNvSpPr/>
            <p:nvPr/>
          </p:nvSpPr>
          <p:spPr>
            <a:xfrm rot="5400000">
              <a:off x="5637675" y="2986700"/>
              <a:ext cx="6471825" cy="764225"/>
            </a:xfrm>
            <a:custGeom>
              <a:avLst/>
              <a:gdLst/>
              <a:ahLst/>
              <a:cxnLst/>
              <a:rect l="l" t="t" r="r" b="b"/>
              <a:pathLst>
                <a:path w="258873" h="30569" extrusionOk="0">
                  <a:moveTo>
                    <a:pt x="0" y="0"/>
                  </a:moveTo>
                  <a:lnTo>
                    <a:pt x="76910" y="0"/>
                  </a:lnTo>
                  <a:lnTo>
                    <a:pt x="107480" y="30569"/>
                  </a:lnTo>
                  <a:lnTo>
                    <a:pt x="167406" y="30569"/>
                  </a:lnTo>
                  <a:lnTo>
                    <a:pt x="176418" y="14960"/>
                  </a:lnTo>
                  <a:lnTo>
                    <a:pt x="258873" y="14960"/>
                  </a:lnTo>
                  <a:lnTo>
                    <a:pt x="258873" y="10918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235" name="Google Shape;235;p9"/>
          <p:cNvGrpSpPr/>
          <p:nvPr/>
        </p:nvGrpSpPr>
        <p:grpSpPr>
          <a:xfrm>
            <a:off x="-157525" y="1684573"/>
            <a:ext cx="8689055" cy="440880"/>
            <a:chOff x="-157525" y="1684573"/>
            <a:chExt cx="8689055" cy="440880"/>
          </a:xfrm>
        </p:grpSpPr>
        <p:sp>
          <p:nvSpPr>
            <p:cNvPr id="236" name="Google Shape;236;p9"/>
            <p:cNvSpPr/>
            <p:nvPr/>
          </p:nvSpPr>
          <p:spPr>
            <a:xfrm>
              <a:off x="8491475" y="1684573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9"/>
            <p:cNvSpPr/>
            <p:nvPr/>
          </p:nvSpPr>
          <p:spPr>
            <a:xfrm rot="-5400000">
              <a:off x="42887" y="1724936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8" name="Google Shape;238;p9"/>
          <p:cNvGrpSpPr/>
          <p:nvPr/>
        </p:nvGrpSpPr>
        <p:grpSpPr>
          <a:xfrm>
            <a:off x="-350826" y="649496"/>
            <a:ext cx="9280380" cy="5170923"/>
            <a:chOff x="-350826" y="649496"/>
            <a:chExt cx="9280380" cy="5170923"/>
          </a:xfrm>
        </p:grpSpPr>
        <p:grpSp>
          <p:nvGrpSpPr>
            <p:cNvPr id="239" name="Google Shape;239;p9"/>
            <p:cNvGrpSpPr/>
            <p:nvPr/>
          </p:nvGrpSpPr>
          <p:grpSpPr>
            <a:xfrm>
              <a:off x="-350826" y="649496"/>
              <a:ext cx="9280380" cy="1759405"/>
              <a:chOff x="-350826" y="649496"/>
              <a:chExt cx="9280380" cy="1759405"/>
            </a:xfrm>
          </p:grpSpPr>
          <p:sp>
            <p:nvSpPr>
              <p:cNvPr id="240" name="Google Shape;240;p9"/>
              <p:cNvSpPr/>
              <p:nvPr/>
            </p:nvSpPr>
            <p:spPr>
              <a:xfrm rot="10800000">
                <a:off x="8886438" y="1209591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9"/>
              <p:cNvSpPr/>
              <p:nvPr/>
            </p:nvSpPr>
            <p:spPr>
              <a:xfrm rot="10800000">
                <a:off x="8695083" y="649496"/>
                <a:ext cx="75100" cy="827502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9"/>
              <p:cNvSpPr/>
              <p:nvPr/>
            </p:nvSpPr>
            <p:spPr>
              <a:xfrm rot="5400000">
                <a:off x="425209" y="1958491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243;p9"/>
              <p:cNvSpPr/>
              <p:nvPr/>
            </p:nvSpPr>
            <p:spPr>
              <a:xfrm rot="5400000">
                <a:off x="25375" y="1957600"/>
                <a:ext cx="75100" cy="827502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4" name="Google Shape;244;p9"/>
            <p:cNvGrpSpPr/>
            <p:nvPr/>
          </p:nvGrpSpPr>
          <p:grpSpPr>
            <a:xfrm>
              <a:off x="7280000" y="4709075"/>
              <a:ext cx="1111343" cy="1111343"/>
              <a:chOff x="8307725" y="278700"/>
              <a:chExt cx="1111343" cy="1111343"/>
            </a:xfrm>
          </p:grpSpPr>
          <p:sp>
            <p:nvSpPr>
              <p:cNvPr id="245" name="Google Shape;245;p9"/>
              <p:cNvSpPr/>
              <p:nvPr/>
            </p:nvSpPr>
            <p:spPr>
              <a:xfrm>
                <a:off x="8307725" y="278700"/>
                <a:ext cx="1111343" cy="1111343"/>
              </a:xfrm>
              <a:custGeom>
                <a:avLst/>
                <a:gdLst/>
                <a:ahLst/>
                <a:cxnLst/>
                <a:rect l="l" t="t" r="r" b="b"/>
                <a:pathLst>
                  <a:path w="17396" h="17396" fill="none" extrusionOk="0">
                    <a:moveTo>
                      <a:pt x="8698" y="1"/>
                    </a:moveTo>
                    <a:cubicBezTo>
                      <a:pt x="13503" y="1"/>
                      <a:pt x="17395" y="3893"/>
                      <a:pt x="17395" y="8698"/>
                    </a:cubicBezTo>
                    <a:cubicBezTo>
                      <a:pt x="17395" y="13496"/>
                      <a:pt x="13503" y="17396"/>
                      <a:pt x="8698" y="17396"/>
                    </a:cubicBezTo>
                    <a:cubicBezTo>
                      <a:pt x="3900" y="17396"/>
                      <a:pt x="1" y="13496"/>
                      <a:pt x="1" y="8698"/>
                    </a:cubicBezTo>
                    <a:cubicBezTo>
                      <a:pt x="1" y="3893"/>
                      <a:pt x="3900" y="1"/>
                      <a:pt x="8698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9"/>
              <p:cNvSpPr/>
              <p:nvPr/>
            </p:nvSpPr>
            <p:spPr>
              <a:xfrm>
                <a:off x="8481362" y="452337"/>
                <a:ext cx="764065" cy="762212"/>
              </a:xfrm>
              <a:custGeom>
                <a:avLst/>
                <a:gdLst/>
                <a:ahLst/>
                <a:cxnLst/>
                <a:rect l="l" t="t" r="r" b="b"/>
                <a:pathLst>
                  <a:path w="11960" h="11931" fill="none" extrusionOk="0">
                    <a:moveTo>
                      <a:pt x="5980" y="1"/>
                    </a:moveTo>
                    <a:cubicBezTo>
                      <a:pt x="9271" y="1"/>
                      <a:pt x="11960" y="2653"/>
                      <a:pt x="11960" y="5980"/>
                    </a:cubicBezTo>
                    <a:cubicBezTo>
                      <a:pt x="11960" y="9271"/>
                      <a:pt x="9271" y="11931"/>
                      <a:pt x="5980" y="11931"/>
                    </a:cubicBezTo>
                    <a:cubicBezTo>
                      <a:pt x="2690" y="11931"/>
                      <a:pt x="1" y="9271"/>
                      <a:pt x="1" y="5980"/>
                    </a:cubicBezTo>
                    <a:cubicBezTo>
                      <a:pt x="1" y="2653"/>
                      <a:pt x="2690" y="1"/>
                      <a:pt x="5980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249" name="Google Shape;249;p10"/>
          <p:cNvGrpSpPr/>
          <p:nvPr/>
        </p:nvGrpSpPr>
        <p:grpSpPr>
          <a:xfrm>
            <a:off x="-2466243" y="-2869459"/>
            <a:ext cx="11395878" cy="4597207"/>
            <a:chOff x="-2466243" y="-2869459"/>
            <a:chExt cx="11395878" cy="4597207"/>
          </a:xfrm>
        </p:grpSpPr>
        <p:grpSp>
          <p:nvGrpSpPr>
            <p:cNvPr id="250" name="Google Shape;250;p10"/>
            <p:cNvGrpSpPr/>
            <p:nvPr/>
          </p:nvGrpSpPr>
          <p:grpSpPr>
            <a:xfrm>
              <a:off x="-2466243" y="364624"/>
              <a:ext cx="4486819" cy="625122"/>
              <a:chOff x="-78438" y="4073905"/>
              <a:chExt cx="4486819" cy="625122"/>
            </a:xfrm>
          </p:grpSpPr>
          <p:cxnSp>
            <p:nvCxnSpPr>
              <p:cNvPr id="251" name="Google Shape;251;p10"/>
              <p:cNvCxnSpPr/>
              <p:nvPr/>
            </p:nvCxnSpPr>
            <p:spPr>
              <a:xfrm>
                <a:off x="1857762" y="2762827"/>
                <a:ext cx="0" cy="3872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2" name="Google Shape;252;p10"/>
              <p:cNvCxnSpPr/>
              <p:nvPr/>
            </p:nvCxnSpPr>
            <p:spPr>
              <a:xfrm rot="-5400000">
                <a:off x="3788541" y="4241677"/>
                <a:ext cx="464100" cy="45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53" name="Google Shape;253;p10"/>
              <p:cNvSpPr/>
              <p:nvPr/>
            </p:nvSpPr>
            <p:spPr>
              <a:xfrm>
                <a:off x="4214956" y="4073905"/>
                <a:ext cx="193425" cy="191350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0"/>
            <p:cNvGrpSpPr/>
            <p:nvPr/>
          </p:nvGrpSpPr>
          <p:grpSpPr>
            <a:xfrm rot="5400000" flipH="1">
              <a:off x="-1083007" y="-1247557"/>
              <a:ext cx="3859204" cy="615399"/>
              <a:chOff x="-6675" y="307100"/>
              <a:chExt cx="9140700" cy="4634025"/>
            </a:xfrm>
          </p:grpSpPr>
          <p:cxnSp>
            <p:nvCxnSpPr>
              <p:cNvPr id="255" name="Google Shape;255;p10"/>
              <p:cNvCxnSpPr/>
              <p:nvPr/>
            </p:nvCxnSpPr>
            <p:spPr>
              <a:xfrm>
                <a:off x="-6675" y="30710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6" name="Google Shape;256;p10"/>
              <p:cNvCxnSpPr/>
              <p:nvPr/>
            </p:nvCxnSpPr>
            <p:spPr>
              <a:xfrm>
                <a:off x="-6675" y="133688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7" name="Google Shape;257;p10"/>
              <p:cNvCxnSpPr/>
              <p:nvPr/>
            </p:nvCxnSpPr>
            <p:spPr>
              <a:xfrm>
                <a:off x="-6675" y="82199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8" name="Google Shape;258;p10"/>
              <p:cNvCxnSpPr/>
              <p:nvPr/>
            </p:nvCxnSpPr>
            <p:spPr>
              <a:xfrm>
                <a:off x="-6675" y="185177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9" name="Google Shape;259;p10"/>
              <p:cNvCxnSpPr/>
              <p:nvPr/>
            </p:nvCxnSpPr>
            <p:spPr>
              <a:xfrm>
                <a:off x="-6675" y="2366667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0" name="Google Shape;260;p10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1" name="Google Shape;261;p10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2" name="Google Shape;262;p10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3" name="Google Shape;263;p10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4" name="Google Shape;264;p10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65" name="Google Shape;265;p10"/>
            <p:cNvGrpSpPr/>
            <p:nvPr/>
          </p:nvGrpSpPr>
          <p:grpSpPr>
            <a:xfrm>
              <a:off x="8248398" y="-1632737"/>
              <a:ext cx="681237" cy="3360485"/>
              <a:chOff x="8248398" y="-1632737"/>
              <a:chExt cx="681237" cy="3360485"/>
            </a:xfrm>
          </p:grpSpPr>
          <p:grpSp>
            <p:nvGrpSpPr>
              <p:cNvPr id="266" name="Google Shape;266;p10"/>
              <p:cNvGrpSpPr/>
              <p:nvPr/>
            </p:nvGrpSpPr>
            <p:grpSpPr>
              <a:xfrm flipH="1">
                <a:off x="8248398" y="-1632737"/>
                <a:ext cx="681217" cy="3360485"/>
                <a:chOff x="1337800" y="-2525590"/>
                <a:chExt cx="1498167" cy="7390555"/>
              </a:xfrm>
            </p:grpSpPr>
            <p:cxnSp>
              <p:nvCxnSpPr>
                <p:cNvPr id="267" name="Google Shape;267;p10"/>
                <p:cNvCxnSpPr/>
                <p:nvPr/>
              </p:nvCxnSpPr>
              <p:spPr>
                <a:xfrm rot="10800000">
                  <a:off x="1337800" y="-2525590"/>
                  <a:ext cx="0" cy="5870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68" name="Google Shape;268;p10"/>
                <p:cNvCxnSpPr/>
                <p:nvPr/>
              </p:nvCxnSpPr>
              <p:spPr>
                <a:xfrm>
                  <a:off x="1337800" y="3347125"/>
                  <a:ext cx="1158600" cy="1141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269" name="Google Shape;269;p10"/>
                <p:cNvSpPr/>
                <p:nvPr/>
              </p:nvSpPr>
              <p:spPr>
                <a:xfrm rot="5400000">
                  <a:off x="2412855" y="4441854"/>
                  <a:ext cx="425397" cy="420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8" h="2719" fill="none" extrusionOk="0">
                      <a:moveTo>
                        <a:pt x="2748" y="1363"/>
                      </a:moveTo>
                      <a:cubicBezTo>
                        <a:pt x="2748" y="2117"/>
                        <a:pt x="2117" y="2718"/>
                        <a:pt x="1392" y="2718"/>
                      </a:cubicBezTo>
                      <a:cubicBezTo>
                        <a:pt x="638" y="2718"/>
                        <a:pt x="1" y="2117"/>
                        <a:pt x="1" y="1363"/>
                      </a:cubicBezTo>
                      <a:cubicBezTo>
                        <a:pt x="1" y="609"/>
                        <a:pt x="638" y="0"/>
                        <a:pt x="1392" y="0"/>
                      </a:cubicBezTo>
                      <a:cubicBezTo>
                        <a:pt x="2117" y="0"/>
                        <a:pt x="2748" y="609"/>
                        <a:pt x="2748" y="1363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accent2"/>
                  </a:solidFill>
                  <a:prstDash val="solid"/>
                  <a:miter lim="724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70" name="Google Shape;270;p10"/>
              <p:cNvGrpSpPr/>
              <p:nvPr/>
            </p:nvGrpSpPr>
            <p:grpSpPr>
              <a:xfrm>
                <a:off x="8436314" y="360846"/>
                <a:ext cx="493321" cy="357312"/>
                <a:chOff x="1722354" y="229144"/>
                <a:chExt cx="1748744" cy="1266614"/>
              </a:xfrm>
            </p:grpSpPr>
            <p:sp>
              <p:nvSpPr>
                <p:cNvPr id="271" name="Google Shape;271;p10"/>
                <p:cNvSpPr/>
                <p:nvPr/>
              </p:nvSpPr>
              <p:spPr>
                <a:xfrm rot="10800000">
                  <a:off x="2239107" y="792406"/>
                  <a:ext cx="1231990" cy="7033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64" h="2777" fill="none" extrusionOk="0">
                      <a:moveTo>
                        <a:pt x="4863" y="2776"/>
                      </a:moveTo>
                      <a:lnTo>
                        <a:pt x="2051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lt2"/>
                </a:solidFill>
                <a:ln w="9525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2" name="Google Shape;272;p10"/>
                <p:cNvSpPr/>
                <p:nvPr/>
              </p:nvSpPr>
              <p:spPr>
                <a:xfrm rot="10800000">
                  <a:off x="1722354" y="229144"/>
                  <a:ext cx="627506" cy="6207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8" h="2719" fill="none" extrusionOk="0">
                      <a:moveTo>
                        <a:pt x="2748" y="1363"/>
                      </a:moveTo>
                      <a:cubicBezTo>
                        <a:pt x="2748" y="2117"/>
                        <a:pt x="2117" y="2718"/>
                        <a:pt x="1392" y="2718"/>
                      </a:cubicBezTo>
                      <a:cubicBezTo>
                        <a:pt x="638" y="2718"/>
                        <a:pt x="1" y="2117"/>
                        <a:pt x="1" y="1363"/>
                      </a:cubicBezTo>
                      <a:cubicBezTo>
                        <a:pt x="1" y="609"/>
                        <a:pt x="638" y="0"/>
                        <a:pt x="1392" y="0"/>
                      </a:cubicBezTo>
                      <a:cubicBezTo>
                        <a:pt x="2117" y="0"/>
                        <a:pt x="2748" y="609"/>
                        <a:pt x="2748" y="1363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accent1"/>
                  </a:solidFill>
                  <a:prstDash val="solid"/>
                  <a:miter lim="724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273" name="Google Shape;273;p10"/>
          <p:cNvGrpSpPr/>
          <p:nvPr/>
        </p:nvGrpSpPr>
        <p:grpSpPr>
          <a:xfrm>
            <a:off x="-150883" y="1137478"/>
            <a:ext cx="9080518" cy="813868"/>
            <a:chOff x="-150883" y="1137478"/>
            <a:chExt cx="9080518" cy="813868"/>
          </a:xfrm>
        </p:grpSpPr>
        <p:sp>
          <p:nvSpPr>
            <p:cNvPr id="274" name="Google Shape;274;p10"/>
            <p:cNvSpPr/>
            <p:nvPr/>
          </p:nvSpPr>
          <p:spPr>
            <a:xfrm rot="5400000" flipH="1">
              <a:off x="49529" y="937066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0"/>
            <p:cNvSpPr/>
            <p:nvPr/>
          </p:nvSpPr>
          <p:spPr>
            <a:xfrm flipH="1">
              <a:off x="8889579" y="1510466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6" name="Google Shape;276;p10"/>
          <p:cNvGrpSpPr/>
          <p:nvPr/>
        </p:nvGrpSpPr>
        <p:grpSpPr>
          <a:xfrm>
            <a:off x="-201760" y="1366772"/>
            <a:ext cx="9923304" cy="3117922"/>
            <a:chOff x="-201760" y="1366772"/>
            <a:chExt cx="9923304" cy="3117922"/>
          </a:xfrm>
        </p:grpSpPr>
        <p:grpSp>
          <p:nvGrpSpPr>
            <p:cNvPr id="277" name="Google Shape;277;p10"/>
            <p:cNvGrpSpPr/>
            <p:nvPr/>
          </p:nvGrpSpPr>
          <p:grpSpPr>
            <a:xfrm>
              <a:off x="8610200" y="3373350"/>
              <a:ext cx="1111343" cy="1111343"/>
              <a:chOff x="8307725" y="278700"/>
              <a:chExt cx="1111343" cy="1111343"/>
            </a:xfrm>
          </p:grpSpPr>
          <p:sp>
            <p:nvSpPr>
              <p:cNvPr id="278" name="Google Shape;278;p10"/>
              <p:cNvSpPr/>
              <p:nvPr/>
            </p:nvSpPr>
            <p:spPr>
              <a:xfrm>
                <a:off x="8307725" y="278700"/>
                <a:ext cx="1111343" cy="1111343"/>
              </a:xfrm>
              <a:custGeom>
                <a:avLst/>
                <a:gdLst/>
                <a:ahLst/>
                <a:cxnLst/>
                <a:rect l="l" t="t" r="r" b="b"/>
                <a:pathLst>
                  <a:path w="17396" h="17396" fill="none" extrusionOk="0">
                    <a:moveTo>
                      <a:pt x="8698" y="1"/>
                    </a:moveTo>
                    <a:cubicBezTo>
                      <a:pt x="13503" y="1"/>
                      <a:pt x="17395" y="3893"/>
                      <a:pt x="17395" y="8698"/>
                    </a:cubicBezTo>
                    <a:cubicBezTo>
                      <a:pt x="17395" y="13496"/>
                      <a:pt x="13503" y="17396"/>
                      <a:pt x="8698" y="17396"/>
                    </a:cubicBezTo>
                    <a:cubicBezTo>
                      <a:pt x="3900" y="17396"/>
                      <a:pt x="1" y="13496"/>
                      <a:pt x="1" y="8698"/>
                    </a:cubicBezTo>
                    <a:cubicBezTo>
                      <a:pt x="1" y="3893"/>
                      <a:pt x="3900" y="1"/>
                      <a:pt x="8698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10"/>
              <p:cNvSpPr/>
              <p:nvPr/>
            </p:nvSpPr>
            <p:spPr>
              <a:xfrm>
                <a:off x="8481362" y="452337"/>
                <a:ext cx="764065" cy="762212"/>
              </a:xfrm>
              <a:custGeom>
                <a:avLst/>
                <a:gdLst/>
                <a:ahLst/>
                <a:cxnLst/>
                <a:rect l="l" t="t" r="r" b="b"/>
                <a:pathLst>
                  <a:path w="11960" h="11931" fill="none" extrusionOk="0">
                    <a:moveTo>
                      <a:pt x="5980" y="1"/>
                    </a:moveTo>
                    <a:cubicBezTo>
                      <a:pt x="9271" y="1"/>
                      <a:pt x="11960" y="2653"/>
                      <a:pt x="11960" y="5980"/>
                    </a:cubicBezTo>
                    <a:cubicBezTo>
                      <a:pt x="11960" y="9271"/>
                      <a:pt x="9271" y="11931"/>
                      <a:pt x="5980" y="11931"/>
                    </a:cubicBezTo>
                    <a:cubicBezTo>
                      <a:pt x="2690" y="11931"/>
                      <a:pt x="1" y="9271"/>
                      <a:pt x="1" y="5980"/>
                    </a:cubicBezTo>
                    <a:cubicBezTo>
                      <a:pt x="1" y="2653"/>
                      <a:pt x="2690" y="1"/>
                      <a:pt x="5980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0" name="Google Shape;280;p10"/>
            <p:cNvGrpSpPr/>
            <p:nvPr/>
          </p:nvGrpSpPr>
          <p:grpSpPr>
            <a:xfrm flipH="1">
              <a:off x="8674231" y="1727755"/>
              <a:ext cx="247278" cy="1160062"/>
              <a:chOff x="1463894" y="1434556"/>
              <a:chExt cx="247278" cy="1160062"/>
            </a:xfrm>
          </p:grpSpPr>
          <p:sp>
            <p:nvSpPr>
              <p:cNvPr id="281" name="Google Shape;281;p10"/>
              <p:cNvSpPr/>
              <p:nvPr/>
            </p:nvSpPr>
            <p:spPr>
              <a:xfrm>
                <a:off x="1463894" y="2119623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10"/>
              <p:cNvSpPr/>
              <p:nvPr/>
            </p:nvSpPr>
            <p:spPr>
              <a:xfrm rot="10800000">
                <a:off x="1636072" y="1434556"/>
                <a:ext cx="75100" cy="827502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3" name="Google Shape;283;p10"/>
            <p:cNvGrpSpPr/>
            <p:nvPr/>
          </p:nvGrpSpPr>
          <p:grpSpPr>
            <a:xfrm rot="5400000" flipH="1">
              <a:off x="254631" y="910380"/>
              <a:ext cx="247278" cy="1160062"/>
              <a:chOff x="1463894" y="1434556"/>
              <a:chExt cx="247278" cy="1160062"/>
            </a:xfrm>
          </p:grpSpPr>
          <p:sp>
            <p:nvSpPr>
              <p:cNvPr id="284" name="Google Shape;284;p10"/>
              <p:cNvSpPr/>
              <p:nvPr/>
            </p:nvSpPr>
            <p:spPr>
              <a:xfrm>
                <a:off x="1463894" y="2119623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10"/>
              <p:cNvSpPr/>
              <p:nvPr/>
            </p:nvSpPr>
            <p:spPr>
              <a:xfrm rot="10800000">
                <a:off x="1636072" y="1434556"/>
                <a:ext cx="75100" cy="827502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aleway Black"/>
              <a:buNone/>
              <a:defRPr sz="2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●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○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■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●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○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■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●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○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■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8" r:id="rId10"/>
    <p:sldLayoutId id="2147483659" r:id="rId11"/>
    <p:sldLayoutId id="2147483662" r:id="rId12"/>
    <p:sldLayoutId id="2147483663" r:id="rId13"/>
    <p:sldLayoutId id="2147483664" r:id="rId14"/>
    <p:sldLayoutId id="2147483669" r:id="rId15"/>
    <p:sldLayoutId id="2147483670" r:id="rId1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xtraProjects860/Project-Selection-Process-Control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28"/>
          <p:cNvSpPr txBox="1">
            <a:spLocks noGrp="1"/>
          </p:cNvSpPr>
          <p:nvPr>
            <p:ph type="ctrTitle"/>
          </p:nvPr>
        </p:nvSpPr>
        <p:spPr>
          <a:xfrm>
            <a:off x="1115975" y="1999150"/>
            <a:ext cx="5893006" cy="169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Cronograma</a:t>
            </a:r>
            <a:r>
              <a:rPr lang="en-US" dirty="0"/>
              <a:t>, Git e Follow </a:t>
            </a:r>
            <a:r>
              <a:rPr lang="en-US" dirty="0" err="1"/>
              <a:t>Projeto</a:t>
            </a:r>
            <a:r>
              <a:rPr lang="en-US" dirty="0"/>
              <a:t> </a:t>
            </a:r>
            <a:r>
              <a:rPr lang="en-US" dirty="0" err="1"/>
              <a:t>Orientado</a:t>
            </a:r>
            <a:r>
              <a:rPr lang="en-US" dirty="0"/>
              <a:t> a </a:t>
            </a:r>
            <a:r>
              <a:rPr lang="en-US" dirty="0" err="1"/>
              <a:t>Objetos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Java </a:t>
            </a:r>
          </a:p>
        </p:txBody>
      </p:sp>
      <p:sp>
        <p:nvSpPr>
          <p:cNvPr id="664" name="Google Shape;664;p28"/>
          <p:cNvSpPr/>
          <p:nvPr/>
        </p:nvSpPr>
        <p:spPr>
          <a:xfrm rot="-5400000">
            <a:off x="689075" y="2215534"/>
            <a:ext cx="357300" cy="309016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65" name="Google Shape;665;p28"/>
          <p:cNvGrpSpPr/>
          <p:nvPr/>
        </p:nvGrpSpPr>
        <p:grpSpPr>
          <a:xfrm>
            <a:off x="6777434" y="2296620"/>
            <a:ext cx="1033834" cy="3360485"/>
            <a:chOff x="6777434" y="2296620"/>
            <a:chExt cx="1033834" cy="3360485"/>
          </a:xfrm>
        </p:grpSpPr>
        <p:grpSp>
          <p:nvGrpSpPr>
            <p:cNvPr id="666" name="Google Shape;666;p28"/>
            <p:cNvGrpSpPr/>
            <p:nvPr/>
          </p:nvGrpSpPr>
          <p:grpSpPr>
            <a:xfrm rot="10800000">
              <a:off x="6777434" y="2296620"/>
              <a:ext cx="681217" cy="3360485"/>
              <a:chOff x="1337800" y="-2525590"/>
              <a:chExt cx="1498167" cy="7390555"/>
            </a:xfrm>
          </p:grpSpPr>
          <p:cxnSp>
            <p:nvCxnSpPr>
              <p:cNvPr id="667" name="Google Shape;667;p28"/>
              <p:cNvCxnSpPr/>
              <p:nvPr/>
            </p:nvCxnSpPr>
            <p:spPr>
              <a:xfrm rot="10800000">
                <a:off x="1337800" y="-2525590"/>
                <a:ext cx="0" cy="587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8" name="Google Shape;668;p28"/>
              <p:cNvCxnSpPr/>
              <p:nvPr/>
            </p:nvCxnSpPr>
            <p:spPr>
              <a:xfrm>
                <a:off x="1337800" y="3347125"/>
                <a:ext cx="1158600" cy="1141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69" name="Google Shape;669;p28"/>
              <p:cNvSpPr/>
              <p:nvPr/>
            </p:nvSpPr>
            <p:spPr>
              <a:xfrm rot="5400000">
                <a:off x="2412855" y="4441854"/>
                <a:ext cx="425397" cy="420826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70" name="Google Shape;670;p28"/>
            <p:cNvSpPr/>
            <p:nvPr/>
          </p:nvSpPr>
          <p:spPr>
            <a:xfrm>
              <a:off x="7771212" y="2972936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28"/>
            <p:cNvSpPr/>
            <p:nvPr/>
          </p:nvSpPr>
          <p:spPr>
            <a:xfrm rot="10800000">
              <a:off x="7160463" y="4347766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28"/>
            <p:cNvSpPr/>
            <p:nvPr/>
          </p:nvSpPr>
          <p:spPr>
            <a:xfrm rot="10800000">
              <a:off x="6933883" y="3613321"/>
              <a:ext cx="75100" cy="827502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3" name="Google Shape;673;p28"/>
          <p:cNvGrpSpPr/>
          <p:nvPr/>
        </p:nvGrpSpPr>
        <p:grpSpPr>
          <a:xfrm>
            <a:off x="6262859" y="-2197955"/>
            <a:ext cx="681217" cy="3360485"/>
            <a:chOff x="1337800" y="-2525590"/>
            <a:chExt cx="1498167" cy="7390555"/>
          </a:xfrm>
        </p:grpSpPr>
        <p:cxnSp>
          <p:nvCxnSpPr>
            <p:cNvPr id="674" name="Google Shape;674;p28"/>
            <p:cNvCxnSpPr/>
            <p:nvPr/>
          </p:nvCxnSpPr>
          <p:spPr>
            <a:xfrm rot="10800000">
              <a:off x="1337800" y="-2525590"/>
              <a:ext cx="0" cy="58707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5" name="Google Shape;675;p28"/>
            <p:cNvCxnSpPr/>
            <p:nvPr/>
          </p:nvCxnSpPr>
          <p:spPr>
            <a:xfrm>
              <a:off x="1337800" y="3347125"/>
              <a:ext cx="1158600" cy="11412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76" name="Google Shape;676;p28"/>
            <p:cNvSpPr/>
            <p:nvPr/>
          </p:nvSpPr>
          <p:spPr>
            <a:xfrm rot="5400000">
              <a:off x="2412855" y="4441854"/>
              <a:ext cx="425397" cy="420826"/>
            </a:xfrm>
            <a:custGeom>
              <a:avLst/>
              <a:gdLst/>
              <a:ahLst/>
              <a:cxnLst/>
              <a:rect l="l" t="t" r="r" b="b"/>
              <a:pathLst>
                <a:path w="2748" h="2719" fill="none" extrusionOk="0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7" name="Google Shape;677;p28"/>
          <p:cNvSpPr/>
          <p:nvPr/>
        </p:nvSpPr>
        <p:spPr>
          <a:xfrm rot="-5400000">
            <a:off x="8215875" y="805548"/>
            <a:ext cx="40056" cy="440880"/>
          </a:xfrm>
          <a:custGeom>
            <a:avLst/>
            <a:gdLst/>
            <a:ahLst/>
            <a:cxnLst/>
            <a:rect l="l" t="t" r="r" b="b"/>
            <a:pathLst>
              <a:path w="1146" h="12620" extrusionOk="0">
                <a:moveTo>
                  <a:pt x="573" y="1"/>
                </a:moveTo>
                <a:cubicBezTo>
                  <a:pt x="240" y="1"/>
                  <a:pt x="1" y="240"/>
                  <a:pt x="1" y="573"/>
                </a:cubicBezTo>
                <a:lnTo>
                  <a:pt x="1" y="12046"/>
                </a:lnTo>
                <a:cubicBezTo>
                  <a:pt x="1" y="12351"/>
                  <a:pt x="240" y="12619"/>
                  <a:pt x="573" y="12619"/>
                </a:cubicBezTo>
                <a:cubicBezTo>
                  <a:pt x="878" y="12619"/>
                  <a:pt x="1146" y="12351"/>
                  <a:pt x="1146" y="12046"/>
                </a:cubicBezTo>
                <a:lnTo>
                  <a:pt x="1146" y="573"/>
                </a:lnTo>
                <a:cubicBezTo>
                  <a:pt x="1146" y="240"/>
                  <a:pt x="878" y="1"/>
                  <a:pt x="57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8" name="Google Shape;678;p28"/>
          <p:cNvGrpSpPr/>
          <p:nvPr/>
        </p:nvGrpSpPr>
        <p:grpSpPr>
          <a:xfrm rot="10800000" flipH="1">
            <a:off x="-2068288" y="305430"/>
            <a:ext cx="4791669" cy="923822"/>
            <a:chOff x="-78438" y="3775205"/>
            <a:chExt cx="4791669" cy="923822"/>
          </a:xfrm>
        </p:grpSpPr>
        <p:cxnSp>
          <p:nvCxnSpPr>
            <p:cNvPr id="679" name="Google Shape;679;p28"/>
            <p:cNvCxnSpPr/>
            <p:nvPr/>
          </p:nvCxnSpPr>
          <p:spPr>
            <a:xfrm>
              <a:off x="1857762" y="2762827"/>
              <a:ext cx="0" cy="38724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0" name="Google Shape;680;p28"/>
            <p:cNvCxnSpPr/>
            <p:nvPr/>
          </p:nvCxnSpPr>
          <p:spPr>
            <a:xfrm rot="-5400000">
              <a:off x="3789591" y="3940627"/>
              <a:ext cx="764100" cy="752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81" name="Google Shape;681;p28"/>
            <p:cNvSpPr/>
            <p:nvPr/>
          </p:nvSpPr>
          <p:spPr>
            <a:xfrm>
              <a:off x="4519806" y="3775205"/>
              <a:ext cx="193425" cy="191350"/>
            </a:xfrm>
            <a:custGeom>
              <a:avLst/>
              <a:gdLst/>
              <a:ahLst/>
              <a:cxnLst/>
              <a:rect l="l" t="t" r="r" b="b"/>
              <a:pathLst>
                <a:path w="2748" h="2719" fill="none" extrusionOk="0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2" name="Google Shape;682;p28"/>
          <p:cNvGrpSpPr/>
          <p:nvPr/>
        </p:nvGrpSpPr>
        <p:grpSpPr>
          <a:xfrm>
            <a:off x="3329300" y="-3035953"/>
            <a:ext cx="6471825" cy="4623428"/>
            <a:chOff x="3329300" y="-3035953"/>
            <a:chExt cx="6471825" cy="4623428"/>
          </a:xfrm>
        </p:grpSpPr>
        <p:grpSp>
          <p:nvGrpSpPr>
            <p:cNvPr id="683" name="Google Shape;683;p28"/>
            <p:cNvGrpSpPr/>
            <p:nvPr/>
          </p:nvGrpSpPr>
          <p:grpSpPr>
            <a:xfrm rot="5400000">
              <a:off x="2802525" y="-1414050"/>
              <a:ext cx="3859204" cy="615399"/>
              <a:chOff x="-6675" y="307100"/>
              <a:chExt cx="9140700" cy="4634025"/>
            </a:xfrm>
          </p:grpSpPr>
          <p:cxnSp>
            <p:nvCxnSpPr>
              <p:cNvPr id="684" name="Google Shape;684;p28"/>
              <p:cNvCxnSpPr/>
              <p:nvPr/>
            </p:nvCxnSpPr>
            <p:spPr>
              <a:xfrm>
                <a:off x="-6675" y="30710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5" name="Google Shape;685;p28"/>
              <p:cNvCxnSpPr/>
              <p:nvPr/>
            </p:nvCxnSpPr>
            <p:spPr>
              <a:xfrm>
                <a:off x="-6675" y="133688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6" name="Google Shape;686;p28"/>
              <p:cNvCxnSpPr/>
              <p:nvPr/>
            </p:nvCxnSpPr>
            <p:spPr>
              <a:xfrm>
                <a:off x="-6675" y="82199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7" name="Google Shape;687;p28"/>
              <p:cNvCxnSpPr/>
              <p:nvPr/>
            </p:nvCxnSpPr>
            <p:spPr>
              <a:xfrm>
                <a:off x="-6675" y="185177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8" name="Google Shape;688;p28"/>
              <p:cNvCxnSpPr/>
              <p:nvPr/>
            </p:nvCxnSpPr>
            <p:spPr>
              <a:xfrm>
                <a:off x="-6675" y="2366667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9" name="Google Shape;689;p28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0" name="Google Shape;690;p28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1" name="Google Shape;691;p28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2" name="Google Shape;692;p28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3" name="Google Shape;693;p28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694" name="Google Shape;694;p28"/>
            <p:cNvSpPr/>
            <p:nvPr/>
          </p:nvSpPr>
          <p:spPr>
            <a:xfrm>
              <a:off x="3329300" y="823250"/>
              <a:ext cx="6471825" cy="764225"/>
            </a:xfrm>
            <a:custGeom>
              <a:avLst/>
              <a:gdLst/>
              <a:ahLst/>
              <a:cxnLst/>
              <a:rect l="l" t="t" r="r" b="b"/>
              <a:pathLst>
                <a:path w="258873" h="30569" extrusionOk="0">
                  <a:moveTo>
                    <a:pt x="0" y="0"/>
                  </a:moveTo>
                  <a:lnTo>
                    <a:pt x="76910" y="0"/>
                  </a:lnTo>
                  <a:lnTo>
                    <a:pt x="107480" y="30569"/>
                  </a:lnTo>
                  <a:lnTo>
                    <a:pt x="167406" y="30569"/>
                  </a:lnTo>
                  <a:lnTo>
                    <a:pt x="176418" y="14960"/>
                  </a:lnTo>
                  <a:lnTo>
                    <a:pt x="258873" y="14960"/>
                  </a:lnTo>
                  <a:lnTo>
                    <a:pt x="258873" y="10918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pt-BR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p3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LINK DO GITHUB</a:t>
            </a:r>
            <a:endParaRPr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EC86606-AF60-8D77-7D20-E6E6B2A47C0F}"/>
              </a:ext>
            </a:extLst>
          </p:cNvPr>
          <p:cNvSpPr txBox="1"/>
          <p:nvPr/>
        </p:nvSpPr>
        <p:spPr>
          <a:xfrm>
            <a:off x="2717482" y="2571750"/>
            <a:ext cx="370903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400" b="1" u="sng" dirty="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  <a:hlinkClick r:id="rId3"/>
              </a:rPr>
              <a:t>Clique aqui para ir ao repositório do github</a:t>
            </a:r>
            <a:endParaRPr lang="pt-B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2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CRONOGRAMA – LINHA DE BASE</a:t>
            </a:r>
            <a:endParaRPr dirty="0"/>
          </a:p>
        </p:txBody>
      </p:sp>
      <p:pic>
        <p:nvPicPr>
          <p:cNvPr id="5" name="Imagem 4" descr="Gráfico, Gráfico de cascata&#10;&#10;Descrição gerada automaticamente">
            <a:extLst>
              <a:ext uri="{FF2B5EF4-FFF2-40B4-BE49-F238E27FC236}">
                <a16:creationId xmlns:a16="http://schemas.microsoft.com/office/drawing/2014/main" id="{5E53EBA6-07CA-3B96-EDD2-EA4848C33B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00" y="1186082"/>
            <a:ext cx="7484012" cy="373761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TAREFAS DO JIRA</a:t>
            </a:r>
            <a:endParaRPr dirty="0"/>
          </a:p>
        </p:txBody>
      </p:sp>
      <p:grpSp>
        <p:nvGrpSpPr>
          <p:cNvPr id="721" name="Google Shape;721;p30"/>
          <p:cNvGrpSpPr/>
          <p:nvPr/>
        </p:nvGrpSpPr>
        <p:grpSpPr>
          <a:xfrm>
            <a:off x="1339375" y="1762000"/>
            <a:ext cx="1193310" cy="3463350"/>
            <a:chOff x="472500" y="1762000"/>
            <a:chExt cx="1193310" cy="3463350"/>
          </a:xfrm>
        </p:grpSpPr>
        <p:grpSp>
          <p:nvGrpSpPr>
            <p:cNvPr id="722" name="Google Shape;722;p30"/>
            <p:cNvGrpSpPr/>
            <p:nvPr/>
          </p:nvGrpSpPr>
          <p:grpSpPr>
            <a:xfrm rot="10800000">
              <a:off x="1172489" y="4265721"/>
              <a:ext cx="493321" cy="357312"/>
              <a:chOff x="1722354" y="229144"/>
              <a:chExt cx="1748744" cy="1266614"/>
            </a:xfrm>
          </p:grpSpPr>
          <p:sp>
            <p:nvSpPr>
              <p:cNvPr id="723" name="Google Shape;723;p30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avLst/>
                <a:gdLst/>
                <a:ahLst/>
                <a:cxnLst/>
                <a:rect l="l" t="t" r="r" b="b"/>
                <a:pathLst>
                  <a:path w="4864" h="2777" fill="none" extrusionOk="0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lt2"/>
              </a:solidFill>
              <a:ln w="952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4" name="Google Shape;724;p30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25" name="Google Shape;725;p30"/>
            <p:cNvSpPr/>
            <p:nvPr/>
          </p:nvSpPr>
          <p:spPr>
            <a:xfrm>
              <a:off x="472500" y="1762000"/>
              <a:ext cx="700000" cy="3463350"/>
            </a:xfrm>
            <a:custGeom>
              <a:avLst/>
              <a:gdLst/>
              <a:ahLst/>
              <a:cxnLst/>
              <a:rect l="l" t="t" r="r" b="b"/>
              <a:pathLst>
                <a:path w="28000" h="138534" extrusionOk="0">
                  <a:moveTo>
                    <a:pt x="0" y="0"/>
                  </a:moveTo>
                  <a:lnTo>
                    <a:pt x="0" y="65749"/>
                  </a:lnTo>
                  <a:lnTo>
                    <a:pt x="28000" y="81915"/>
                  </a:lnTo>
                  <a:lnTo>
                    <a:pt x="28000" y="109663"/>
                  </a:lnTo>
                  <a:lnTo>
                    <a:pt x="17964" y="115457"/>
                  </a:lnTo>
                  <a:lnTo>
                    <a:pt x="17964" y="138534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pt-BR"/>
            </a:p>
          </p:txBody>
        </p:sp>
      </p:grpSp>
      <p:pic>
        <p:nvPicPr>
          <p:cNvPr id="27" name="Imagem 26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FE34BC04-1B84-E04B-DBCA-E21CBA217B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" y="1063393"/>
            <a:ext cx="7561385" cy="382513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p31"/>
          <p:cNvSpPr txBox="1">
            <a:spLocks noGrp="1"/>
          </p:cNvSpPr>
          <p:nvPr>
            <p:ph type="title"/>
          </p:nvPr>
        </p:nvSpPr>
        <p:spPr>
          <a:xfrm>
            <a:off x="1782636" y="711703"/>
            <a:ext cx="2893200" cy="56400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COMMIT INICIAL</a:t>
            </a:r>
            <a:endParaRPr dirty="0"/>
          </a:p>
        </p:txBody>
      </p:sp>
      <p:sp>
        <p:nvSpPr>
          <p:cNvPr id="734" name="Google Shape;734;p31"/>
          <p:cNvSpPr/>
          <p:nvPr/>
        </p:nvSpPr>
        <p:spPr>
          <a:xfrm rot="-5400000">
            <a:off x="1493785" y="839535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DF4E9CBB-934F-3502-DD4D-FCC7BD0F11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2459" y="1948376"/>
            <a:ext cx="6679081" cy="73991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2"/>
          <p:cNvSpPr txBox="1">
            <a:spLocks noGrp="1"/>
          </p:cNvSpPr>
          <p:nvPr>
            <p:ph type="title"/>
          </p:nvPr>
        </p:nvSpPr>
        <p:spPr>
          <a:xfrm>
            <a:off x="1136800" y="2325725"/>
            <a:ext cx="3653400" cy="98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BRANCHS</a:t>
            </a:r>
            <a:endParaRPr dirty="0"/>
          </a:p>
        </p:txBody>
      </p:sp>
      <p:sp>
        <p:nvSpPr>
          <p:cNvPr id="741" name="Google Shape;741;p32"/>
          <p:cNvSpPr/>
          <p:nvPr/>
        </p:nvSpPr>
        <p:spPr>
          <a:xfrm rot="-5400000">
            <a:off x="689075" y="2684117"/>
            <a:ext cx="357300" cy="309016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2" name="Google Shape;742;p32"/>
          <p:cNvSpPr/>
          <p:nvPr/>
        </p:nvSpPr>
        <p:spPr>
          <a:xfrm>
            <a:off x="7016375" y="-1615175"/>
            <a:ext cx="1633483" cy="5920031"/>
          </a:xfrm>
          <a:custGeom>
            <a:avLst/>
            <a:gdLst/>
            <a:ahLst/>
            <a:cxnLst/>
            <a:rect l="l" t="t" r="r" b="b"/>
            <a:pathLst>
              <a:path w="18075" h="65507" extrusionOk="0">
                <a:moveTo>
                  <a:pt x="0" y="65507"/>
                </a:moveTo>
                <a:lnTo>
                  <a:pt x="18075" y="47432"/>
                </a:lnTo>
                <a:lnTo>
                  <a:pt x="18075" y="0"/>
                </a:lnTo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pt-BR"/>
          </a:p>
        </p:txBody>
      </p:sp>
      <p:grpSp>
        <p:nvGrpSpPr>
          <p:cNvPr id="743" name="Google Shape;743;p32"/>
          <p:cNvGrpSpPr/>
          <p:nvPr/>
        </p:nvGrpSpPr>
        <p:grpSpPr>
          <a:xfrm rot="10800000" flipH="1">
            <a:off x="7968643" y="3562070"/>
            <a:ext cx="681217" cy="3360485"/>
            <a:chOff x="1337800" y="-2525590"/>
            <a:chExt cx="1498167" cy="7390555"/>
          </a:xfrm>
        </p:grpSpPr>
        <p:cxnSp>
          <p:nvCxnSpPr>
            <p:cNvPr id="744" name="Google Shape;744;p32"/>
            <p:cNvCxnSpPr/>
            <p:nvPr/>
          </p:nvCxnSpPr>
          <p:spPr>
            <a:xfrm rot="10800000">
              <a:off x="1337800" y="-2525590"/>
              <a:ext cx="0" cy="58707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5" name="Google Shape;745;p32"/>
            <p:cNvCxnSpPr/>
            <p:nvPr/>
          </p:nvCxnSpPr>
          <p:spPr>
            <a:xfrm>
              <a:off x="1337800" y="3347125"/>
              <a:ext cx="1158600" cy="11412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46" name="Google Shape;746;p32"/>
            <p:cNvSpPr/>
            <p:nvPr/>
          </p:nvSpPr>
          <p:spPr>
            <a:xfrm rot="5400000">
              <a:off x="2412855" y="4441854"/>
              <a:ext cx="425397" cy="420826"/>
            </a:xfrm>
            <a:custGeom>
              <a:avLst/>
              <a:gdLst/>
              <a:ahLst/>
              <a:cxnLst/>
              <a:rect l="l" t="t" r="r" b="b"/>
              <a:pathLst>
                <a:path w="2748" h="2719" fill="none" extrusionOk="0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7" name="Google Shape;747;p32"/>
          <p:cNvGrpSpPr/>
          <p:nvPr/>
        </p:nvGrpSpPr>
        <p:grpSpPr>
          <a:xfrm rot="-5400000" flipH="1">
            <a:off x="70043" y="-592705"/>
            <a:ext cx="681217" cy="3360485"/>
            <a:chOff x="1337800" y="-2525590"/>
            <a:chExt cx="1498167" cy="7390555"/>
          </a:xfrm>
        </p:grpSpPr>
        <p:cxnSp>
          <p:nvCxnSpPr>
            <p:cNvPr id="748" name="Google Shape;748;p32"/>
            <p:cNvCxnSpPr/>
            <p:nvPr/>
          </p:nvCxnSpPr>
          <p:spPr>
            <a:xfrm rot="10800000">
              <a:off x="1337800" y="-2525590"/>
              <a:ext cx="0" cy="58707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9" name="Google Shape;749;p32"/>
            <p:cNvCxnSpPr/>
            <p:nvPr/>
          </p:nvCxnSpPr>
          <p:spPr>
            <a:xfrm>
              <a:off x="1337800" y="3347125"/>
              <a:ext cx="1158600" cy="11412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50" name="Google Shape;750;p32"/>
            <p:cNvSpPr/>
            <p:nvPr/>
          </p:nvSpPr>
          <p:spPr>
            <a:xfrm rot="5400000">
              <a:off x="2412855" y="4441854"/>
              <a:ext cx="425397" cy="420826"/>
            </a:xfrm>
            <a:custGeom>
              <a:avLst/>
              <a:gdLst/>
              <a:ahLst/>
              <a:cxnLst/>
              <a:rect l="l" t="t" r="r" b="b"/>
              <a:pathLst>
                <a:path w="2748" h="2719" fill="none" extrusionOk="0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1" name="Google Shape;751;p32"/>
          <p:cNvSpPr/>
          <p:nvPr/>
        </p:nvSpPr>
        <p:spPr>
          <a:xfrm rot="-5400000">
            <a:off x="5572485" y="-2452153"/>
            <a:ext cx="1971347" cy="6005438"/>
          </a:xfrm>
          <a:custGeom>
            <a:avLst/>
            <a:gdLst/>
            <a:ahLst/>
            <a:cxnLst/>
            <a:rect l="l" t="t" r="r" b="b"/>
            <a:pathLst>
              <a:path w="62917" h="191668" extrusionOk="0">
                <a:moveTo>
                  <a:pt x="0" y="0"/>
                </a:moveTo>
                <a:lnTo>
                  <a:pt x="0" y="21836"/>
                </a:lnTo>
                <a:lnTo>
                  <a:pt x="38334" y="60169"/>
                </a:lnTo>
                <a:lnTo>
                  <a:pt x="38334" y="81762"/>
                </a:lnTo>
                <a:lnTo>
                  <a:pt x="22442" y="97654"/>
                </a:lnTo>
                <a:lnTo>
                  <a:pt x="22442" y="116457"/>
                </a:lnTo>
                <a:lnTo>
                  <a:pt x="62917" y="139825"/>
                </a:lnTo>
                <a:lnTo>
                  <a:pt x="62917" y="191668"/>
                </a:lnTo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pt-BR"/>
          </a:p>
        </p:txBody>
      </p:sp>
      <p:grpSp>
        <p:nvGrpSpPr>
          <p:cNvPr id="752" name="Google Shape;752;p32"/>
          <p:cNvGrpSpPr/>
          <p:nvPr/>
        </p:nvGrpSpPr>
        <p:grpSpPr>
          <a:xfrm>
            <a:off x="7221623" y="1260360"/>
            <a:ext cx="1160062" cy="523162"/>
            <a:chOff x="7221623" y="1260360"/>
            <a:chExt cx="1160062" cy="523162"/>
          </a:xfrm>
        </p:grpSpPr>
        <p:sp>
          <p:nvSpPr>
            <p:cNvPr id="753" name="Google Shape;753;p32"/>
            <p:cNvSpPr/>
            <p:nvPr/>
          </p:nvSpPr>
          <p:spPr>
            <a:xfrm rot="-5400000">
              <a:off x="8141200" y="1059948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2"/>
            <p:cNvSpPr/>
            <p:nvPr/>
          </p:nvSpPr>
          <p:spPr>
            <a:xfrm rot="5400000">
              <a:off x="7437562" y="1320304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2"/>
            <p:cNvSpPr/>
            <p:nvPr/>
          </p:nvSpPr>
          <p:spPr>
            <a:xfrm rot="-5400000">
              <a:off x="7930383" y="1332221"/>
              <a:ext cx="75100" cy="827502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BRANCH BACK-END</a:t>
            </a:r>
            <a:endParaRPr dirty="0"/>
          </a:p>
        </p:txBody>
      </p:sp>
      <p:pic>
        <p:nvPicPr>
          <p:cNvPr id="11" name="Imagem 10" descr="Tela de computador com fundo preto&#10;&#10;Descrição gerada automaticamente">
            <a:extLst>
              <a:ext uri="{FF2B5EF4-FFF2-40B4-BE49-F238E27FC236}">
                <a16:creationId xmlns:a16="http://schemas.microsoft.com/office/drawing/2014/main" id="{36AE6DD7-DE6C-FC47-077D-0247E2ACA3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017725"/>
            <a:ext cx="6949440" cy="385137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3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BRANCH FRONT END</a:t>
            </a:r>
            <a:endParaRPr dirty="0"/>
          </a:p>
        </p:txBody>
      </p:sp>
      <p:pic>
        <p:nvPicPr>
          <p:cNvPr id="15" name="Imagem 14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DA7FF63E-EE4B-29AE-D8D3-C2D2D8AA95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276" y="1017725"/>
            <a:ext cx="7301450" cy="380865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p3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BRANCH DE BACK FRONT</a:t>
            </a:r>
            <a:endParaRPr dirty="0"/>
          </a:p>
        </p:txBody>
      </p:sp>
      <p:pic>
        <p:nvPicPr>
          <p:cNvPr id="19" name="Imagem 18" descr="Tela de computador com fundo preto&#10;&#10;Descrição gerada automaticamente">
            <a:extLst>
              <a:ext uri="{FF2B5EF4-FFF2-40B4-BE49-F238E27FC236}">
                <a16:creationId xmlns:a16="http://schemas.microsoft.com/office/drawing/2014/main" id="{F64672F1-5464-AEF9-3B2D-40D720F4ED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998" y="1017725"/>
            <a:ext cx="7704001" cy="351989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p3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BRANCH DOCS</a:t>
            </a:r>
            <a:endParaRPr dirty="0"/>
          </a:p>
        </p:txBody>
      </p:sp>
      <p:pic>
        <p:nvPicPr>
          <p:cNvPr id="28" name="Imagem 27" descr="Tela de computador com jogo&#10;&#10;Descrição gerada automaticamente">
            <a:extLst>
              <a:ext uri="{FF2B5EF4-FFF2-40B4-BE49-F238E27FC236}">
                <a16:creationId xmlns:a16="http://schemas.microsoft.com/office/drawing/2014/main" id="{2DE71CEF-1A10-67A1-5B04-A89879DC5B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00" y="932297"/>
            <a:ext cx="7704000" cy="386523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chnology Market Research Pitch Deck by Slidesgo">
  <a:themeElements>
    <a:clrScheme name="Simple Light">
      <a:dk1>
        <a:srgbClr val="FFFFFF"/>
      </a:dk1>
      <a:lt1>
        <a:srgbClr val="00CADA"/>
      </a:lt1>
      <a:dk2>
        <a:srgbClr val="110E24"/>
      </a:dk2>
      <a:lt2>
        <a:srgbClr val="46406B"/>
      </a:lt2>
      <a:accent1>
        <a:srgbClr val="69639C"/>
      </a:accent1>
      <a:accent2>
        <a:srgbClr val="AFAFB6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44</Words>
  <Application>Microsoft Office PowerPoint</Application>
  <PresentationFormat>Apresentação na tela (16:9)</PresentationFormat>
  <Paragraphs>11</Paragraphs>
  <Slides>10</Slides>
  <Notes>10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7" baseType="lpstr">
      <vt:lpstr>Anaheim</vt:lpstr>
      <vt:lpstr>Arial</vt:lpstr>
      <vt:lpstr>Raleway Black</vt:lpstr>
      <vt:lpstr>Nunito Light</vt:lpstr>
      <vt:lpstr>Hanken Grotesk</vt:lpstr>
      <vt:lpstr>Raleway ExtraBold</vt:lpstr>
      <vt:lpstr>Technology Market Research Pitch Deck by Slidesgo</vt:lpstr>
      <vt:lpstr>Cronograma, Git e Follow Projeto Orientado a Objetos em Java </vt:lpstr>
      <vt:lpstr>CRONOGRAMA – LINHA DE BASE</vt:lpstr>
      <vt:lpstr>TAREFAS DO JIRA</vt:lpstr>
      <vt:lpstr>COMMIT INICIAL</vt:lpstr>
      <vt:lpstr>BRANCHS</vt:lpstr>
      <vt:lpstr>BRANCH BACK-END</vt:lpstr>
      <vt:lpstr>BRANCH FRONT END</vt:lpstr>
      <vt:lpstr>BRANCH DE BACK FRONT</vt:lpstr>
      <vt:lpstr>BRANCH DOCS</vt:lpstr>
      <vt:lpstr>LINK DO GITHUB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Davi Nascimento</cp:lastModifiedBy>
  <cp:revision>3</cp:revision>
  <dcterms:modified xsi:type="dcterms:W3CDTF">2024-10-06T21:14:21Z</dcterms:modified>
</cp:coreProperties>
</file>