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4"/>
  </p:sldMasterIdLst>
  <p:notesMasterIdLst>
    <p:notesMasterId r:id="rId13"/>
  </p:notesMasterIdLst>
  <p:handoutMasterIdLst>
    <p:handoutMasterId r:id="rId14"/>
  </p:handoutMasterIdLst>
  <p:sldIdLst>
    <p:sldId id="396" r:id="rId5"/>
    <p:sldId id="257" r:id="rId6"/>
    <p:sldId id="446" r:id="rId7"/>
    <p:sldId id="447" r:id="rId8"/>
    <p:sldId id="444" r:id="rId9"/>
    <p:sldId id="445" r:id="rId10"/>
    <p:sldId id="261" r:id="rId11"/>
    <p:sldId id="260" r:id="rId12"/>
  </p:sldIdLst>
  <p:sldSz cx="13442950" cy="7561263"/>
  <p:notesSz cx="6858000" cy="9144000"/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074D12-8546-4F04-9455-CD4709F8EC6E}" v="9" dt="2024-09-15T09:28:55.2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45" autoAdjust="0"/>
    <p:restoredTop sz="96327"/>
  </p:normalViewPr>
  <p:slideViewPr>
    <p:cSldViewPr>
      <p:cViewPr varScale="1">
        <p:scale>
          <a:sx n="116" d="100"/>
          <a:sy n="116" d="100"/>
        </p:scale>
        <p:origin x="336" y="192"/>
      </p:cViewPr>
      <p:guideLst>
        <p:guide orient="horz" pos="2381"/>
        <p:guide pos="423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Dim" userId="866b12aa-3e45-4b36-93f5-7b30f9043169" providerId="ADAL" clId="{CF074D12-8546-4F04-9455-CD4709F8EC6E}"/>
    <pc:docChg chg="undo custSel addSld delSld modSld sldOrd">
      <pc:chgData name="Andreas Dim" userId="866b12aa-3e45-4b36-93f5-7b30f9043169" providerId="ADAL" clId="{CF074D12-8546-4F04-9455-CD4709F8EC6E}" dt="2024-09-15T18:52:44.677" v="2534" actId="20577"/>
      <pc:docMkLst>
        <pc:docMk/>
      </pc:docMkLst>
      <pc:sldChg chg="modSp mod">
        <pc:chgData name="Andreas Dim" userId="866b12aa-3e45-4b36-93f5-7b30f9043169" providerId="ADAL" clId="{CF074D12-8546-4F04-9455-CD4709F8EC6E}" dt="2024-09-15T09:10:53.544" v="54" actId="20577"/>
        <pc:sldMkLst>
          <pc:docMk/>
          <pc:sldMk cId="1123512405" sldId="257"/>
        </pc:sldMkLst>
        <pc:spChg chg="mod">
          <ac:chgData name="Andreas Dim" userId="866b12aa-3e45-4b36-93f5-7b30f9043169" providerId="ADAL" clId="{CF074D12-8546-4F04-9455-CD4709F8EC6E}" dt="2024-09-15T09:10:53.544" v="54" actId="20577"/>
          <ac:spMkLst>
            <pc:docMk/>
            <pc:sldMk cId="1123512405" sldId="257"/>
            <ac:spMk id="6" creationId="{674C1803-EEB7-EC48-B5FF-4FEDCC717EDD}"/>
          </ac:spMkLst>
        </pc:spChg>
      </pc:sldChg>
      <pc:sldChg chg="del">
        <pc:chgData name="Andreas Dim" userId="866b12aa-3e45-4b36-93f5-7b30f9043169" providerId="ADAL" clId="{CF074D12-8546-4F04-9455-CD4709F8EC6E}" dt="2024-09-15T09:33:12.126" v="2013" actId="47"/>
        <pc:sldMkLst>
          <pc:docMk/>
          <pc:sldMk cId="4277955326" sldId="259"/>
        </pc:sldMkLst>
      </pc:sldChg>
      <pc:sldChg chg="modSp mod">
        <pc:chgData name="Andreas Dim" userId="866b12aa-3e45-4b36-93f5-7b30f9043169" providerId="ADAL" clId="{CF074D12-8546-4F04-9455-CD4709F8EC6E}" dt="2024-09-15T18:52:44.677" v="2534" actId="20577"/>
        <pc:sldMkLst>
          <pc:docMk/>
          <pc:sldMk cId="1757308954" sldId="260"/>
        </pc:sldMkLst>
        <pc:spChg chg="mod">
          <ac:chgData name="Andreas Dim" userId="866b12aa-3e45-4b36-93f5-7b30f9043169" providerId="ADAL" clId="{CF074D12-8546-4F04-9455-CD4709F8EC6E}" dt="2024-09-15T18:52:44.677" v="2534" actId="20577"/>
          <ac:spMkLst>
            <pc:docMk/>
            <pc:sldMk cId="1757308954" sldId="260"/>
            <ac:spMk id="6" creationId="{8F4DE5F6-AF99-014E-8BB0-9C6710B7A7D4}"/>
          </ac:spMkLst>
        </pc:spChg>
      </pc:sldChg>
      <pc:sldChg chg="modSp mod ord">
        <pc:chgData name="Andreas Dim" userId="866b12aa-3e45-4b36-93f5-7b30f9043169" providerId="ADAL" clId="{CF074D12-8546-4F04-9455-CD4709F8EC6E}" dt="2024-09-15T09:33:28.326" v="2030" actId="20577"/>
        <pc:sldMkLst>
          <pc:docMk/>
          <pc:sldMk cId="4196279324" sldId="261"/>
        </pc:sldMkLst>
        <pc:spChg chg="mod">
          <ac:chgData name="Andreas Dim" userId="866b12aa-3e45-4b36-93f5-7b30f9043169" providerId="ADAL" clId="{CF074D12-8546-4F04-9455-CD4709F8EC6E}" dt="2024-09-15T09:33:28.326" v="2030" actId="20577"/>
          <ac:spMkLst>
            <pc:docMk/>
            <pc:sldMk cId="4196279324" sldId="261"/>
            <ac:spMk id="5" creationId="{CD62BB87-7FD5-5549-B81A-62215E6D4D7F}"/>
          </ac:spMkLst>
        </pc:spChg>
      </pc:sldChg>
      <pc:sldChg chg="del">
        <pc:chgData name="Andreas Dim" userId="866b12aa-3e45-4b36-93f5-7b30f9043169" providerId="ADAL" clId="{CF074D12-8546-4F04-9455-CD4709F8EC6E}" dt="2024-09-15T09:11:15.749" v="55" actId="47"/>
        <pc:sldMkLst>
          <pc:docMk/>
          <pc:sldMk cId="2369476630" sldId="397"/>
        </pc:sldMkLst>
      </pc:sldChg>
      <pc:sldChg chg="del">
        <pc:chgData name="Andreas Dim" userId="866b12aa-3e45-4b36-93f5-7b30f9043169" providerId="ADAL" clId="{CF074D12-8546-4F04-9455-CD4709F8EC6E}" dt="2024-09-15T09:11:15.749" v="55" actId="47"/>
        <pc:sldMkLst>
          <pc:docMk/>
          <pc:sldMk cId="1340205388" sldId="403"/>
        </pc:sldMkLst>
      </pc:sldChg>
      <pc:sldChg chg="del">
        <pc:chgData name="Andreas Dim" userId="866b12aa-3e45-4b36-93f5-7b30f9043169" providerId="ADAL" clId="{CF074D12-8546-4F04-9455-CD4709F8EC6E}" dt="2024-09-15T09:11:15.749" v="55" actId="47"/>
        <pc:sldMkLst>
          <pc:docMk/>
          <pc:sldMk cId="1294877108" sldId="407"/>
        </pc:sldMkLst>
      </pc:sldChg>
      <pc:sldChg chg="del">
        <pc:chgData name="Andreas Dim" userId="866b12aa-3e45-4b36-93f5-7b30f9043169" providerId="ADAL" clId="{CF074D12-8546-4F04-9455-CD4709F8EC6E}" dt="2024-09-15T09:11:15.749" v="55" actId="47"/>
        <pc:sldMkLst>
          <pc:docMk/>
          <pc:sldMk cId="2658098822" sldId="408"/>
        </pc:sldMkLst>
      </pc:sldChg>
      <pc:sldChg chg="del">
        <pc:chgData name="Andreas Dim" userId="866b12aa-3e45-4b36-93f5-7b30f9043169" providerId="ADAL" clId="{CF074D12-8546-4F04-9455-CD4709F8EC6E}" dt="2024-09-15T09:11:15.749" v="55" actId="47"/>
        <pc:sldMkLst>
          <pc:docMk/>
          <pc:sldMk cId="3461260671" sldId="412"/>
        </pc:sldMkLst>
      </pc:sldChg>
      <pc:sldChg chg="del">
        <pc:chgData name="Andreas Dim" userId="866b12aa-3e45-4b36-93f5-7b30f9043169" providerId="ADAL" clId="{CF074D12-8546-4F04-9455-CD4709F8EC6E}" dt="2024-09-15T09:11:15.749" v="55" actId="47"/>
        <pc:sldMkLst>
          <pc:docMk/>
          <pc:sldMk cId="1537671066" sldId="414"/>
        </pc:sldMkLst>
      </pc:sldChg>
      <pc:sldChg chg="del">
        <pc:chgData name="Andreas Dim" userId="866b12aa-3e45-4b36-93f5-7b30f9043169" providerId="ADAL" clId="{CF074D12-8546-4F04-9455-CD4709F8EC6E}" dt="2024-09-15T09:11:15.749" v="55" actId="47"/>
        <pc:sldMkLst>
          <pc:docMk/>
          <pc:sldMk cId="3688258435" sldId="418"/>
        </pc:sldMkLst>
      </pc:sldChg>
      <pc:sldChg chg="del">
        <pc:chgData name="Andreas Dim" userId="866b12aa-3e45-4b36-93f5-7b30f9043169" providerId="ADAL" clId="{CF074D12-8546-4F04-9455-CD4709F8EC6E}" dt="2024-09-15T09:11:15.749" v="55" actId="47"/>
        <pc:sldMkLst>
          <pc:docMk/>
          <pc:sldMk cId="1590805597" sldId="419"/>
        </pc:sldMkLst>
      </pc:sldChg>
      <pc:sldChg chg="del">
        <pc:chgData name="Andreas Dim" userId="866b12aa-3e45-4b36-93f5-7b30f9043169" providerId="ADAL" clId="{CF074D12-8546-4F04-9455-CD4709F8EC6E}" dt="2024-09-15T09:11:15.749" v="55" actId="47"/>
        <pc:sldMkLst>
          <pc:docMk/>
          <pc:sldMk cId="73718435" sldId="420"/>
        </pc:sldMkLst>
      </pc:sldChg>
      <pc:sldChg chg="del">
        <pc:chgData name="Andreas Dim" userId="866b12aa-3e45-4b36-93f5-7b30f9043169" providerId="ADAL" clId="{CF074D12-8546-4F04-9455-CD4709F8EC6E}" dt="2024-09-15T09:11:15.749" v="55" actId="47"/>
        <pc:sldMkLst>
          <pc:docMk/>
          <pc:sldMk cId="4060843996" sldId="422"/>
        </pc:sldMkLst>
      </pc:sldChg>
      <pc:sldChg chg="del">
        <pc:chgData name="Andreas Dim" userId="866b12aa-3e45-4b36-93f5-7b30f9043169" providerId="ADAL" clId="{CF074D12-8546-4F04-9455-CD4709F8EC6E}" dt="2024-09-15T09:11:15.749" v="55" actId="47"/>
        <pc:sldMkLst>
          <pc:docMk/>
          <pc:sldMk cId="531392649" sldId="423"/>
        </pc:sldMkLst>
      </pc:sldChg>
      <pc:sldChg chg="del">
        <pc:chgData name="Andreas Dim" userId="866b12aa-3e45-4b36-93f5-7b30f9043169" providerId="ADAL" clId="{CF074D12-8546-4F04-9455-CD4709F8EC6E}" dt="2024-09-15T09:11:15.749" v="55" actId="47"/>
        <pc:sldMkLst>
          <pc:docMk/>
          <pc:sldMk cId="4137521185" sldId="424"/>
        </pc:sldMkLst>
      </pc:sldChg>
      <pc:sldChg chg="del">
        <pc:chgData name="Andreas Dim" userId="866b12aa-3e45-4b36-93f5-7b30f9043169" providerId="ADAL" clId="{CF074D12-8546-4F04-9455-CD4709F8EC6E}" dt="2024-09-15T09:11:15.749" v="55" actId="47"/>
        <pc:sldMkLst>
          <pc:docMk/>
          <pc:sldMk cId="2174093771" sldId="425"/>
        </pc:sldMkLst>
      </pc:sldChg>
      <pc:sldChg chg="del">
        <pc:chgData name="Andreas Dim" userId="866b12aa-3e45-4b36-93f5-7b30f9043169" providerId="ADAL" clId="{CF074D12-8546-4F04-9455-CD4709F8EC6E}" dt="2024-09-15T09:11:15.749" v="55" actId="47"/>
        <pc:sldMkLst>
          <pc:docMk/>
          <pc:sldMk cId="3578953423" sldId="426"/>
        </pc:sldMkLst>
      </pc:sldChg>
      <pc:sldChg chg="del">
        <pc:chgData name="Andreas Dim" userId="866b12aa-3e45-4b36-93f5-7b30f9043169" providerId="ADAL" clId="{CF074D12-8546-4F04-9455-CD4709F8EC6E}" dt="2024-09-15T09:11:15.749" v="55" actId="47"/>
        <pc:sldMkLst>
          <pc:docMk/>
          <pc:sldMk cId="1788478732" sldId="429"/>
        </pc:sldMkLst>
      </pc:sldChg>
      <pc:sldChg chg="del">
        <pc:chgData name="Andreas Dim" userId="866b12aa-3e45-4b36-93f5-7b30f9043169" providerId="ADAL" clId="{CF074D12-8546-4F04-9455-CD4709F8EC6E}" dt="2024-09-15T09:11:15.749" v="55" actId="47"/>
        <pc:sldMkLst>
          <pc:docMk/>
          <pc:sldMk cId="1987837233" sldId="431"/>
        </pc:sldMkLst>
      </pc:sldChg>
      <pc:sldChg chg="del">
        <pc:chgData name="Andreas Dim" userId="866b12aa-3e45-4b36-93f5-7b30f9043169" providerId="ADAL" clId="{CF074D12-8546-4F04-9455-CD4709F8EC6E}" dt="2024-09-15T09:11:15.749" v="55" actId="47"/>
        <pc:sldMkLst>
          <pc:docMk/>
          <pc:sldMk cId="800762102" sldId="432"/>
        </pc:sldMkLst>
      </pc:sldChg>
      <pc:sldChg chg="del">
        <pc:chgData name="Andreas Dim" userId="866b12aa-3e45-4b36-93f5-7b30f9043169" providerId="ADAL" clId="{CF074D12-8546-4F04-9455-CD4709F8EC6E}" dt="2024-09-15T09:11:15.749" v="55" actId="47"/>
        <pc:sldMkLst>
          <pc:docMk/>
          <pc:sldMk cId="3723627955" sldId="433"/>
        </pc:sldMkLst>
      </pc:sldChg>
      <pc:sldChg chg="del">
        <pc:chgData name="Andreas Dim" userId="866b12aa-3e45-4b36-93f5-7b30f9043169" providerId="ADAL" clId="{CF074D12-8546-4F04-9455-CD4709F8EC6E}" dt="2024-09-15T09:11:15.749" v="55" actId="47"/>
        <pc:sldMkLst>
          <pc:docMk/>
          <pc:sldMk cId="979609095" sldId="434"/>
        </pc:sldMkLst>
      </pc:sldChg>
      <pc:sldChg chg="del">
        <pc:chgData name="Andreas Dim" userId="866b12aa-3e45-4b36-93f5-7b30f9043169" providerId="ADAL" clId="{CF074D12-8546-4F04-9455-CD4709F8EC6E}" dt="2024-09-15T09:11:15.749" v="55" actId="47"/>
        <pc:sldMkLst>
          <pc:docMk/>
          <pc:sldMk cId="1710007392" sldId="435"/>
        </pc:sldMkLst>
      </pc:sldChg>
      <pc:sldChg chg="del">
        <pc:chgData name="Andreas Dim" userId="866b12aa-3e45-4b36-93f5-7b30f9043169" providerId="ADAL" clId="{CF074D12-8546-4F04-9455-CD4709F8EC6E}" dt="2024-09-15T09:11:15.749" v="55" actId="47"/>
        <pc:sldMkLst>
          <pc:docMk/>
          <pc:sldMk cId="1531769717" sldId="436"/>
        </pc:sldMkLst>
      </pc:sldChg>
      <pc:sldChg chg="del">
        <pc:chgData name="Andreas Dim" userId="866b12aa-3e45-4b36-93f5-7b30f9043169" providerId="ADAL" clId="{CF074D12-8546-4F04-9455-CD4709F8EC6E}" dt="2024-09-15T09:11:15.749" v="55" actId="47"/>
        <pc:sldMkLst>
          <pc:docMk/>
          <pc:sldMk cId="3101372145" sldId="437"/>
        </pc:sldMkLst>
      </pc:sldChg>
      <pc:sldChg chg="del">
        <pc:chgData name="Andreas Dim" userId="866b12aa-3e45-4b36-93f5-7b30f9043169" providerId="ADAL" clId="{CF074D12-8546-4F04-9455-CD4709F8EC6E}" dt="2024-09-15T09:11:15.749" v="55" actId="47"/>
        <pc:sldMkLst>
          <pc:docMk/>
          <pc:sldMk cId="2527923751" sldId="438"/>
        </pc:sldMkLst>
      </pc:sldChg>
      <pc:sldChg chg="del">
        <pc:chgData name="Andreas Dim" userId="866b12aa-3e45-4b36-93f5-7b30f9043169" providerId="ADAL" clId="{CF074D12-8546-4F04-9455-CD4709F8EC6E}" dt="2024-09-15T09:11:15.749" v="55" actId="47"/>
        <pc:sldMkLst>
          <pc:docMk/>
          <pc:sldMk cId="3337949394" sldId="439"/>
        </pc:sldMkLst>
      </pc:sldChg>
      <pc:sldChg chg="del">
        <pc:chgData name="Andreas Dim" userId="866b12aa-3e45-4b36-93f5-7b30f9043169" providerId="ADAL" clId="{CF074D12-8546-4F04-9455-CD4709F8EC6E}" dt="2024-09-15T09:11:15.749" v="55" actId="47"/>
        <pc:sldMkLst>
          <pc:docMk/>
          <pc:sldMk cId="1493344252" sldId="442"/>
        </pc:sldMkLst>
      </pc:sldChg>
      <pc:sldChg chg="del">
        <pc:chgData name="Andreas Dim" userId="866b12aa-3e45-4b36-93f5-7b30f9043169" providerId="ADAL" clId="{CF074D12-8546-4F04-9455-CD4709F8EC6E}" dt="2024-09-15T09:11:15.749" v="55" actId="47"/>
        <pc:sldMkLst>
          <pc:docMk/>
          <pc:sldMk cId="3018049494" sldId="443"/>
        </pc:sldMkLst>
      </pc:sldChg>
      <pc:sldChg chg="modSp mod ord">
        <pc:chgData name="Andreas Dim" userId="866b12aa-3e45-4b36-93f5-7b30f9043169" providerId="ADAL" clId="{CF074D12-8546-4F04-9455-CD4709F8EC6E}" dt="2024-09-15T18:23:42.442" v="2109" actId="20577"/>
        <pc:sldMkLst>
          <pc:docMk/>
          <pc:sldMk cId="366555416" sldId="444"/>
        </pc:sldMkLst>
        <pc:spChg chg="mod">
          <ac:chgData name="Andreas Dim" userId="866b12aa-3e45-4b36-93f5-7b30f9043169" providerId="ADAL" clId="{CF074D12-8546-4F04-9455-CD4709F8EC6E}" dt="2024-09-15T18:23:42.442" v="2109" actId="20577"/>
          <ac:spMkLst>
            <pc:docMk/>
            <pc:sldMk cId="366555416" sldId="444"/>
            <ac:spMk id="6" creationId="{71F691D8-53A1-7043-A60E-F7886713F3C6}"/>
          </ac:spMkLst>
        </pc:spChg>
      </pc:sldChg>
      <pc:sldChg chg="del">
        <pc:chgData name="Andreas Dim" userId="866b12aa-3e45-4b36-93f5-7b30f9043169" providerId="ADAL" clId="{CF074D12-8546-4F04-9455-CD4709F8EC6E}" dt="2024-09-15T09:11:15.749" v="55" actId="47"/>
        <pc:sldMkLst>
          <pc:docMk/>
          <pc:sldMk cId="501120783" sldId="445"/>
        </pc:sldMkLst>
      </pc:sldChg>
      <pc:sldChg chg="modSp add mod ord">
        <pc:chgData name="Andreas Dim" userId="866b12aa-3e45-4b36-93f5-7b30f9043169" providerId="ADAL" clId="{CF074D12-8546-4F04-9455-CD4709F8EC6E}" dt="2024-09-15T18:30:28.082" v="2418" actId="207"/>
        <pc:sldMkLst>
          <pc:docMk/>
          <pc:sldMk cId="3963163819" sldId="445"/>
        </pc:sldMkLst>
        <pc:spChg chg="mod">
          <ac:chgData name="Andreas Dim" userId="866b12aa-3e45-4b36-93f5-7b30f9043169" providerId="ADAL" clId="{CF074D12-8546-4F04-9455-CD4709F8EC6E}" dt="2024-09-15T09:16:06.258" v="434" actId="20577"/>
          <ac:spMkLst>
            <pc:docMk/>
            <pc:sldMk cId="3963163819" sldId="445"/>
            <ac:spMk id="5" creationId="{CD62BB87-7FD5-5549-B81A-62215E6D4D7F}"/>
          </ac:spMkLst>
        </pc:spChg>
        <pc:spChg chg="mod">
          <ac:chgData name="Andreas Dim" userId="866b12aa-3e45-4b36-93f5-7b30f9043169" providerId="ADAL" clId="{CF074D12-8546-4F04-9455-CD4709F8EC6E}" dt="2024-09-15T18:30:28.082" v="2418" actId="207"/>
          <ac:spMkLst>
            <pc:docMk/>
            <pc:sldMk cId="3963163819" sldId="445"/>
            <ac:spMk id="6" creationId="{71F691D8-53A1-7043-A60E-F7886713F3C6}"/>
          </ac:spMkLst>
        </pc:spChg>
      </pc:sldChg>
      <pc:sldChg chg="del">
        <pc:chgData name="Andreas Dim" userId="866b12aa-3e45-4b36-93f5-7b30f9043169" providerId="ADAL" clId="{CF074D12-8546-4F04-9455-CD4709F8EC6E}" dt="2024-09-15T09:11:15.749" v="55" actId="47"/>
        <pc:sldMkLst>
          <pc:docMk/>
          <pc:sldMk cId="2353835" sldId="446"/>
        </pc:sldMkLst>
      </pc:sldChg>
      <pc:sldChg chg="addSp modSp add mod ord">
        <pc:chgData name="Andreas Dim" userId="866b12aa-3e45-4b36-93f5-7b30f9043169" providerId="ADAL" clId="{CF074D12-8546-4F04-9455-CD4709F8EC6E}" dt="2024-09-15T09:37:15.459" v="2032" actId="113"/>
        <pc:sldMkLst>
          <pc:docMk/>
          <pc:sldMk cId="1847244123" sldId="446"/>
        </pc:sldMkLst>
        <pc:spChg chg="mod">
          <ac:chgData name="Andreas Dim" userId="866b12aa-3e45-4b36-93f5-7b30f9043169" providerId="ADAL" clId="{CF074D12-8546-4F04-9455-CD4709F8EC6E}" dt="2024-09-15T09:16:55.944" v="455" actId="20577"/>
          <ac:spMkLst>
            <pc:docMk/>
            <pc:sldMk cId="1847244123" sldId="446"/>
            <ac:spMk id="5" creationId="{DF36E323-B26F-9A4D-A471-CC601CEB2EAF}"/>
          </ac:spMkLst>
        </pc:spChg>
        <pc:spChg chg="mod">
          <ac:chgData name="Andreas Dim" userId="866b12aa-3e45-4b36-93f5-7b30f9043169" providerId="ADAL" clId="{CF074D12-8546-4F04-9455-CD4709F8EC6E}" dt="2024-09-15T09:27:22.688" v="1454" actId="1036"/>
          <ac:spMkLst>
            <pc:docMk/>
            <pc:sldMk cId="1847244123" sldId="446"/>
            <ac:spMk id="6" creationId="{F45D47A9-9792-B240-8A58-B50BDDB2D6C1}"/>
          </ac:spMkLst>
        </pc:spChg>
        <pc:spChg chg="add mod">
          <ac:chgData name="Andreas Dim" userId="866b12aa-3e45-4b36-93f5-7b30f9043169" providerId="ADAL" clId="{CF074D12-8546-4F04-9455-CD4709F8EC6E}" dt="2024-09-15T09:37:15.459" v="2032" actId="113"/>
          <ac:spMkLst>
            <pc:docMk/>
            <pc:sldMk cId="1847244123" sldId="446"/>
            <ac:spMk id="8" creationId="{01B34F23-93A5-991B-AED3-4E5EC649E27E}"/>
          </ac:spMkLst>
        </pc:spChg>
      </pc:sldChg>
      <pc:sldChg chg="modSp add mod ord">
        <pc:chgData name="Andreas Dim" userId="866b12aa-3e45-4b36-93f5-7b30f9043169" providerId="ADAL" clId="{CF074D12-8546-4F04-9455-CD4709F8EC6E}" dt="2024-09-15T18:52:19.671" v="2523" actId="20577"/>
        <pc:sldMkLst>
          <pc:docMk/>
          <pc:sldMk cId="48052220" sldId="447"/>
        </pc:sldMkLst>
        <pc:spChg chg="mod">
          <ac:chgData name="Andreas Dim" userId="866b12aa-3e45-4b36-93f5-7b30f9043169" providerId="ADAL" clId="{CF074D12-8546-4F04-9455-CD4709F8EC6E}" dt="2024-09-15T09:30:22.602" v="1695" actId="20577"/>
          <ac:spMkLst>
            <pc:docMk/>
            <pc:sldMk cId="48052220" sldId="447"/>
            <ac:spMk id="5" creationId="{CD62BB87-7FD5-5549-B81A-62215E6D4D7F}"/>
          </ac:spMkLst>
        </pc:spChg>
        <pc:spChg chg="mod">
          <ac:chgData name="Andreas Dim" userId="866b12aa-3e45-4b36-93f5-7b30f9043169" providerId="ADAL" clId="{CF074D12-8546-4F04-9455-CD4709F8EC6E}" dt="2024-09-15T18:52:19.671" v="2523" actId="20577"/>
          <ac:spMkLst>
            <pc:docMk/>
            <pc:sldMk cId="48052220" sldId="447"/>
            <ac:spMk id="6" creationId="{71F691D8-53A1-7043-A60E-F7886713F3C6}"/>
          </ac:spMkLst>
        </pc:spChg>
      </pc:sldChg>
      <pc:sldChg chg="del">
        <pc:chgData name="Andreas Dim" userId="866b12aa-3e45-4b36-93f5-7b30f9043169" providerId="ADAL" clId="{CF074D12-8546-4F04-9455-CD4709F8EC6E}" dt="2024-09-15T09:11:15.749" v="55" actId="47"/>
        <pc:sldMkLst>
          <pc:docMk/>
          <pc:sldMk cId="702506005" sldId="447"/>
        </pc:sldMkLst>
      </pc:sldChg>
    </pc:docChg>
  </pc:docChgLst>
  <pc:docChgLst>
    <pc:chgData name="Andreas Dim" userId="866b12aa-3e45-4b36-93f5-7b30f9043169" providerId="ADAL" clId="{C6812F46-CF64-46E4-900D-780144DB6105}"/>
    <pc:docChg chg="undo custSel addSld delSld modSld sldOrd">
      <pc:chgData name="Andreas Dim" userId="866b12aa-3e45-4b36-93f5-7b30f9043169" providerId="ADAL" clId="{C6812F46-CF64-46E4-900D-780144DB6105}" dt="2024-08-30T07:49:26.506" v="8428" actId="113"/>
      <pc:docMkLst>
        <pc:docMk/>
      </pc:docMkLst>
      <pc:sldChg chg="modSp mod">
        <pc:chgData name="Andreas Dim" userId="866b12aa-3e45-4b36-93f5-7b30f9043169" providerId="ADAL" clId="{C6812F46-CF64-46E4-900D-780144DB6105}" dt="2024-08-23T11:30:16.473" v="6296" actId="20577"/>
        <pc:sldMkLst>
          <pc:docMk/>
          <pc:sldMk cId="1123512405" sldId="257"/>
        </pc:sldMkLst>
        <pc:spChg chg="mod">
          <ac:chgData name="Andreas Dim" userId="866b12aa-3e45-4b36-93f5-7b30f9043169" providerId="ADAL" clId="{C6812F46-CF64-46E4-900D-780144DB6105}" dt="2024-08-23T11:30:16.473" v="6296" actId="20577"/>
          <ac:spMkLst>
            <pc:docMk/>
            <pc:sldMk cId="1123512405" sldId="257"/>
            <ac:spMk id="6" creationId="{674C1803-EEB7-EC48-B5FF-4FEDCC717EDD}"/>
          </ac:spMkLst>
        </pc:spChg>
      </pc:sldChg>
      <pc:sldChg chg="del">
        <pc:chgData name="Andreas Dim" userId="866b12aa-3e45-4b36-93f5-7b30f9043169" providerId="ADAL" clId="{C6812F46-CF64-46E4-900D-780144DB6105}" dt="2024-08-23T06:47:42.506" v="171" actId="47"/>
        <pc:sldMkLst>
          <pc:docMk/>
          <pc:sldMk cId="4073930195" sldId="258"/>
        </pc:sldMkLst>
      </pc:sldChg>
      <pc:sldChg chg="modSp mod">
        <pc:chgData name="Andreas Dim" userId="866b12aa-3e45-4b36-93f5-7b30f9043169" providerId="ADAL" clId="{C6812F46-CF64-46E4-900D-780144DB6105}" dt="2024-08-23T11:31:35.755" v="6340" actId="20577"/>
        <pc:sldMkLst>
          <pc:docMk/>
          <pc:sldMk cId="4196279324" sldId="261"/>
        </pc:sldMkLst>
        <pc:spChg chg="mod">
          <ac:chgData name="Andreas Dim" userId="866b12aa-3e45-4b36-93f5-7b30f9043169" providerId="ADAL" clId="{C6812F46-CF64-46E4-900D-780144DB6105}" dt="2024-08-23T11:31:35.755" v="6340" actId="20577"/>
          <ac:spMkLst>
            <pc:docMk/>
            <pc:sldMk cId="4196279324" sldId="261"/>
            <ac:spMk id="6" creationId="{71F691D8-53A1-7043-A60E-F7886713F3C6}"/>
          </ac:spMkLst>
        </pc:spChg>
      </pc:sldChg>
      <pc:sldChg chg="delSp modSp mod">
        <pc:chgData name="Andreas Dim" userId="866b12aa-3e45-4b36-93f5-7b30f9043169" providerId="ADAL" clId="{C6812F46-CF64-46E4-900D-780144DB6105}" dt="2024-08-23T08:00:44.038" v="1208"/>
        <pc:sldMkLst>
          <pc:docMk/>
          <pc:sldMk cId="2369476630" sldId="397"/>
        </pc:sldMkLst>
        <pc:spChg chg="mod">
          <ac:chgData name="Andreas Dim" userId="866b12aa-3e45-4b36-93f5-7b30f9043169" providerId="ADAL" clId="{C6812F46-CF64-46E4-900D-780144DB6105}" dt="2024-08-23T08:00:44.038" v="1208"/>
          <ac:spMkLst>
            <pc:docMk/>
            <pc:sldMk cId="2369476630" sldId="397"/>
            <ac:spMk id="2" creationId="{0454B1B5-E669-AF49-A0AE-547CF39A83F4}"/>
          </ac:spMkLst>
        </pc:spChg>
        <pc:spChg chg="del">
          <ac:chgData name="Andreas Dim" userId="866b12aa-3e45-4b36-93f5-7b30f9043169" providerId="ADAL" clId="{C6812F46-CF64-46E4-900D-780144DB6105}" dt="2024-08-23T08:00:30.183" v="1207" actId="478"/>
          <ac:spMkLst>
            <pc:docMk/>
            <pc:sldMk cId="2369476630" sldId="397"/>
            <ac:spMk id="3" creationId="{CAEFAC87-5E4D-3F4E-B557-857C579F409E}"/>
          </ac:spMkLst>
        </pc:spChg>
        <pc:spChg chg="mod">
          <ac:chgData name="Andreas Dim" userId="866b12aa-3e45-4b36-93f5-7b30f9043169" providerId="ADAL" clId="{C6812F46-CF64-46E4-900D-780144DB6105}" dt="2024-08-23T07:54:37.536" v="1150" actId="20577"/>
          <ac:spMkLst>
            <pc:docMk/>
            <pc:sldMk cId="2369476630" sldId="397"/>
            <ac:spMk id="5" creationId="{88C5DAED-DDB1-EA4E-A990-B55DC52ADACB}"/>
          </ac:spMkLst>
        </pc:spChg>
      </pc:sldChg>
      <pc:sldChg chg="del">
        <pc:chgData name="Andreas Dim" userId="866b12aa-3e45-4b36-93f5-7b30f9043169" providerId="ADAL" clId="{C6812F46-CF64-46E4-900D-780144DB6105}" dt="2024-08-23T06:49:39.668" v="172" actId="47"/>
        <pc:sldMkLst>
          <pc:docMk/>
          <pc:sldMk cId="3863768740" sldId="398"/>
        </pc:sldMkLst>
      </pc:sldChg>
      <pc:sldChg chg="del">
        <pc:chgData name="Andreas Dim" userId="866b12aa-3e45-4b36-93f5-7b30f9043169" providerId="ADAL" clId="{C6812F46-CF64-46E4-900D-780144DB6105}" dt="2024-08-23T06:49:39.668" v="172" actId="47"/>
        <pc:sldMkLst>
          <pc:docMk/>
          <pc:sldMk cId="2400413671" sldId="399"/>
        </pc:sldMkLst>
      </pc:sldChg>
      <pc:sldChg chg="del">
        <pc:chgData name="Andreas Dim" userId="866b12aa-3e45-4b36-93f5-7b30f9043169" providerId="ADAL" clId="{C6812F46-CF64-46E4-900D-780144DB6105}" dt="2024-08-23T06:49:39.668" v="172" actId="47"/>
        <pc:sldMkLst>
          <pc:docMk/>
          <pc:sldMk cId="2033311261" sldId="400"/>
        </pc:sldMkLst>
      </pc:sldChg>
      <pc:sldChg chg="del">
        <pc:chgData name="Andreas Dim" userId="866b12aa-3e45-4b36-93f5-7b30f9043169" providerId="ADAL" clId="{C6812F46-CF64-46E4-900D-780144DB6105}" dt="2024-08-23T06:49:39.668" v="172" actId="47"/>
        <pc:sldMkLst>
          <pc:docMk/>
          <pc:sldMk cId="1535462774" sldId="401"/>
        </pc:sldMkLst>
      </pc:sldChg>
      <pc:sldChg chg="del ord">
        <pc:chgData name="Andreas Dim" userId="866b12aa-3e45-4b36-93f5-7b30f9043169" providerId="ADAL" clId="{C6812F46-CF64-46E4-900D-780144DB6105}" dt="2024-08-23T10:09:40.002" v="5193" actId="47"/>
        <pc:sldMkLst>
          <pc:docMk/>
          <pc:sldMk cId="1788558291" sldId="402"/>
        </pc:sldMkLst>
      </pc:sldChg>
      <pc:sldChg chg="ord">
        <pc:chgData name="Andreas Dim" userId="866b12aa-3e45-4b36-93f5-7b30f9043169" providerId="ADAL" clId="{C6812F46-CF64-46E4-900D-780144DB6105}" dt="2024-08-23T10:04:24.301" v="4791"/>
        <pc:sldMkLst>
          <pc:docMk/>
          <pc:sldMk cId="1340205388" sldId="403"/>
        </pc:sldMkLst>
      </pc:sldChg>
      <pc:sldChg chg="del">
        <pc:chgData name="Andreas Dim" userId="866b12aa-3e45-4b36-93f5-7b30f9043169" providerId="ADAL" clId="{C6812F46-CF64-46E4-900D-780144DB6105}" dt="2024-08-23T10:11:24.932" v="5198" actId="47"/>
        <pc:sldMkLst>
          <pc:docMk/>
          <pc:sldMk cId="4093291731" sldId="404"/>
        </pc:sldMkLst>
      </pc:sldChg>
      <pc:sldChg chg="add del">
        <pc:chgData name="Andreas Dim" userId="866b12aa-3e45-4b36-93f5-7b30f9043169" providerId="ADAL" clId="{C6812F46-CF64-46E4-900D-780144DB6105}" dt="2024-08-23T10:12:00.254" v="5202" actId="47"/>
        <pc:sldMkLst>
          <pc:docMk/>
          <pc:sldMk cId="2304425837" sldId="405"/>
        </pc:sldMkLst>
      </pc:sldChg>
      <pc:sldChg chg="add del">
        <pc:chgData name="Andreas Dim" userId="866b12aa-3e45-4b36-93f5-7b30f9043169" providerId="ADAL" clId="{C6812F46-CF64-46E4-900D-780144DB6105}" dt="2024-08-23T10:12:00.254" v="5202" actId="47"/>
        <pc:sldMkLst>
          <pc:docMk/>
          <pc:sldMk cId="397743567" sldId="406"/>
        </pc:sldMkLst>
      </pc:sldChg>
      <pc:sldChg chg="addSp delSp modSp mod">
        <pc:chgData name="Andreas Dim" userId="866b12aa-3e45-4b36-93f5-7b30f9043169" providerId="ADAL" clId="{C6812F46-CF64-46E4-900D-780144DB6105}" dt="2024-08-23T11:59:22.427" v="7640" actId="20577"/>
        <pc:sldMkLst>
          <pc:docMk/>
          <pc:sldMk cId="1294877108" sldId="407"/>
        </pc:sldMkLst>
        <pc:spChg chg="mod">
          <ac:chgData name="Andreas Dim" userId="866b12aa-3e45-4b36-93f5-7b30f9043169" providerId="ADAL" clId="{C6812F46-CF64-46E4-900D-780144DB6105}" dt="2024-08-23T11:58:17.265" v="7614" actId="20577"/>
          <ac:spMkLst>
            <pc:docMk/>
            <pc:sldMk cId="1294877108" sldId="407"/>
            <ac:spMk id="5" creationId="{9726C9CD-D9EA-9B49-86FF-C5CF350BDF55}"/>
          </ac:spMkLst>
        </pc:spChg>
        <pc:spChg chg="mod">
          <ac:chgData name="Andreas Dim" userId="866b12aa-3e45-4b36-93f5-7b30f9043169" providerId="ADAL" clId="{C6812F46-CF64-46E4-900D-780144DB6105}" dt="2024-08-23T11:59:22.427" v="7640" actId="20577"/>
          <ac:spMkLst>
            <pc:docMk/>
            <pc:sldMk cId="1294877108" sldId="407"/>
            <ac:spMk id="6" creationId="{BB73AD12-7671-7C4F-9566-8A4B616D9221}"/>
          </ac:spMkLst>
        </pc:spChg>
        <pc:spChg chg="add del mod">
          <ac:chgData name="Andreas Dim" userId="866b12aa-3e45-4b36-93f5-7b30f9043169" providerId="ADAL" clId="{C6812F46-CF64-46E4-900D-780144DB6105}" dt="2024-08-23T11:57:50.016" v="7596"/>
          <ac:spMkLst>
            <pc:docMk/>
            <pc:sldMk cId="1294877108" sldId="407"/>
            <ac:spMk id="8" creationId="{23B34CD4-8F7A-21F5-47BE-7DA2D7CF907D}"/>
          </ac:spMkLst>
        </pc:spChg>
        <pc:graphicFrameChg chg="del">
          <ac:chgData name="Andreas Dim" userId="866b12aa-3e45-4b36-93f5-7b30f9043169" providerId="ADAL" clId="{C6812F46-CF64-46E4-900D-780144DB6105}" dt="2024-08-23T11:48:39.559" v="7094" actId="478"/>
          <ac:graphicFrameMkLst>
            <pc:docMk/>
            <pc:sldMk cId="1294877108" sldId="407"/>
            <ac:graphicFrameMk id="9" creationId="{F0EB2C6D-3C4E-F242-9E79-FAF17794B3C2}"/>
          </ac:graphicFrameMkLst>
        </pc:graphicFrameChg>
        <pc:picChg chg="add mod">
          <ac:chgData name="Andreas Dim" userId="866b12aa-3e45-4b36-93f5-7b30f9043169" providerId="ADAL" clId="{C6812F46-CF64-46E4-900D-780144DB6105}" dt="2024-08-23T11:59:20.851" v="7639" actId="1076"/>
          <ac:picMkLst>
            <pc:docMk/>
            <pc:sldMk cId="1294877108" sldId="407"/>
            <ac:picMk id="7" creationId="{E7A4E90B-C22F-7C4B-8697-1554FA4CFCC4}"/>
          </ac:picMkLst>
        </pc:picChg>
      </pc:sldChg>
      <pc:sldChg chg="delSp modSp mod ord">
        <pc:chgData name="Andreas Dim" userId="866b12aa-3e45-4b36-93f5-7b30f9043169" providerId="ADAL" clId="{C6812F46-CF64-46E4-900D-780144DB6105}" dt="2024-08-23T11:50:19.933" v="7104"/>
        <pc:sldMkLst>
          <pc:docMk/>
          <pc:sldMk cId="2658098822" sldId="408"/>
        </pc:sldMkLst>
        <pc:spChg chg="mod">
          <ac:chgData name="Andreas Dim" userId="866b12aa-3e45-4b36-93f5-7b30f9043169" providerId="ADAL" clId="{C6812F46-CF64-46E4-900D-780144DB6105}" dt="2024-08-23T11:50:03.215" v="7100" actId="6549"/>
          <ac:spMkLst>
            <pc:docMk/>
            <pc:sldMk cId="2658098822" sldId="408"/>
            <ac:spMk id="6" creationId="{DE102B79-DF8E-E542-B965-704C208BF335}"/>
          </ac:spMkLst>
        </pc:spChg>
        <pc:picChg chg="del">
          <ac:chgData name="Andreas Dim" userId="866b12aa-3e45-4b36-93f5-7b30f9043169" providerId="ADAL" clId="{C6812F46-CF64-46E4-900D-780144DB6105}" dt="2024-08-23T11:50:08.517" v="7101" actId="21"/>
          <ac:picMkLst>
            <pc:docMk/>
            <pc:sldMk cId="2658098822" sldId="408"/>
            <ac:picMk id="7" creationId="{E7A4E90B-C22F-7C4B-8697-1554FA4CFCC4}"/>
          </ac:picMkLst>
        </pc:picChg>
      </pc:sldChg>
      <pc:sldChg chg="del">
        <pc:chgData name="Andreas Dim" userId="866b12aa-3e45-4b36-93f5-7b30f9043169" providerId="ADAL" clId="{C6812F46-CF64-46E4-900D-780144DB6105}" dt="2024-08-23T10:12:18.518" v="5203" actId="47"/>
        <pc:sldMkLst>
          <pc:docMk/>
          <pc:sldMk cId="3500256095" sldId="409"/>
        </pc:sldMkLst>
      </pc:sldChg>
      <pc:sldChg chg="del">
        <pc:chgData name="Andreas Dim" userId="866b12aa-3e45-4b36-93f5-7b30f9043169" providerId="ADAL" clId="{C6812F46-CF64-46E4-900D-780144DB6105}" dt="2024-08-23T10:12:18.518" v="5203" actId="47"/>
        <pc:sldMkLst>
          <pc:docMk/>
          <pc:sldMk cId="1086999751" sldId="410"/>
        </pc:sldMkLst>
      </pc:sldChg>
      <pc:sldChg chg="modSp del mod ord">
        <pc:chgData name="Andreas Dim" userId="866b12aa-3e45-4b36-93f5-7b30f9043169" providerId="ADAL" clId="{C6812F46-CF64-46E4-900D-780144DB6105}" dt="2024-08-23T10:09:42.323" v="5194" actId="47"/>
        <pc:sldMkLst>
          <pc:docMk/>
          <pc:sldMk cId="363559075" sldId="411"/>
        </pc:sldMkLst>
        <pc:spChg chg="mod">
          <ac:chgData name="Andreas Dim" userId="866b12aa-3e45-4b36-93f5-7b30f9043169" providerId="ADAL" clId="{C6812F46-CF64-46E4-900D-780144DB6105}" dt="2024-08-23T09:19:29.323" v="3011" actId="20577"/>
          <ac:spMkLst>
            <pc:docMk/>
            <pc:sldMk cId="363559075" sldId="411"/>
            <ac:spMk id="5" creationId="{7A90CD0C-6E15-2C43-98DE-BC55AABBC6B7}"/>
          </ac:spMkLst>
        </pc:spChg>
      </pc:sldChg>
      <pc:sldChg chg="ord">
        <pc:chgData name="Andreas Dim" userId="866b12aa-3e45-4b36-93f5-7b30f9043169" providerId="ADAL" clId="{C6812F46-CF64-46E4-900D-780144DB6105}" dt="2024-08-23T09:14:04.444" v="2618"/>
        <pc:sldMkLst>
          <pc:docMk/>
          <pc:sldMk cId="3461260671" sldId="412"/>
        </pc:sldMkLst>
      </pc:sldChg>
      <pc:sldChg chg="del ord">
        <pc:chgData name="Andreas Dim" userId="866b12aa-3e45-4b36-93f5-7b30f9043169" providerId="ADAL" clId="{C6812F46-CF64-46E4-900D-780144DB6105}" dt="2024-08-23T10:05:31.498" v="4802" actId="47"/>
        <pc:sldMkLst>
          <pc:docMk/>
          <pc:sldMk cId="1573102341" sldId="413"/>
        </pc:sldMkLst>
      </pc:sldChg>
      <pc:sldChg chg="modSp ord">
        <pc:chgData name="Andreas Dim" userId="866b12aa-3e45-4b36-93f5-7b30f9043169" providerId="ADAL" clId="{C6812F46-CF64-46E4-900D-780144DB6105}" dt="2024-08-23T10:10:50.381" v="5197" actId="1076"/>
        <pc:sldMkLst>
          <pc:docMk/>
          <pc:sldMk cId="1537671066" sldId="414"/>
        </pc:sldMkLst>
        <pc:spChg chg="mod">
          <ac:chgData name="Andreas Dim" userId="866b12aa-3e45-4b36-93f5-7b30f9043169" providerId="ADAL" clId="{C6812F46-CF64-46E4-900D-780144DB6105}" dt="2024-08-23T10:10:50.381" v="5197" actId="1076"/>
          <ac:spMkLst>
            <pc:docMk/>
            <pc:sldMk cId="1537671066" sldId="414"/>
            <ac:spMk id="6" creationId="{581DEC0B-3A0E-9E40-9E7A-7C00FDE6523A}"/>
          </ac:spMkLst>
        </pc:spChg>
      </pc:sldChg>
      <pc:sldChg chg="del">
        <pc:chgData name="Andreas Dim" userId="866b12aa-3e45-4b36-93f5-7b30f9043169" providerId="ADAL" clId="{C6812F46-CF64-46E4-900D-780144DB6105}" dt="2024-08-23T10:12:18.518" v="5203" actId="47"/>
        <pc:sldMkLst>
          <pc:docMk/>
          <pc:sldMk cId="1118159405" sldId="415"/>
        </pc:sldMkLst>
      </pc:sldChg>
      <pc:sldChg chg="del">
        <pc:chgData name="Andreas Dim" userId="866b12aa-3e45-4b36-93f5-7b30f9043169" providerId="ADAL" clId="{C6812F46-CF64-46E4-900D-780144DB6105}" dt="2024-08-23T10:12:18.518" v="5203" actId="47"/>
        <pc:sldMkLst>
          <pc:docMk/>
          <pc:sldMk cId="1201919432" sldId="416"/>
        </pc:sldMkLst>
      </pc:sldChg>
      <pc:sldChg chg="del">
        <pc:chgData name="Andreas Dim" userId="866b12aa-3e45-4b36-93f5-7b30f9043169" providerId="ADAL" clId="{C6812F46-CF64-46E4-900D-780144DB6105}" dt="2024-08-23T10:12:24.058" v="5204" actId="47"/>
        <pc:sldMkLst>
          <pc:docMk/>
          <pc:sldMk cId="1216563190" sldId="417"/>
        </pc:sldMkLst>
      </pc:sldChg>
      <pc:sldChg chg="ord">
        <pc:chgData name="Andreas Dim" userId="866b12aa-3e45-4b36-93f5-7b30f9043169" providerId="ADAL" clId="{C6812F46-CF64-46E4-900D-780144DB6105}" dt="2024-08-23T10:28:59.301" v="6018"/>
        <pc:sldMkLst>
          <pc:docMk/>
          <pc:sldMk cId="3688258435" sldId="418"/>
        </pc:sldMkLst>
      </pc:sldChg>
      <pc:sldChg chg="addSp delSp modSp mod ord">
        <pc:chgData name="Andreas Dim" userId="866b12aa-3e45-4b36-93f5-7b30f9043169" providerId="ADAL" clId="{C6812F46-CF64-46E4-900D-780144DB6105}" dt="2024-08-23T11:49:47.785" v="7099"/>
        <pc:sldMkLst>
          <pc:docMk/>
          <pc:sldMk cId="1590805597" sldId="419"/>
        </pc:sldMkLst>
        <pc:spChg chg="mod">
          <ac:chgData name="Andreas Dim" userId="866b12aa-3e45-4b36-93f5-7b30f9043169" providerId="ADAL" clId="{C6812F46-CF64-46E4-900D-780144DB6105}" dt="2024-08-23T10:23:01.286" v="5300" actId="20577"/>
          <ac:spMkLst>
            <pc:docMk/>
            <pc:sldMk cId="1590805597" sldId="419"/>
            <ac:spMk id="5" creationId="{A2B438C5-78D3-BA45-8598-54344CD4802A}"/>
          </ac:spMkLst>
        </pc:spChg>
        <pc:spChg chg="mod">
          <ac:chgData name="Andreas Dim" userId="866b12aa-3e45-4b36-93f5-7b30f9043169" providerId="ADAL" clId="{C6812F46-CF64-46E4-900D-780144DB6105}" dt="2024-08-23T10:33:29.496" v="6236" actId="20577"/>
          <ac:spMkLst>
            <pc:docMk/>
            <pc:sldMk cId="1590805597" sldId="419"/>
            <ac:spMk id="6" creationId="{CCA4B51D-DE01-E843-9591-42EB5841E7D0}"/>
          </ac:spMkLst>
        </pc:spChg>
        <pc:spChg chg="del">
          <ac:chgData name="Andreas Dim" userId="866b12aa-3e45-4b36-93f5-7b30f9043169" providerId="ADAL" clId="{C6812F46-CF64-46E4-900D-780144DB6105}" dt="2024-08-23T10:21:58.735" v="5234" actId="478"/>
          <ac:spMkLst>
            <pc:docMk/>
            <pc:sldMk cId="1590805597" sldId="419"/>
            <ac:spMk id="8" creationId="{B6525D3B-33B4-6446-BBE2-114E7FEB8F1F}"/>
          </ac:spMkLst>
        </pc:spChg>
        <pc:picChg chg="del">
          <ac:chgData name="Andreas Dim" userId="866b12aa-3e45-4b36-93f5-7b30f9043169" providerId="ADAL" clId="{C6812F46-CF64-46E4-900D-780144DB6105}" dt="2024-08-23T10:21:46.075" v="5229" actId="478"/>
          <ac:picMkLst>
            <pc:docMk/>
            <pc:sldMk cId="1590805597" sldId="419"/>
            <ac:picMk id="7" creationId="{AB7AC611-0A0C-A34C-AF24-9DE429F45774}"/>
          </ac:picMkLst>
        </pc:picChg>
        <pc:picChg chg="add mod">
          <ac:chgData name="Andreas Dim" userId="866b12aa-3e45-4b36-93f5-7b30f9043169" providerId="ADAL" clId="{C6812F46-CF64-46E4-900D-780144DB6105}" dt="2024-08-23T10:23:19.232" v="5303" actId="1076"/>
          <ac:picMkLst>
            <pc:docMk/>
            <pc:sldMk cId="1590805597" sldId="419"/>
            <ac:picMk id="7170" creationId="{DD7B3116-6009-FDFA-DE38-9FFC73E65932}"/>
          </ac:picMkLst>
        </pc:picChg>
      </pc:sldChg>
      <pc:sldChg chg="ord">
        <pc:chgData name="Andreas Dim" userId="866b12aa-3e45-4b36-93f5-7b30f9043169" providerId="ADAL" clId="{C6812F46-CF64-46E4-900D-780144DB6105}" dt="2024-08-23T10:34:40.503" v="6238"/>
        <pc:sldMkLst>
          <pc:docMk/>
          <pc:sldMk cId="73718435" sldId="420"/>
        </pc:sldMkLst>
      </pc:sldChg>
      <pc:sldChg chg="modSp add del mod ord">
        <pc:chgData name="Andreas Dim" userId="866b12aa-3e45-4b36-93f5-7b30f9043169" providerId="ADAL" clId="{C6812F46-CF64-46E4-900D-780144DB6105}" dt="2024-08-23T10:11:39.294" v="5199" actId="47"/>
        <pc:sldMkLst>
          <pc:docMk/>
          <pc:sldMk cId="4027935194" sldId="421"/>
        </pc:sldMkLst>
        <pc:spChg chg="mod">
          <ac:chgData name="Andreas Dim" userId="866b12aa-3e45-4b36-93f5-7b30f9043169" providerId="ADAL" clId="{C6812F46-CF64-46E4-900D-780144DB6105}" dt="2024-08-23T06:50:10.283" v="209" actId="20577"/>
          <ac:spMkLst>
            <pc:docMk/>
            <pc:sldMk cId="4027935194" sldId="421"/>
            <ac:spMk id="5" creationId="{B84395AB-42A4-0043-A012-B7B987ADDCE0}"/>
          </ac:spMkLst>
        </pc:spChg>
      </pc:sldChg>
      <pc:sldChg chg="addSp delSp modSp add mod ord">
        <pc:chgData name="Andreas Dim" userId="866b12aa-3e45-4b36-93f5-7b30f9043169" providerId="ADAL" clId="{C6812F46-CF64-46E4-900D-780144DB6105}" dt="2024-08-23T08:00:15.060" v="1206" actId="478"/>
        <pc:sldMkLst>
          <pc:docMk/>
          <pc:sldMk cId="4060843996" sldId="422"/>
        </pc:sldMkLst>
        <pc:spChg chg="mod">
          <ac:chgData name="Andreas Dim" userId="866b12aa-3e45-4b36-93f5-7b30f9043169" providerId="ADAL" clId="{C6812F46-CF64-46E4-900D-780144DB6105}" dt="2024-08-23T07:13:30.894" v="691" actId="20577"/>
          <ac:spMkLst>
            <pc:docMk/>
            <pc:sldMk cId="4060843996" sldId="422"/>
            <ac:spMk id="6" creationId="{13E38065-FECC-1E43-88CA-8C0645788EE8}"/>
          </ac:spMkLst>
        </pc:spChg>
        <pc:spChg chg="add del">
          <ac:chgData name="Andreas Dim" userId="866b12aa-3e45-4b36-93f5-7b30f9043169" providerId="ADAL" clId="{C6812F46-CF64-46E4-900D-780144DB6105}" dt="2024-08-23T06:58:39.017" v="281" actId="478"/>
          <ac:spMkLst>
            <pc:docMk/>
            <pc:sldMk cId="4060843996" sldId="422"/>
            <ac:spMk id="9" creationId="{FA11FC53-9076-DD68-82E5-A8E4477A8286}"/>
          </ac:spMkLst>
        </pc:spChg>
        <pc:spChg chg="add mod">
          <ac:chgData name="Andreas Dim" userId="866b12aa-3e45-4b36-93f5-7b30f9043169" providerId="ADAL" clId="{C6812F46-CF64-46E4-900D-780144DB6105}" dt="2024-08-23T07:20:40.698" v="806" actId="1076"/>
          <ac:spMkLst>
            <pc:docMk/>
            <pc:sldMk cId="4060843996" sldId="422"/>
            <ac:spMk id="12" creationId="{1D39BCEE-9816-56B8-034B-E569BC44FC64}"/>
          </ac:spMkLst>
        </pc:spChg>
        <pc:spChg chg="add del">
          <ac:chgData name="Andreas Dim" userId="866b12aa-3e45-4b36-93f5-7b30f9043169" providerId="ADAL" clId="{C6812F46-CF64-46E4-900D-780144DB6105}" dt="2024-08-23T08:00:15.060" v="1206" actId="478"/>
          <ac:spMkLst>
            <pc:docMk/>
            <pc:sldMk cId="4060843996" sldId="422"/>
            <ac:spMk id="14" creationId="{54B3532B-C5AC-0A28-7FB5-C16DBAC9FA8C}"/>
          </ac:spMkLst>
        </pc:spChg>
        <pc:picChg chg="del">
          <ac:chgData name="Andreas Dim" userId="866b12aa-3e45-4b36-93f5-7b30f9043169" providerId="ADAL" clId="{C6812F46-CF64-46E4-900D-780144DB6105}" dt="2024-08-23T06:58:29.689" v="279" actId="478"/>
          <ac:picMkLst>
            <pc:docMk/>
            <pc:sldMk cId="4060843996" sldId="422"/>
            <ac:picMk id="8" creationId="{22048CA7-499F-E342-84B0-C728BF9EB7BB}"/>
          </ac:picMkLst>
        </pc:picChg>
        <pc:picChg chg="add mod">
          <ac:chgData name="Andreas Dim" userId="866b12aa-3e45-4b36-93f5-7b30f9043169" providerId="ADAL" clId="{C6812F46-CF64-46E4-900D-780144DB6105}" dt="2024-08-23T07:08:48.505" v="485" actId="1076"/>
          <ac:picMkLst>
            <pc:docMk/>
            <pc:sldMk cId="4060843996" sldId="422"/>
            <ac:picMk id="11" creationId="{B9AB1660-1977-292E-D0DA-EE5490CFCCB0}"/>
          </ac:picMkLst>
        </pc:picChg>
      </pc:sldChg>
      <pc:sldChg chg="addSp delSp modSp add mod">
        <pc:chgData name="Andreas Dim" userId="866b12aa-3e45-4b36-93f5-7b30f9043169" providerId="ADAL" clId="{C6812F46-CF64-46E4-900D-780144DB6105}" dt="2024-08-23T08:08:26.080" v="1357" actId="1076"/>
        <pc:sldMkLst>
          <pc:docMk/>
          <pc:sldMk cId="531392649" sldId="423"/>
        </pc:sldMkLst>
        <pc:spChg chg="mod">
          <ac:chgData name="Andreas Dim" userId="866b12aa-3e45-4b36-93f5-7b30f9043169" providerId="ADAL" clId="{C6812F46-CF64-46E4-900D-780144DB6105}" dt="2024-08-23T08:08:15.959" v="1356" actId="1076"/>
          <ac:spMkLst>
            <pc:docMk/>
            <pc:sldMk cId="531392649" sldId="423"/>
            <ac:spMk id="5" creationId="{B84395AB-42A4-0043-A012-B7B987ADDCE0}"/>
          </ac:spMkLst>
        </pc:spChg>
        <pc:spChg chg="mod">
          <ac:chgData name="Andreas Dim" userId="866b12aa-3e45-4b36-93f5-7b30f9043169" providerId="ADAL" clId="{C6812F46-CF64-46E4-900D-780144DB6105}" dt="2024-08-23T08:07:50.783" v="1349" actId="20577"/>
          <ac:spMkLst>
            <pc:docMk/>
            <pc:sldMk cId="531392649" sldId="423"/>
            <ac:spMk id="6" creationId="{13E38065-FECC-1E43-88CA-8C0645788EE8}"/>
          </ac:spMkLst>
        </pc:spChg>
        <pc:spChg chg="add del">
          <ac:chgData name="Andreas Dim" userId="866b12aa-3e45-4b36-93f5-7b30f9043169" providerId="ADAL" clId="{C6812F46-CF64-46E4-900D-780144DB6105}" dt="2024-08-23T07:10:01.292" v="520" actId="478"/>
          <ac:spMkLst>
            <pc:docMk/>
            <pc:sldMk cId="531392649" sldId="423"/>
            <ac:spMk id="8" creationId="{9C4A7A3F-A199-E1E8-5E80-0BAF279DA140}"/>
          </ac:spMkLst>
        </pc:spChg>
        <pc:spChg chg="add mod">
          <ac:chgData name="Andreas Dim" userId="866b12aa-3e45-4b36-93f5-7b30f9043169" providerId="ADAL" clId="{C6812F46-CF64-46E4-900D-780144DB6105}" dt="2024-08-23T08:08:26.080" v="1357" actId="1076"/>
          <ac:spMkLst>
            <pc:docMk/>
            <pc:sldMk cId="531392649" sldId="423"/>
            <ac:spMk id="10" creationId="{4A3D32BD-65A8-E84C-9631-54C19E98DF66}"/>
          </ac:spMkLst>
        </pc:spChg>
        <pc:spChg chg="add del mod">
          <ac:chgData name="Andreas Dim" userId="866b12aa-3e45-4b36-93f5-7b30f9043169" providerId="ADAL" clId="{C6812F46-CF64-46E4-900D-780144DB6105}" dt="2024-08-23T08:03:00.537" v="1314" actId="478"/>
          <ac:spMkLst>
            <pc:docMk/>
            <pc:sldMk cId="531392649" sldId="423"/>
            <ac:spMk id="15" creationId="{75808CCB-5CDD-8394-843A-6A8D7CDF7490}"/>
          </ac:spMkLst>
        </pc:spChg>
        <pc:spChg chg="add mod">
          <ac:chgData name="Andreas Dim" userId="866b12aa-3e45-4b36-93f5-7b30f9043169" providerId="ADAL" clId="{C6812F46-CF64-46E4-900D-780144DB6105}" dt="2024-08-23T08:08:26.080" v="1357" actId="1076"/>
          <ac:spMkLst>
            <pc:docMk/>
            <pc:sldMk cId="531392649" sldId="423"/>
            <ac:spMk id="18" creationId="{D1902830-E8FF-2BC0-D91F-F78879456995}"/>
          </ac:spMkLst>
        </pc:spChg>
        <pc:spChg chg="add mod">
          <ac:chgData name="Andreas Dim" userId="866b12aa-3e45-4b36-93f5-7b30f9043169" providerId="ADAL" clId="{C6812F46-CF64-46E4-900D-780144DB6105}" dt="2024-08-23T08:08:12.928" v="1354" actId="1076"/>
          <ac:spMkLst>
            <pc:docMk/>
            <pc:sldMk cId="531392649" sldId="423"/>
            <ac:spMk id="21" creationId="{896AF1AB-21C0-069A-D422-F0A2610AEFDE}"/>
          </ac:spMkLst>
        </pc:spChg>
        <pc:picChg chg="add mod">
          <ac:chgData name="Andreas Dim" userId="866b12aa-3e45-4b36-93f5-7b30f9043169" providerId="ADAL" clId="{C6812F46-CF64-46E4-900D-780144DB6105}" dt="2024-08-23T08:08:26.080" v="1357" actId="1076"/>
          <ac:picMkLst>
            <pc:docMk/>
            <pc:sldMk cId="531392649" sldId="423"/>
            <ac:picMk id="12" creationId="{9BF81329-797F-13E1-C7BB-A8045761DF78}"/>
          </ac:picMkLst>
        </pc:picChg>
        <pc:picChg chg="add del mod">
          <ac:chgData name="Andreas Dim" userId="866b12aa-3e45-4b36-93f5-7b30f9043169" providerId="ADAL" clId="{C6812F46-CF64-46E4-900D-780144DB6105}" dt="2024-08-23T08:03:00.537" v="1314" actId="478"/>
          <ac:picMkLst>
            <pc:docMk/>
            <pc:sldMk cId="531392649" sldId="423"/>
            <ac:picMk id="14" creationId="{062773A7-BD7F-A16D-7115-60B27CBDBD49}"/>
          </ac:picMkLst>
        </pc:picChg>
        <pc:picChg chg="add mod">
          <ac:chgData name="Andreas Dim" userId="866b12aa-3e45-4b36-93f5-7b30f9043169" providerId="ADAL" clId="{C6812F46-CF64-46E4-900D-780144DB6105}" dt="2024-08-23T08:08:26.080" v="1357" actId="1076"/>
          <ac:picMkLst>
            <pc:docMk/>
            <pc:sldMk cId="531392649" sldId="423"/>
            <ac:picMk id="17" creationId="{65CF209A-1A3C-B7D3-6A67-16F5C9BB525A}"/>
          </ac:picMkLst>
        </pc:picChg>
        <pc:picChg chg="add mod">
          <ac:chgData name="Andreas Dim" userId="866b12aa-3e45-4b36-93f5-7b30f9043169" providerId="ADAL" clId="{C6812F46-CF64-46E4-900D-780144DB6105}" dt="2024-08-23T08:08:12.928" v="1354" actId="1076"/>
          <ac:picMkLst>
            <pc:docMk/>
            <pc:sldMk cId="531392649" sldId="423"/>
            <ac:picMk id="20" creationId="{33CF7B45-A3FB-FC0A-0A46-3BBCD2FC9559}"/>
          </ac:picMkLst>
        </pc:picChg>
      </pc:sldChg>
      <pc:sldChg chg="modSp add mod">
        <pc:chgData name="Andreas Dim" userId="866b12aa-3e45-4b36-93f5-7b30f9043169" providerId="ADAL" clId="{C6812F46-CF64-46E4-900D-780144DB6105}" dt="2024-08-23T08:09:42.882" v="1466" actId="6549"/>
        <pc:sldMkLst>
          <pc:docMk/>
          <pc:sldMk cId="4137521185" sldId="424"/>
        </pc:sldMkLst>
        <pc:spChg chg="mod">
          <ac:chgData name="Andreas Dim" userId="866b12aa-3e45-4b36-93f5-7b30f9043169" providerId="ADAL" clId="{C6812F46-CF64-46E4-900D-780144DB6105}" dt="2024-08-23T08:09:42.882" v="1466" actId="6549"/>
          <ac:spMkLst>
            <pc:docMk/>
            <pc:sldMk cId="4137521185" sldId="424"/>
            <ac:spMk id="5" creationId="{B84395AB-42A4-0043-A012-B7B987ADDCE0}"/>
          </ac:spMkLst>
        </pc:spChg>
        <pc:spChg chg="mod">
          <ac:chgData name="Andreas Dim" userId="866b12aa-3e45-4b36-93f5-7b30f9043169" providerId="ADAL" clId="{C6812F46-CF64-46E4-900D-780144DB6105}" dt="2024-08-23T07:57:16.105" v="1191" actId="20577"/>
          <ac:spMkLst>
            <pc:docMk/>
            <pc:sldMk cId="4137521185" sldId="424"/>
            <ac:spMk id="6" creationId="{13E38065-FECC-1E43-88CA-8C0645788EE8}"/>
          </ac:spMkLst>
        </pc:spChg>
      </pc:sldChg>
      <pc:sldChg chg="addSp delSp modSp add mod">
        <pc:chgData name="Andreas Dim" userId="866b12aa-3e45-4b36-93f5-7b30f9043169" providerId="ADAL" clId="{C6812F46-CF64-46E4-900D-780144DB6105}" dt="2024-08-23T07:21:12.733" v="822" actId="20577"/>
        <pc:sldMkLst>
          <pc:docMk/>
          <pc:sldMk cId="2174093771" sldId="425"/>
        </pc:sldMkLst>
        <pc:spChg chg="mod">
          <ac:chgData name="Andreas Dim" userId="866b12aa-3e45-4b36-93f5-7b30f9043169" providerId="ADAL" clId="{C6812F46-CF64-46E4-900D-780144DB6105}" dt="2024-08-23T07:21:12.733" v="822" actId="20577"/>
          <ac:spMkLst>
            <pc:docMk/>
            <pc:sldMk cId="2174093771" sldId="425"/>
            <ac:spMk id="6" creationId="{13E38065-FECC-1E43-88CA-8C0645788EE8}"/>
          </ac:spMkLst>
        </pc:spChg>
        <pc:spChg chg="add del">
          <ac:chgData name="Andreas Dim" userId="866b12aa-3e45-4b36-93f5-7b30f9043169" providerId="ADAL" clId="{C6812F46-CF64-46E4-900D-780144DB6105}" dt="2024-08-23T07:17:46.200" v="766" actId="22"/>
          <ac:spMkLst>
            <pc:docMk/>
            <pc:sldMk cId="2174093771" sldId="425"/>
            <ac:spMk id="8" creationId="{2837178A-CC6F-2154-A12F-1B53B1FE436E}"/>
          </ac:spMkLst>
        </pc:spChg>
        <pc:spChg chg="add mod">
          <ac:chgData name="Andreas Dim" userId="866b12aa-3e45-4b36-93f5-7b30f9043169" providerId="ADAL" clId="{C6812F46-CF64-46E4-900D-780144DB6105}" dt="2024-08-23T07:19:10.294" v="785" actId="1076"/>
          <ac:spMkLst>
            <pc:docMk/>
            <pc:sldMk cId="2174093771" sldId="425"/>
            <ac:spMk id="10" creationId="{EEF90D70-ED8C-EBFC-1FA7-512CD63F93BD}"/>
          </ac:spMkLst>
        </pc:spChg>
        <pc:picChg chg="del">
          <ac:chgData name="Andreas Dim" userId="866b12aa-3e45-4b36-93f5-7b30f9043169" providerId="ADAL" clId="{C6812F46-CF64-46E4-900D-780144DB6105}" dt="2024-08-23T07:17:27.835" v="761" actId="478"/>
          <ac:picMkLst>
            <pc:docMk/>
            <pc:sldMk cId="2174093771" sldId="425"/>
            <ac:picMk id="11" creationId="{B9AB1660-1977-292E-D0DA-EE5490CFCCB0}"/>
          </ac:picMkLst>
        </pc:picChg>
        <pc:picChg chg="add mod">
          <ac:chgData name="Andreas Dim" userId="866b12aa-3e45-4b36-93f5-7b30f9043169" providerId="ADAL" clId="{C6812F46-CF64-46E4-900D-780144DB6105}" dt="2024-08-23T07:17:34.948" v="764" actId="1076"/>
          <ac:picMkLst>
            <pc:docMk/>
            <pc:sldMk cId="2174093771" sldId="425"/>
            <ac:picMk id="1026" creationId="{166DB172-C0C4-1D97-892C-5287EF03F48F}"/>
          </ac:picMkLst>
        </pc:picChg>
      </pc:sldChg>
      <pc:sldChg chg="addSp delSp modSp add mod">
        <pc:chgData name="Andreas Dim" userId="866b12aa-3e45-4b36-93f5-7b30f9043169" providerId="ADAL" clId="{C6812F46-CF64-46E4-900D-780144DB6105}" dt="2024-08-23T08:09:25.332" v="1443" actId="20577"/>
        <pc:sldMkLst>
          <pc:docMk/>
          <pc:sldMk cId="3578953423" sldId="426"/>
        </pc:sldMkLst>
        <pc:spChg chg="mod">
          <ac:chgData name="Andreas Dim" userId="866b12aa-3e45-4b36-93f5-7b30f9043169" providerId="ADAL" clId="{C6812F46-CF64-46E4-900D-780144DB6105}" dt="2024-08-23T08:08:59.484" v="1409" actId="20577"/>
          <ac:spMkLst>
            <pc:docMk/>
            <pc:sldMk cId="3578953423" sldId="426"/>
            <ac:spMk id="5" creationId="{B84395AB-42A4-0043-A012-B7B987ADDCE0}"/>
          </ac:spMkLst>
        </pc:spChg>
        <pc:spChg chg="mod">
          <ac:chgData name="Andreas Dim" userId="866b12aa-3e45-4b36-93f5-7b30f9043169" providerId="ADAL" clId="{C6812F46-CF64-46E4-900D-780144DB6105}" dt="2024-08-23T08:09:25.332" v="1443" actId="20577"/>
          <ac:spMkLst>
            <pc:docMk/>
            <pc:sldMk cId="3578953423" sldId="426"/>
            <ac:spMk id="6" creationId="{13E38065-FECC-1E43-88CA-8C0645788EE8}"/>
          </ac:spMkLst>
        </pc:spChg>
        <pc:spChg chg="add mod">
          <ac:chgData name="Andreas Dim" userId="866b12aa-3e45-4b36-93f5-7b30f9043169" providerId="ADAL" clId="{C6812F46-CF64-46E4-900D-780144DB6105}" dt="2024-08-23T07:49:12.720" v="943" actId="120"/>
          <ac:spMkLst>
            <pc:docMk/>
            <pc:sldMk cId="3578953423" sldId="426"/>
            <ac:spMk id="7" creationId="{3087C5D3-2FF3-C3F9-EE45-427FBD0D6141}"/>
          </ac:spMkLst>
        </pc:spChg>
        <pc:spChg chg="del">
          <ac:chgData name="Andreas Dim" userId="866b12aa-3e45-4b36-93f5-7b30f9043169" providerId="ADAL" clId="{C6812F46-CF64-46E4-900D-780144DB6105}" dt="2024-08-23T07:46:38.233" v="905" actId="478"/>
          <ac:spMkLst>
            <pc:docMk/>
            <pc:sldMk cId="3578953423" sldId="426"/>
            <ac:spMk id="10" creationId="{4A3D32BD-65A8-E84C-9631-54C19E98DF66}"/>
          </ac:spMkLst>
        </pc:spChg>
        <pc:spChg chg="del">
          <ac:chgData name="Andreas Dim" userId="866b12aa-3e45-4b36-93f5-7b30f9043169" providerId="ADAL" clId="{C6812F46-CF64-46E4-900D-780144DB6105}" dt="2024-08-23T07:46:38.233" v="905" actId="478"/>
          <ac:spMkLst>
            <pc:docMk/>
            <pc:sldMk cId="3578953423" sldId="426"/>
            <ac:spMk id="15" creationId="{75808CCB-5CDD-8394-843A-6A8D7CDF7490}"/>
          </ac:spMkLst>
        </pc:spChg>
        <pc:spChg chg="del">
          <ac:chgData name="Andreas Dim" userId="866b12aa-3e45-4b36-93f5-7b30f9043169" providerId="ADAL" clId="{C6812F46-CF64-46E4-900D-780144DB6105}" dt="2024-08-23T07:46:38.233" v="905" actId="478"/>
          <ac:spMkLst>
            <pc:docMk/>
            <pc:sldMk cId="3578953423" sldId="426"/>
            <ac:spMk id="18" creationId="{D1902830-E8FF-2BC0-D91F-F78879456995}"/>
          </ac:spMkLst>
        </pc:spChg>
        <pc:picChg chg="del">
          <ac:chgData name="Andreas Dim" userId="866b12aa-3e45-4b36-93f5-7b30f9043169" providerId="ADAL" clId="{C6812F46-CF64-46E4-900D-780144DB6105}" dt="2024-08-23T07:46:38.233" v="905" actId="478"/>
          <ac:picMkLst>
            <pc:docMk/>
            <pc:sldMk cId="3578953423" sldId="426"/>
            <ac:picMk id="12" creationId="{9BF81329-797F-13E1-C7BB-A8045761DF78}"/>
          </ac:picMkLst>
        </pc:picChg>
        <pc:picChg chg="del">
          <ac:chgData name="Andreas Dim" userId="866b12aa-3e45-4b36-93f5-7b30f9043169" providerId="ADAL" clId="{C6812F46-CF64-46E4-900D-780144DB6105}" dt="2024-08-23T07:46:38.233" v="905" actId="478"/>
          <ac:picMkLst>
            <pc:docMk/>
            <pc:sldMk cId="3578953423" sldId="426"/>
            <ac:picMk id="14" creationId="{062773A7-BD7F-A16D-7115-60B27CBDBD49}"/>
          </ac:picMkLst>
        </pc:picChg>
        <pc:picChg chg="del">
          <ac:chgData name="Andreas Dim" userId="866b12aa-3e45-4b36-93f5-7b30f9043169" providerId="ADAL" clId="{C6812F46-CF64-46E4-900D-780144DB6105}" dt="2024-08-23T07:46:39.953" v="906" actId="478"/>
          <ac:picMkLst>
            <pc:docMk/>
            <pc:sldMk cId="3578953423" sldId="426"/>
            <ac:picMk id="17" creationId="{65CF209A-1A3C-B7D3-6A67-16F5C9BB525A}"/>
          </ac:picMkLst>
        </pc:picChg>
        <pc:picChg chg="add mod">
          <ac:chgData name="Andreas Dim" userId="866b12aa-3e45-4b36-93f5-7b30f9043169" providerId="ADAL" clId="{C6812F46-CF64-46E4-900D-780144DB6105}" dt="2024-08-23T07:48:48.893" v="927" actId="1076"/>
          <ac:picMkLst>
            <pc:docMk/>
            <pc:sldMk cId="3578953423" sldId="426"/>
            <ac:picMk id="2050" creationId="{2025FE1C-1CED-1E7F-51A1-B8A0AB6F54BF}"/>
          </ac:picMkLst>
        </pc:picChg>
      </pc:sldChg>
      <pc:sldChg chg="modSp add del mod">
        <pc:chgData name="Andreas Dim" userId="866b12aa-3e45-4b36-93f5-7b30f9043169" providerId="ADAL" clId="{C6812F46-CF64-46E4-900D-780144DB6105}" dt="2024-08-23T07:58:33.581" v="1192" actId="47"/>
        <pc:sldMkLst>
          <pc:docMk/>
          <pc:sldMk cId="408201389" sldId="427"/>
        </pc:sldMkLst>
        <pc:spChg chg="mod">
          <ac:chgData name="Andreas Dim" userId="866b12aa-3e45-4b36-93f5-7b30f9043169" providerId="ADAL" clId="{C6812F46-CF64-46E4-900D-780144DB6105}" dt="2024-08-23T07:50:30.435" v="990" actId="20577"/>
          <ac:spMkLst>
            <pc:docMk/>
            <pc:sldMk cId="408201389" sldId="427"/>
            <ac:spMk id="5" creationId="{B84395AB-42A4-0043-A012-B7B987ADDCE0}"/>
          </ac:spMkLst>
        </pc:spChg>
      </pc:sldChg>
      <pc:sldChg chg="modSp add del mod">
        <pc:chgData name="Andreas Dim" userId="866b12aa-3e45-4b36-93f5-7b30f9043169" providerId="ADAL" clId="{C6812F46-CF64-46E4-900D-780144DB6105}" dt="2024-08-23T08:36:49.083" v="2576" actId="47"/>
        <pc:sldMkLst>
          <pc:docMk/>
          <pc:sldMk cId="2674580421" sldId="428"/>
        </pc:sldMkLst>
        <pc:spChg chg="mod">
          <ac:chgData name="Andreas Dim" userId="866b12aa-3e45-4b36-93f5-7b30f9043169" providerId="ADAL" clId="{C6812F46-CF64-46E4-900D-780144DB6105}" dt="2024-08-23T07:55:06.883" v="1180" actId="20577"/>
          <ac:spMkLst>
            <pc:docMk/>
            <pc:sldMk cId="2674580421" sldId="428"/>
            <ac:spMk id="6" creationId="{13E38065-FECC-1E43-88CA-8C0645788EE8}"/>
          </ac:spMkLst>
        </pc:spChg>
      </pc:sldChg>
      <pc:sldChg chg="modSp add mod ord">
        <pc:chgData name="Andreas Dim" userId="866b12aa-3e45-4b36-93f5-7b30f9043169" providerId="ADAL" clId="{C6812F46-CF64-46E4-900D-780144DB6105}" dt="2024-08-23T08:33:23.290" v="2556" actId="20577"/>
        <pc:sldMkLst>
          <pc:docMk/>
          <pc:sldMk cId="1788478732" sldId="429"/>
        </pc:sldMkLst>
        <pc:spChg chg="mod">
          <ac:chgData name="Andreas Dim" userId="866b12aa-3e45-4b36-93f5-7b30f9043169" providerId="ADAL" clId="{C6812F46-CF64-46E4-900D-780144DB6105}" dt="2024-08-23T08:33:23.290" v="2556" actId="20577"/>
          <ac:spMkLst>
            <pc:docMk/>
            <pc:sldMk cId="1788478732" sldId="429"/>
            <ac:spMk id="2" creationId="{0454B1B5-E669-AF49-A0AE-547CF39A83F4}"/>
          </ac:spMkLst>
        </pc:spChg>
        <pc:spChg chg="mod">
          <ac:chgData name="Andreas Dim" userId="866b12aa-3e45-4b36-93f5-7b30f9043169" providerId="ADAL" clId="{C6812F46-CF64-46E4-900D-780144DB6105}" dt="2024-08-23T08:10:24.042" v="1490" actId="6549"/>
          <ac:spMkLst>
            <pc:docMk/>
            <pc:sldMk cId="1788478732" sldId="429"/>
            <ac:spMk id="5" creationId="{88C5DAED-DDB1-EA4E-A990-B55DC52ADACB}"/>
          </ac:spMkLst>
        </pc:spChg>
      </pc:sldChg>
      <pc:sldChg chg="addSp delSp modSp add del mod ord">
        <pc:chgData name="Andreas Dim" userId="866b12aa-3e45-4b36-93f5-7b30f9043169" providerId="ADAL" clId="{C6812F46-CF64-46E4-900D-780144DB6105}" dt="2024-08-23T08:00:47.061" v="1209" actId="47"/>
        <pc:sldMkLst>
          <pc:docMk/>
          <pc:sldMk cId="3321661089" sldId="429"/>
        </pc:sldMkLst>
        <pc:spChg chg="mod">
          <ac:chgData name="Andreas Dim" userId="866b12aa-3e45-4b36-93f5-7b30f9043169" providerId="ADAL" clId="{C6812F46-CF64-46E4-900D-780144DB6105}" dt="2024-08-23T07:59:59.438" v="1204"/>
          <ac:spMkLst>
            <pc:docMk/>
            <pc:sldMk cId="3321661089" sldId="429"/>
            <ac:spMk id="5" creationId="{B84395AB-42A4-0043-A012-B7B987ADDCE0}"/>
          </ac:spMkLst>
        </pc:spChg>
        <pc:spChg chg="del">
          <ac:chgData name="Andreas Dim" userId="866b12aa-3e45-4b36-93f5-7b30f9043169" providerId="ADAL" clId="{C6812F46-CF64-46E4-900D-780144DB6105}" dt="2024-08-23T08:00:09.010" v="1205" actId="478"/>
          <ac:spMkLst>
            <pc:docMk/>
            <pc:sldMk cId="3321661089" sldId="429"/>
            <ac:spMk id="6" creationId="{13E38065-FECC-1E43-88CA-8C0645788EE8}"/>
          </ac:spMkLst>
        </pc:spChg>
        <pc:spChg chg="add del mod">
          <ac:chgData name="Andreas Dim" userId="866b12aa-3e45-4b36-93f5-7b30f9043169" providerId="ADAL" clId="{C6812F46-CF64-46E4-900D-780144DB6105}" dt="2024-08-23T08:00:09.010" v="1205" actId="478"/>
          <ac:spMkLst>
            <pc:docMk/>
            <pc:sldMk cId="3321661089" sldId="429"/>
            <ac:spMk id="7" creationId="{54B3532B-C5AC-0A28-7FB5-C16DBAC9FA8C}"/>
          </ac:spMkLst>
        </pc:spChg>
        <pc:spChg chg="add del mod">
          <ac:chgData name="Andreas Dim" userId="866b12aa-3e45-4b36-93f5-7b30f9043169" providerId="ADAL" clId="{C6812F46-CF64-46E4-900D-780144DB6105}" dt="2024-08-23T08:00:09.010" v="1205" actId="478"/>
          <ac:spMkLst>
            <pc:docMk/>
            <pc:sldMk cId="3321661089" sldId="429"/>
            <ac:spMk id="8" creationId="{193E80B9-9012-E766-94A4-1601301FD7C2}"/>
          </ac:spMkLst>
        </pc:spChg>
        <pc:spChg chg="add del mod">
          <ac:chgData name="Andreas Dim" userId="866b12aa-3e45-4b36-93f5-7b30f9043169" providerId="ADAL" clId="{C6812F46-CF64-46E4-900D-780144DB6105}" dt="2024-08-23T08:00:09.010" v="1205" actId="478"/>
          <ac:spMkLst>
            <pc:docMk/>
            <pc:sldMk cId="3321661089" sldId="429"/>
            <ac:spMk id="9" creationId="{60931791-251B-3F13-60F7-481915CE042C}"/>
          </ac:spMkLst>
        </pc:spChg>
        <pc:spChg chg="add mod">
          <ac:chgData name="Andreas Dim" userId="866b12aa-3e45-4b36-93f5-7b30f9043169" providerId="ADAL" clId="{C6812F46-CF64-46E4-900D-780144DB6105}" dt="2024-08-23T08:00:09.010" v="1205" actId="478"/>
          <ac:spMkLst>
            <pc:docMk/>
            <pc:sldMk cId="3321661089" sldId="429"/>
            <ac:spMk id="10" creationId="{41E6481A-3EDB-99C2-39DA-4059BE162689}"/>
          </ac:spMkLst>
        </pc:spChg>
        <pc:spChg chg="del">
          <ac:chgData name="Andreas Dim" userId="866b12aa-3e45-4b36-93f5-7b30f9043169" providerId="ADAL" clId="{C6812F46-CF64-46E4-900D-780144DB6105}" dt="2024-08-23T08:00:09.010" v="1205" actId="478"/>
          <ac:spMkLst>
            <pc:docMk/>
            <pc:sldMk cId="3321661089" sldId="429"/>
            <ac:spMk id="12" creationId="{1D39BCEE-9816-56B8-034B-E569BC44FC64}"/>
          </ac:spMkLst>
        </pc:spChg>
        <pc:spChg chg="del">
          <ac:chgData name="Andreas Dim" userId="866b12aa-3e45-4b36-93f5-7b30f9043169" providerId="ADAL" clId="{C6812F46-CF64-46E4-900D-780144DB6105}" dt="2024-08-23T07:59:42.320" v="1199" actId="21"/>
          <ac:spMkLst>
            <pc:docMk/>
            <pc:sldMk cId="3321661089" sldId="429"/>
            <ac:spMk id="14" creationId="{54B3532B-C5AC-0A28-7FB5-C16DBAC9FA8C}"/>
          </ac:spMkLst>
        </pc:spChg>
        <pc:picChg chg="del">
          <ac:chgData name="Andreas Dim" userId="866b12aa-3e45-4b36-93f5-7b30f9043169" providerId="ADAL" clId="{C6812F46-CF64-46E4-900D-780144DB6105}" dt="2024-08-23T08:00:09.010" v="1205" actId="478"/>
          <ac:picMkLst>
            <pc:docMk/>
            <pc:sldMk cId="3321661089" sldId="429"/>
            <ac:picMk id="11" creationId="{B9AB1660-1977-292E-D0DA-EE5490CFCCB0}"/>
          </ac:picMkLst>
        </pc:picChg>
      </pc:sldChg>
      <pc:sldChg chg="add del ord">
        <pc:chgData name="Andreas Dim" userId="866b12aa-3e45-4b36-93f5-7b30f9043169" providerId="ADAL" clId="{C6812F46-CF64-46E4-900D-780144DB6105}" dt="2024-08-23T08:36:42.756" v="2575" actId="47"/>
        <pc:sldMkLst>
          <pc:docMk/>
          <pc:sldMk cId="1698182630" sldId="430"/>
        </pc:sldMkLst>
      </pc:sldChg>
      <pc:sldChg chg="addSp delSp modSp add mod ord">
        <pc:chgData name="Andreas Dim" userId="866b12aa-3e45-4b36-93f5-7b30f9043169" providerId="ADAL" clId="{C6812F46-CF64-46E4-900D-780144DB6105}" dt="2024-08-23T09:13:36.686" v="2608" actId="20577"/>
        <pc:sldMkLst>
          <pc:docMk/>
          <pc:sldMk cId="1987837233" sldId="431"/>
        </pc:sldMkLst>
        <pc:spChg chg="mod">
          <ac:chgData name="Andreas Dim" userId="866b12aa-3e45-4b36-93f5-7b30f9043169" providerId="ADAL" clId="{C6812F46-CF64-46E4-900D-780144DB6105}" dt="2024-08-23T09:13:36.686" v="2608" actId="20577"/>
          <ac:spMkLst>
            <pc:docMk/>
            <pc:sldMk cId="1987837233" sldId="431"/>
            <ac:spMk id="5" creationId="{B84395AB-42A4-0043-A012-B7B987ADDCE0}"/>
          </ac:spMkLst>
        </pc:spChg>
        <pc:spChg chg="del mod">
          <ac:chgData name="Andreas Dim" userId="866b12aa-3e45-4b36-93f5-7b30f9043169" providerId="ADAL" clId="{C6812F46-CF64-46E4-900D-780144DB6105}" dt="2024-08-23T08:20:14.207" v="1961" actId="478"/>
          <ac:spMkLst>
            <pc:docMk/>
            <pc:sldMk cId="1987837233" sldId="431"/>
            <ac:spMk id="6" creationId="{13E38065-FECC-1E43-88CA-8C0645788EE8}"/>
          </ac:spMkLst>
        </pc:spChg>
        <pc:spChg chg="add del mod">
          <ac:chgData name="Andreas Dim" userId="866b12aa-3e45-4b36-93f5-7b30f9043169" providerId="ADAL" clId="{C6812F46-CF64-46E4-900D-780144DB6105}" dt="2024-08-23T08:20:17.572" v="1963" actId="478"/>
          <ac:spMkLst>
            <pc:docMk/>
            <pc:sldMk cId="1987837233" sldId="431"/>
            <ac:spMk id="7" creationId="{55DB032C-CAC5-D072-8F5E-B0C8C10700CA}"/>
          </ac:spMkLst>
        </pc:spChg>
        <pc:spChg chg="add mod">
          <ac:chgData name="Andreas Dim" userId="866b12aa-3e45-4b36-93f5-7b30f9043169" providerId="ADAL" clId="{C6812F46-CF64-46E4-900D-780144DB6105}" dt="2024-08-23T08:27:18.950" v="2489" actId="20577"/>
          <ac:spMkLst>
            <pc:docMk/>
            <pc:sldMk cId="1987837233" sldId="431"/>
            <ac:spMk id="8" creationId="{554E22AF-935C-4FDB-5AD0-9C3DAEA89D31}"/>
          </ac:spMkLst>
        </pc:spChg>
        <pc:picChg chg="add mod">
          <ac:chgData name="Andreas Dim" userId="866b12aa-3e45-4b36-93f5-7b30f9043169" providerId="ADAL" clId="{C6812F46-CF64-46E4-900D-780144DB6105}" dt="2024-08-23T08:31:47.469" v="2492" actId="1076"/>
          <ac:picMkLst>
            <pc:docMk/>
            <pc:sldMk cId="1987837233" sldId="431"/>
            <ac:picMk id="10" creationId="{43BB3D43-F8EA-9DEC-CB6B-B37A9F46C935}"/>
          </ac:picMkLst>
        </pc:picChg>
      </pc:sldChg>
      <pc:sldChg chg="modSp add mod ord">
        <pc:chgData name="Andreas Dim" userId="866b12aa-3e45-4b36-93f5-7b30f9043169" providerId="ADAL" clId="{C6812F46-CF64-46E4-900D-780144DB6105}" dt="2024-08-23T08:19:47.617" v="1936" actId="20577"/>
        <pc:sldMkLst>
          <pc:docMk/>
          <pc:sldMk cId="800762102" sldId="432"/>
        </pc:sldMkLst>
        <pc:spChg chg="mod">
          <ac:chgData name="Andreas Dim" userId="866b12aa-3e45-4b36-93f5-7b30f9043169" providerId="ADAL" clId="{C6812F46-CF64-46E4-900D-780144DB6105}" dt="2024-08-23T08:19:47.617" v="1936" actId="20577"/>
          <ac:spMkLst>
            <pc:docMk/>
            <pc:sldMk cId="800762102" sldId="432"/>
            <ac:spMk id="5" creationId="{B84395AB-42A4-0043-A012-B7B987ADDCE0}"/>
          </ac:spMkLst>
        </pc:spChg>
        <pc:spChg chg="mod">
          <ac:chgData name="Andreas Dim" userId="866b12aa-3e45-4b36-93f5-7b30f9043169" providerId="ADAL" clId="{C6812F46-CF64-46E4-900D-780144DB6105}" dt="2024-08-23T08:19:17.426" v="1932" actId="20577"/>
          <ac:spMkLst>
            <pc:docMk/>
            <pc:sldMk cId="800762102" sldId="432"/>
            <ac:spMk id="6" creationId="{13E38065-FECC-1E43-88CA-8C0645788EE8}"/>
          </ac:spMkLst>
        </pc:spChg>
      </pc:sldChg>
      <pc:sldChg chg="addSp delSp modSp add mod">
        <pc:chgData name="Andreas Dim" userId="866b12aa-3e45-4b36-93f5-7b30f9043169" providerId="ADAL" clId="{C6812F46-CF64-46E4-900D-780144DB6105}" dt="2024-08-23T09:14:01.104" v="2616" actId="20577"/>
        <pc:sldMkLst>
          <pc:docMk/>
          <pc:sldMk cId="3723627955" sldId="433"/>
        </pc:sldMkLst>
        <pc:spChg chg="mod">
          <ac:chgData name="Andreas Dim" userId="866b12aa-3e45-4b36-93f5-7b30f9043169" providerId="ADAL" clId="{C6812F46-CF64-46E4-900D-780144DB6105}" dt="2024-08-23T09:14:01.104" v="2616" actId="20577"/>
          <ac:spMkLst>
            <pc:docMk/>
            <pc:sldMk cId="3723627955" sldId="433"/>
            <ac:spMk id="8" creationId="{554E22AF-935C-4FDB-5AD0-9C3DAEA89D31}"/>
          </ac:spMkLst>
        </pc:spChg>
        <pc:picChg chg="add mod">
          <ac:chgData name="Andreas Dim" userId="866b12aa-3e45-4b36-93f5-7b30f9043169" providerId="ADAL" clId="{C6812F46-CF64-46E4-900D-780144DB6105}" dt="2024-08-23T08:32:54.876" v="2521"/>
          <ac:picMkLst>
            <pc:docMk/>
            <pc:sldMk cId="3723627955" sldId="433"/>
            <ac:picMk id="6" creationId="{AEC7DC97-144D-B41A-1904-A2D2F7D4C582}"/>
          </ac:picMkLst>
        </pc:picChg>
        <pc:picChg chg="del">
          <ac:chgData name="Andreas Dim" userId="866b12aa-3e45-4b36-93f5-7b30f9043169" providerId="ADAL" clId="{C6812F46-CF64-46E4-900D-780144DB6105}" dt="2024-08-23T08:32:40.160" v="2520" actId="478"/>
          <ac:picMkLst>
            <pc:docMk/>
            <pc:sldMk cId="3723627955" sldId="433"/>
            <ac:picMk id="10" creationId="{43BB3D43-F8EA-9DEC-CB6B-B37A9F46C935}"/>
          </ac:picMkLst>
        </pc:picChg>
      </pc:sldChg>
      <pc:sldChg chg="modSp add mod ord">
        <pc:chgData name="Andreas Dim" userId="866b12aa-3e45-4b36-93f5-7b30f9043169" providerId="ADAL" clId="{C6812F46-CF64-46E4-900D-780144DB6105}" dt="2024-08-23T09:41:30.387" v="3768" actId="20577"/>
        <pc:sldMkLst>
          <pc:docMk/>
          <pc:sldMk cId="979609095" sldId="434"/>
        </pc:sldMkLst>
        <pc:spChg chg="mod">
          <ac:chgData name="Andreas Dim" userId="866b12aa-3e45-4b36-93f5-7b30f9043169" providerId="ADAL" clId="{C6812F46-CF64-46E4-900D-780144DB6105}" dt="2024-08-23T09:41:30.387" v="3768" actId="20577"/>
          <ac:spMkLst>
            <pc:docMk/>
            <pc:sldMk cId="979609095" sldId="434"/>
            <ac:spMk id="2" creationId="{0454B1B5-E669-AF49-A0AE-547CF39A83F4}"/>
          </ac:spMkLst>
        </pc:spChg>
      </pc:sldChg>
      <pc:sldChg chg="add ord">
        <pc:chgData name="Andreas Dim" userId="866b12aa-3e45-4b36-93f5-7b30f9043169" providerId="ADAL" clId="{C6812F46-CF64-46E4-900D-780144DB6105}" dt="2024-08-23T08:37:41.382" v="2590"/>
        <pc:sldMkLst>
          <pc:docMk/>
          <pc:sldMk cId="1710007392" sldId="435"/>
        </pc:sldMkLst>
      </pc:sldChg>
      <pc:sldChg chg="delSp modSp add mod ord">
        <pc:chgData name="Andreas Dim" userId="866b12aa-3e45-4b36-93f5-7b30f9043169" providerId="ADAL" clId="{C6812F46-CF64-46E4-900D-780144DB6105}" dt="2024-08-23T10:08:40.775" v="5099" actId="20577"/>
        <pc:sldMkLst>
          <pc:docMk/>
          <pc:sldMk cId="1531769717" sldId="436"/>
        </pc:sldMkLst>
        <pc:spChg chg="mod">
          <ac:chgData name="Andreas Dim" userId="866b12aa-3e45-4b36-93f5-7b30f9043169" providerId="ADAL" clId="{C6812F46-CF64-46E4-900D-780144DB6105}" dt="2024-08-23T09:16:37.470" v="2666" actId="20577"/>
          <ac:spMkLst>
            <pc:docMk/>
            <pc:sldMk cId="1531769717" sldId="436"/>
            <ac:spMk id="5" creationId="{B84395AB-42A4-0043-A012-B7B987ADDCE0}"/>
          </ac:spMkLst>
        </pc:spChg>
        <pc:spChg chg="mod">
          <ac:chgData name="Andreas Dim" userId="866b12aa-3e45-4b36-93f5-7b30f9043169" providerId="ADAL" clId="{C6812F46-CF64-46E4-900D-780144DB6105}" dt="2024-08-23T10:08:40.775" v="5099" actId="20577"/>
          <ac:spMkLst>
            <pc:docMk/>
            <pc:sldMk cId="1531769717" sldId="436"/>
            <ac:spMk id="8" creationId="{554E22AF-935C-4FDB-5AD0-9C3DAEA89D31}"/>
          </ac:spMkLst>
        </pc:spChg>
        <pc:picChg chg="del">
          <ac:chgData name="Andreas Dim" userId="866b12aa-3e45-4b36-93f5-7b30f9043169" providerId="ADAL" clId="{C6812F46-CF64-46E4-900D-780144DB6105}" dt="2024-08-23T09:17:35.058" v="2821" actId="478"/>
          <ac:picMkLst>
            <pc:docMk/>
            <pc:sldMk cId="1531769717" sldId="436"/>
            <ac:picMk id="6" creationId="{AEC7DC97-144D-B41A-1904-A2D2F7D4C582}"/>
          </ac:picMkLst>
        </pc:picChg>
      </pc:sldChg>
      <pc:sldChg chg="addSp delSp modSp add mod">
        <pc:chgData name="Andreas Dim" userId="866b12aa-3e45-4b36-93f5-7b30f9043169" providerId="ADAL" clId="{C6812F46-CF64-46E4-900D-780144DB6105}" dt="2024-08-26T07:27:01.224" v="7887" actId="1076"/>
        <pc:sldMkLst>
          <pc:docMk/>
          <pc:sldMk cId="3101372145" sldId="437"/>
        </pc:sldMkLst>
        <pc:spChg chg="mod">
          <ac:chgData name="Andreas Dim" userId="866b12aa-3e45-4b36-93f5-7b30f9043169" providerId="ADAL" clId="{C6812F46-CF64-46E4-900D-780144DB6105}" dt="2024-08-23T09:24:21.258" v="3050" actId="20577"/>
          <ac:spMkLst>
            <pc:docMk/>
            <pc:sldMk cId="3101372145" sldId="437"/>
            <ac:spMk id="5" creationId="{B84395AB-42A4-0043-A012-B7B987ADDCE0}"/>
          </ac:spMkLst>
        </pc:spChg>
        <pc:spChg chg="mod">
          <ac:chgData name="Andreas Dim" userId="866b12aa-3e45-4b36-93f5-7b30f9043169" providerId="ADAL" clId="{C6812F46-CF64-46E4-900D-780144DB6105}" dt="2024-08-23T09:32:56.381" v="3699" actId="20577"/>
          <ac:spMkLst>
            <pc:docMk/>
            <pc:sldMk cId="3101372145" sldId="437"/>
            <ac:spMk id="8" creationId="{554E22AF-935C-4FDB-5AD0-9C3DAEA89D31}"/>
          </ac:spMkLst>
        </pc:spChg>
        <pc:picChg chg="del">
          <ac:chgData name="Andreas Dim" userId="866b12aa-3e45-4b36-93f5-7b30f9043169" providerId="ADAL" clId="{C6812F46-CF64-46E4-900D-780144DB6105}" dt="2024-08-23T09:18:57.883" v="2983" actId="478"/>
          <ac:picMkLst>
            <pc:docMk/>
            <pc:sldMk cId="3101372145" sldId="437"/>
            <ac:picMk id="6" creationId="{AEC7DC97-144D-B41A-1904-A2D2F7D4C582}"/>
          </ac:picMkLst>
        </pc:picChg>
        <pc:picChg chg="add mod">
          <ac:chgData name="Andreas Dim" userId="866b12aa-3e45-4b36-93f5-7b30f9043169" providerId="ADAL" clId="{C6812F46-CF64-46E4-900D-780144DB6105}" dt="2024-08-26T07:27:01.224" v="7887" actId="1076"/>
          <ac:picMkLst>
            <pc:docMk/>
            <pc:sldMk cId="3101372145" sldId="437"/>
            <ac:picMk id="4098" creationId="{EB39F6B2-A0E4-803E-821A-9B5C7D840FCC}"/>
          </ac:picMkLst>
        </pc:picChg>
      </pc:sldChg>
      <pc:sldChg chg="modSp add mod ord">
        <pc:chgData name="Andreas Dim" userId="866b12aa-3e45-4b36-93f5-7b30f9043169" providerId="ADAL" clId="{C6812F46-CF64-46E4-900D-780144DB6105}" dt="2024-08-23T10:09:26.089" v="5192" actId="20577"/>
        <pc:sldMkLst>
          <pc:docMk/>
          <pc:sldMk cId="2527923751" sldId="438"/>
        </pc:sldMkLst>
        <pc:spChg chg="mod">
          <ac:chgData name="Andreas Dim" userId="866b12aa-3e45-4b36-93f5-7b30f9043169" providerId="ADAL" clId="{C6812F46-CF64-46E4-900D-780144DB6105}" dt="2024-08-23T10:08:58.404" v="5124" actId="20577"/>
          <ac:spMkLst>
            <pc:docMk/>
            <pc:sldMk cId="2527923751" sldId="438"/>
            <ac:spMk id="5" creationId="{7A90CD0C-6E15-2C43-98DE-BC55AABBC6B7}"/>
          </ac:spMkLst>
        </pc:spChg>
        <pc:spChg chg="mod">
          <ac:chgData name="Andreas Dim" userId="866b12aa-3e45-4b36-93f5-7b30f9043169" providerId="ADAL" clId="{C6812F46-CF64-46E4-900D-780144DB6105}" dt="2024-08-23T10:09:26.089" v="5192" actId="20577"/>
          <ac:spMkLst>
            <pc:docMk/>
            <pc:sldMk cId="2527923751" sldId="438"/>
            <ac:spMk id="6" creationId="{E59C0A03-7C1F-274C-A5E3-C58790F2EFC3}"/>
          </ac:spMkLst>
        </pc:spChg>
      </pc:sldChg>
      <pc:sldChg chg="modSp add del mod ord">
        <pc:chgData name="Andreas Dim" userId="866b12aa-3e45-4b36-93f5-7b30f9043169" providerId="ADAL" clId="{C6812F46-CF64-46E4-900D-780144DB6105}" dt="2024-08-23T09:43:04.285" v="3771" actId="47"/>
        <pc:sldMkLst>
          <pc:docMk/>
          <pc:sldMk cId="44370609" sldId="439"/>
        </pc:sldMkLst>
        <pc:spChg chg="mod">
          <ac:chgData name="Andreas Dim" userId="866b12aa-3e45-4b36-93f5-7b30f9043169" providerId="ADAL" clId="{C6812F46-CF64-46E4-900D-780144DB6105}" dt="2024-08-23T09:38:19.720" v="3724" actId="20577"/>
          <ac:spMkLst>
            <pc:docMk/>
            <pc:sldMk cId="44370609" sldId="439"/>
            <ac:spMk id="5" creationId="{7A90CD0C-6E15-2C43-98DE-BC55AABBC6B7}"/>
          </ac:spMkLst>
        </pc:spChg>
      </pc:sldChg>
      <pc:sldChg chg="addSp delSp modSp add mod ord">
        <pc:chgData name="Andreas Dim" userId="866b12aa-3e45-4b36-93f5-7b30f9043169" providerId="ADAL" clId="{C6812F46-CF64-46E4-900D-780144DB6105}" dt="2024-08-23T09:48:29.302" v="3934" actId="20577"/>
        <pc:sldMkLst>
          <pc:docMk/>
          <pc:sldMk cId="3337949394" sldId="439"/>
        </pc:sldMkLst>
        <pc:spChg chg="mod">
          <ac:chgData name="Andreas Dim" userId="866b12aa-3e45-4b36-93f5-7b30f9043169" providerId="ADAL" clId="{C6812F46-CF64-46E4-900D-780144DB6105}" dt="2024-08-23T09:45:17.220" v="3844" actId="313"/>
          <ac:spMkLst>
            <pc:docMk/>
            <pc:sldMk cId="3337949394" sldId="439"/>
            <ac:spMk id="5" creationId="{7A90CD0C-6E15-2C43-98DE-BC55AABBC6B7}"/>
          </ac:spMkLst>
        </pc:spChg>
        <pc:spChg chg="mod">
          <ac:chgData name="Andreas Dim" userId="866b12aa-3e45-4b36-93f5-7b30f9043169" providerId="ADAL" clId="{C6812F46-CF64-46E4-900D-780144DB6105}" dt="2024-08-23T09:48:29.302" v="3934" actId="20577"/>
          <ac:spMkLst>
            <pc:docMk/>
            <pc:sldMk cId="3337949394" sldId="439"/>
            <ac:spMk id="6" creationId="{E59C0A03-7C1F-274C-A5E3-C58790F2EFC3}"/>
          </ac:spMkLst>
        </pc:spChg>
        <pc:spChg chg="del">
          <ac:chgData name="Andreas Dim" userId="866b12aa-3e45-4b36-93f5-7b30f9043169" providerId="ADAL" clId="{C6812F46-CF64-46E4-900D-780144DB6105}" dt="2024-08-23T09:47:39.602" v="3928" actId="478"/>
          <ac:spMkLst>
            <pc:docMk/>
            <pc:sldMk cId="3337949394" sldId="439"/>
            <ac:spMk id="8" creationId="{A2B6E85C-D58F-F647-8472-E46FE0F2FC53}"/>
          </ac:spMkLst>
        </pc:spChg>
        <pc:spChg chg="add del mod">
          <ac:chgData name="Andreas Dim" userId="866b12aa-3e45-4b36-93f5-7b30f9043169" providerId="ADAL" clId="{C6812F46-CF64-46E4-900D-780144DB6105}" dt="2024-08-23T09:46:51.028" v="3920"/>
          <ac:spMkLst>
            <pc:docMk/>
            <pc:sldMk cId="3337949394" sldId="439"/>
            <ac:spMk id="9" creationId="{343E337A-41FE-E0E0-166C-31052C116514}"/>
          </ac:spMkLst>
        </pc:spChg>
        <pc:picChg chg="del">
          <ac:chgData name="Andreas Dim" userId="866b12aa-3e45-4b36-93f5-7b30f9043169" providerId="ADAL" clId="{C6812F46-CF64-46E4-900D-780144DB6105}" dt="2024-08-23T09:47:38.163" v="3927" actId="478"/>
          <ac:picMkLst>
            <pc:docMk/>
            <pc:sldMk cId="3337949394" sldId="439"/>
            <ac:picMk id="7" creationId="{0439129A-D00A-7D42-9378-879E19BF7718}"/>
          </ac:picMkLst>
        </pc:picChg>
      </pc:sldChg>
      <pc:sldChg chg="add del">
        <pc:chgData name="Andreas Dim" userId="866b12aa-3e45-4b36-93f5-7b30f9043169" providerId="ADAL" clId="{C6812F46-CF64-46E4-900D-780144DB6105}" dt="2024-08-23T09:44:38.286" v="3779" actId="47"/>
        <pc:sldMkLst>
          <pc:docMk/>
          <pc:sldMk cId="4002947964" sldId="439"/>
        </pc:sldMkLst>
      </pc:sldChg>
      <pc:sldChg chg="addSp delSp modSp add del mod ord">
        <pc:chgData name="Andreas Dim" userId="866b12aa-3e45-4b36-93f5-7b30f9043169" providerId="ADAL" clId="{C6812F46-CF64-46E4-900D-780144DB6105}" dt="2024-08-23T09:54:42.347" v="4033" actId="47"/>
        <pc:sldMkLst>
          <pc:docMk/>
          <pc:sldMk cId="4072902635" sldId="440"/>
        </pc:sldMkLst>
        <pc:spChg chg="mod">
          <ac:chgData name="Andreas Dim" userId="866b12aa-3e45-4b36-93f5-7b30f9043169" providerId="ADAL" clId="{C6812F46-CF64-46E4-900D-780144DB6105}" dt="2024-08-23T09:53:02.773" v="3985" actId="20577"/>
          <ac:spMkLst>
            <pc:docMk/>
            <pc:sldMk cId="4072902635" sldId="440"/>
            <ac:spMk id="5" creationId="{7A90CD0C-6E15-2C43-98DE-BC55AABBC6B7}"/>
          </ac:spMkLst>
        </pc:spChg>
        <pc:spChg chg="del mod">
          <ac:chgData name="Andreas Dim" userId="866b12aa-3e45-4b36-93f5-7b30f9043169" providerId="ADAL" clId="{C6812F46-CF64-46E4-900D-780144DB6105}" dt="2024-08-23T09:49:19.999" v="3952" actId="478"/>
          <ac:spMkLst>
            <pc:docMk/>
            <pc:sldMk cId="4072902635" sldId="440"/>
            <ac:spMk id="6" creationId="{E59C0A03-7C1F-274C-A5E3-C58790F2EFC3}"/>
          </ac:spMkLst>
        </pc:spChg>
        <pc:spChg chg="del mod">
          <ac:chgData name="Andreas Dim" userId="866b12aa-3e45-4b36-93f5-7b30f9043169" providerId="ADAL" clId="{C6812F46-CF64-46E4-900D-780144DB6105}" dt="2024-08-23T09:49:24.314" v="3955" actId="478"/>
          <ac:spMkLst>
            <pc:docMk/>
            <pc:sldMk cId="4072902635" sldId="440"/>
            <ac:spMk id="8" creationId="{A2B6E85C-D58F-F647-8472-E46FE0F2FC53}"/>
          </ac:spMkLst>
        </pc:spChg>
        <pc:spChg chg="add mod">
          <ac:chgData name="Andreas Dim" userId="866b12aa-3e45-4b36-93f5-7b30f9043169" providerId="ADAL" clId="{C6812F46-CF64-46E4-900D-780144DB6105}" dt="2024-08-23T09:54:21.808" v="4030" actId="20577"/>
          <ac:spMkLst>
            <pc:docMk/>
            <pc:sldMk cId="4072902635" sldId="440"/>
            <ac:spMk id="9" creationId="{75C4FB71-610A-245D-B6D6-553D6972AF4B}"/>
          </ac:spMkLst>
        </pc:spChg>
        <pc:picChg chg="del">
          <ac:chgData name="Andreas Dim" userId="866b12aa-3e45-4b36-93f5-7b30f9043169" providerId="ADAL" clId="{C6812F46-CF64-46E4-900D-780144DB6105}" dt="2024-08-23T09:49:23.091" v="3954" actId="478"/>
          <ac:picMkLst>
            <pc:docMk/>
            <pc:sldMk cId="4072902635" sldId="440"/>
            <ac:picMk id="7" creationId="{0439129A-D00A-7D42-9378-879E19BF7718}"/>
          </ac:picMkLst>
        </pc:picChg>
      </pc:sldChg>
      <pc:sldChg chg="modSp add del mod">
        <pc:chgData name="Andreas Dim" userId="866b12aa-3e45-4b36-93f5-7b30f9043169" providerId="ADAL" clId="{C6812F46-CF64-46E4-900D-780144DB6105}" dt="2024-08-30T07:29:40.064" v="7892" actId="47"/>
        <pc:sldMkLst>
          <pc:docMk/>
          <pc:sldMk cId="666394039" sldId="441"/>
        </pc:sldMkLst>
        <pc:spChg chg="mod">
          <ac:chgData name="Andreas Dim" userId="866b12aa-3e45-4b36-93f5-7b30f9043169" providerId="ADAL" clId="{C6812F46-CF64-46E4-900D-780144DB6105}" dt="2024-08-23T09:54:39.594" v="4032"/>
          <ac:spMkLst>
            <pc:docMk/>
            <pc:sldMk cId="666394039" sldId="441"/>
            <ac:spMk id="5" creationId="{B84395AB-42A4-0043-A012-B7B987ADDCE0}"/>
          </ac:spMkLst>
        </pc:spChg>
        <pc:spChg chg="mod">
          <ac:chgData name="Andreas Dim" userId="866b12aa-3e45-4b36-93f5-7b30f9043169" providerId="ADAL" clId="{C6812F46-CF64-46E4-900D-780144DB6105}" dt="2024-08-30T07:29:32.769" v="7891" actId="20577"/>
          <ac:spMkLst>
            <pc:docMk/>
            <pc:sldMk cId="666394039" sldId="441"/>
            <ac:spMk id="6" creationId="{13E38065-FECC-1E43-88CA-8C0645788EE8}"/>
          </ac:spMkLst>
        </pc:spChg>
      </pc:sldChg>
      <pc:sldChg chg="addSp modSp add mod">
        <pc:chgData name="Andreas Dim" userId="866b12aa-3e45-4b36-93f5-7b30f9043169" providerId="ADAL" clId="{C6812F46-CF64-46E4-900D-780144DB6105}" dt="2024-08-23T10:00:24.432" v="4593" actId="20577"/>
        <pc:sldMkLst>
          <pc:docMk/>
          <pc:sldMk cId="1493344252" sldId="442"/>
        </pc:sldMkLst>
        <pc:spChg chg="mod">
          <ac:chgData name="Andreas Dim" userId="866b12aa-3e45-4b36-93f5-7b30f9043169" providerId="ADAL" clId="{C6812F46-CF64-46E4-900D-780144DB6105}" dt="2024-08-23T09:58:50.083" v="4572" actId="20577"/>
          <ac:spMkLst>
            <pc:docMk/>
            <pc:sldMk cId="1493344252" sldId="442"/>
            <ac:spMk id="6" creationId="{13E38065-FECC-1E43-88CA-8C0645788EE8}"/>
          </ac:spMkLst>
        </pc:spChg>
        <pc:spChg chg="add mod">
          <ac:chgData name="Andreas Dim" userId="866b12aa-3e45-4b36-93f5-7b30f9043169" providerId="ADAL" clId="{C6812F46-CF64-46E4-900D-780144DB6105}" dt="2024-08-23T10:00:24.432" v="4593" actId="20577"/>
          <ac:spMkLst>
            <pc:docMk/>
            <pc:sldMk cId="1493344252" sldId="442"/>
            <ac:spMk id="7" creationId="{9F733E05-5F70-92B4-B513-6F76B7B2F5C3}"/>
          </ac:spMkLst>
        </pc:spChg>
        <pc:picChg chg="add mod">
          <ac:chgData name="Andreas Dim" userId="866b12aa-3e45-4b36-93f5-7b30f9043169" providerId="ADAL" clId="{C6812F46-CF64-46E4-900D-780144DB6105}" dt="2024-08-23T10:00:01.460" v="4578" actId="1076"/>
          <ac:picMkLst>
            <pc:docMk/>
            <pc:sldMk cId="1493344252" sldId="442"/>
            <ac:picMk id="6146" creationId="{91AF6A48-7E1C-201E-ED40-FA1162A12CD4}"/>
          </ac:picMkLst>
        </pc:picChg>
      </pc:sldChg>
      <pc:sldChg chg="modSp add mod ord">
        <pc:chgData name="Andreas Dim" userId="866b12aa-3e45-4b36-93f5-7b30f9043169" providerId="ADAL" clId="{C6812F46-CF64-46E4-900D-780144DB6105}" dt="2024-08-23T10:03:30.621" v="4783" actId="1035"/>
        <pc:sldMkLst>
          <pc:docMk/>
          <pc:sldMk cId="3018049494" sldId="443"/>
        </pc:sldMkLst>
        <pc:spChg chg="mod">
          <ac:chgData name="Andreas Dim" userId="866b12aa-3e45-4b36-93f5-7b30f9043169" providerId="ADAL" clId="{C6812F46-CF64-46E4-900D-780144DB6105}" dt="2024-08-23T10:03:30.621" v="4783" actId="1035"/>
          <ac:spMkLst>
            <pc:docMk/>
            <pc:sldMk cId="3018049494" sldId="443"/>
            <ac:spMk id="2" creationId="{0454B1B5-E669-AF49-A0AE-547CF39A83F4}"/>
          </ac:spMkLst>
        </pc:spChg>
      </pc:sldChg>
      <pc:sldChg chg="modSp add mod">
        <pc:chgData name="Andreas Dim" userId="866b12aa-3e45-4b36-93f5-7b30f9043169" providerId="ADAL" clId="{C6812F46-CF64-46E4-900D-780144DB6105}" dt="2024-08-23T11:36:06.850" v="6719" actId="20577"/>
        <pc:sldMkLst>
          <pc:docMk/>
          <pc:sldMk cId="366555416" sldId="444"/>
        </pc:sldMkLst>
        <pc:spChg chg="mod">
          <ac:chgData name="Andreas Dim" userId="866b12aa-3e45-4b36-93f5-7b30f9043169" providerId="ADAL" clId="{C6812F46-CF64-46E4-900D-780144DB6105}" dt="2024-08-23T11:33:07.139" v="6541" actId="20577"/>
          <ac:spMkLst>
            <pc:docMk/>
            <pc:sldMk cId="366555416" sldId="444"/>
            <ac:spMk id="5" creationId="{CD62BB87-7FD5-5549-B81A-62215E6D4D7F}"/>
          </ac:spMkLst>
        </pc:spChg>
        <pc:spChg chg="mod">
          <ac:chgData name="Andreas Dim" userId="866b12aa-3e45-4b36-93f5-7b30f9043169" providerId="ADAL" clId="{C6812F46-CF64-46E4-900D-780144DB6105}" dt="2024-08-23T11:36:06.850" v="6719" actId="20577"/>
          <ac:spMkLst>
            <pc:docMk/>
            <pc:sldMk cId="366555416" sldId="444"/>
            <ac:spMk id="6" creationId="{71F691D8-53A1-7043-A60E-F7886713F3C6}"/>
          </ac:spMkLst>
        </pc:spChg>
      </pc:sldChg>
      <pc:sldChg chg="modSp add mod">
        <pc:chgData name="Andreas Dim" userId="866b12aa-3e45-4b36-93f5-7b30f9043169" providerId="ADAL" clId="{C6812F46-CF64-46E4-900D-780144DB6105}" dt="2024-08-23T11:46:16.901" v="7063" actId="20577"/>
        <pc:sldMkLst>
          <pc:docMk/>
          <pc:sldMk cId="501120783" sldId="445"/>
        </pc:sldMkLst>
        <pc:spChg chg="mod">
          <ac:chgData name="Andreas Dim" userId="866b12aa-3e45-4b36-93f5-7b30f9043169" providerId="ADAL" clId="{C6812F46-CF64-46E4-900D-780144DB6105}" dt="2024-08-23T11:36:18.015" v="6728" actId="20577"/>
          <ac:spMkLst>
            <pc:docMk/>
            <pc:sldMk cId="501120783" sldId="445"/>
            <ac:spMk id="5" creationId="{A2B438C5-78D3-BA45-8598-54344CD4802A}"/>
          </ac:spMkLst>
        </pc:spChg>
        <pc:spChg chg="mod">
          <ac:chgData name="Andreas Dim" userId="866b12aa-3e45-4b36-93f5-7b30f9043169" providerId="ADAL" clId="{C6812F46-CF64-46E4-900D-780144DB6105}" dt="2024-08-23T11:46:16.901" v="7063" actId="20577"/>
          <ac:spMkLst>
            <pc:docMk/>
            <pc:sldMk cId="501120783" sldId="445"/>
            <ac:spMk id="6" creationId="{CCA4B51D-DE01-E843-9591-42EB5841E7D0}"/>
          </ac:spMkLst>
        </pc:spChg>
      </pc:sldChg>
      <pc:sldChg chg="addSp delSp modSp add mod">
        <pc:chgData name="Andreas Dim" userId="866b12aa-3e45-4b36-93f5-7b30f9043169" providerId="ADAL" clId="{C6812F46-CF64-46E4-900D-780144DB6105}" dt="2024-08-23T12:14:16.081" v="7886" actId="1076"/>
        <pc:sldMkLst>
          <pc:docMk/>
          <pc:sldMk cId="2353835" sldId="446"/>
        </pc:sldMkLst>
        <pc:spChg chg="mod">
          <ac:chgData name="Andreas Dim" userId="866b12aa-3e45-4b36-93f5-7b30f9043169" providerId="ADAL" clId="{C6812F46-CF64-46E4-900D-780144DB6105}" dt="2024-08-23T11:59:52.829" v="7657" actId="20577"/>
          <ac:spMkLst>
            <pc:docMk/>
            <pc:sldMk cId="2353835" sldId="446"/>
            <ac:spMk id="5" creationId="{9726C9CD-D9EA-9B49-86FF-C5CF350BDF55}"/>
          </ac:spMkLst>
        </pc:spChg>
        <pc:spChg chg="mod">
          <ac:chgData name="Andreas Dim" userId="866b12aa-3e45-4b36-93f5-7b30f9043169" providerId="ADAL" clId="{C6812F46-CF64-46E4-900D-780144DB6105}" dt="2024-08-23T12:00:46.807" v="7865" actId="20577"/>
          <ac:spMkLst>
            <pc:docMk/>
            <pc:sldMk cId="2353835" sldId="446"/>
            <ac:spMk id="6" creationId="{BB73AD12-7671-7C4F-9566-8A4B616D9221}"/>
          </ac:spMkLst>
        </pc:spChg>
        <pc:spChg chg="add mod">
          <ac:chgData name="Andreas Dim" userId="866b12aa-3e45-4b36-93f5-7b30f9043169" providerId="ADAL" clId="{C6812F46-CF64-46E4-900D-780144DB6105}" dt="2024-08-23T12:14:03.360" v="7875" actId="1076"/>
          <ac:spMkLst>
            <pc:docMk/>
            <pc:sldMk cId="2353835" sldId="446"/>
            <ac:spMk id="8" creationId="{8326E3F6-E6C9-125C-1CB2-A702D6B7B55A}"/>
          </ac:spMkLst>
        </pc:spChg>
        <pc:spChg chg="add mod">
          <ac:chgData name="Andreas Dim" userId="866b12aa-3e45-4b36-93f5-7b30f9043169" providerId="ADAL" clId="{C6812F46-CF64-46E4-900D-780144DB6105}" dt="2024-08-23T12:14:16.081" v="7886" actId="1076"/>
          <ac:spMkLst>
            <pc:docMk/>
            <pc:sldMk cId="2353835" sldId="446"/>
            <ac:spMk id="9" creationId="{12D09EB2-4B9D-61F0-E782-36C16B5E55B4}"/>
          </ac:spMkLst>
        </pc:spChg>
        <pc:picChg chg="del mod">
          <ac:chgData name="Andreas Dim" userId="866b12aa-3e45-4b36-93f5-7b30f9043169" providerId="ADAL" clId="{C6812F46-CF64-46E4-900D-780144DB6105}" dt="2024-08-23T12:00:51.503" v="7867" actId="478"/>
          <ac:picMkLst>
            <pc:docMk/>
            <pc:sldMk cId="2353835" sldId="446"/>
            <ac:picMk id="7" creationId="{E7A4E90B-C22F-7C4B-8697-1554FA4CFCC4}"/>
          </ac:picMkLst>
        </pc:picChg>
        <pc:picChg chg="add mod">
          <ac:chgData name="Andreas Dim" userId="866b12aa-3e45-4b36-93f5-7b30f9043169" providerId="ADAL" clId="{C6812F46-CF64-46E4-900D-780144DB6105}" dt="2024-08-23T12:13:46.283" v="7870" actId="1076"/>
          <ac:picMkLst>
            <pc:docMk/>
            <pc:sldMk cId="2353835" sldId="446"/>
            <ac:picMk id="2050" creationId="{AE64ABB6-EA8E-E89E-DCA6-A59AC1DBFEB3}"/>
          </ac:picMkLst>
        </pc:picChg>
      </pc:sldChg>
      <pc:sldChg chg="addSp delSp modSp add mod">
        <pc:chgData name="Andreas Dim" userId="866b12aa-3e45-4b36-93f5-7b30f9043169" providerId="ADAL" clId="{C6812F46-CF64-46E4-900D-780144DB6105}" dt="2024-08-30T07:49:26.506" v="8428" actId="113"/>
        <pc:sldMkLst>
          <pc:docMk/>
          <pc:sldMk cId="702506005" sldId="447"/>
        </pc:sldMkLst>
        <pc:spChg chg="mod">
          <ac:chgData name="Andreas Dim" userId="866b12aa-3e45-4b36-93f5-7b30f9043169" providerId="ADAL" clId="{C6812F46-CF64-46E4-900D-780144DB6105}" dt="2024-08-30T07:49:07.789" v="8408" actId="20577"/>
          <ac:spMkLst>
            <pc:docMk/>
            <pc:sldMk cId="702506005" sldId="447"/>
            <ac:spMk id="5" creationId="{B84395AB-42A4-0043-A012-B7B987ADDCE0}"/>
          </ac:spMkLst>
        </pc:spChg>
        <pc:spChg chg="mod">
          <ac:chgData name="Andreas Dim" userId="866b12aa-3e45-4b36-93f5-7b30f9043169" providerId="ADAL" clId="{C6812F46-CF64-46E4-900D-780144DB6105}" dt="2024-08-30T07:49:26.506" v="8428" actId="113"/>
          <ac:spMkLst>
            <pc:docMk/>
            <pc:sldMk cId="702506005" sldId="447"/>
            <ac:spMk id="6" creationId="{13E38065-FECC-1E43-88CA-8C0645788EE8}"/>
          </ac:spMkLst>
        </pc:spChg>
        <pc:picChg chg="add mod">
          <ac:chgData name="Andreas Dim" userId="866b12aa-3e45-4b36-93f5-7b30f9043169" providerId="ADAL" clId="{C6812F46-CF64-46E4-900D-780144DB6105}" dt="2024-08-30T07:46:46.188" v="8366" actId="1076"/>
          <ac:picMkLst>
            <pc:docMk/>
            <pc:sldMk cId="702506005" sldId="447"/>
            <ac:picMk id="9" creationId="{256D34A3-D9AF-C508-187C-910ACE4841AE}"/>
          </ac:picMkLst>
        </pc:picChg>
        <pc:picChg chg="del">
          <ac:chgData name="Andreas Dim" userId="866b12aa-3e45-4b36-93f5-7b30f9043169" providerId="ADAL" clId="{C6812F46-CF64-46E4-900D-780144DB6105}" dt="2024-08-30T07:30:46.477" v="7951" actId="478"/>
          <ac:picMkLst>
            <pc:docMk/>
            <pc:sldMk cId="702506005" sldId="447"/>
            <ac:picMk id="6146" creationId="{91AF6A48-7E1C-201E-ED40-FA1162A12CD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927995" y="1978025"/>
            <a:ext cx="11582969" cy="5064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600" dirty="0"/>
              <a:t>Untertitel der Präsentation</a:t>
            </a:r>
            <a:endParaRPr lang="de-CH" sz="2600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925999" y="900311"/>
            <a:ext cx="11582969" cy="64807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der Präsentation</a:t>
            </a:r>
            <a:endParaRPr lang="de-CH" dirty="0"/>
          </a:p>
        </p:txBody>
      </p:sp>
      <p:pic>
        <p:nvPicPr>
          <p:cNvPr id="7" name="Grafik 6" descr="FHNW_HT_10mm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75" y="252000"/>
            <a:ext cx="3438096" cy="54025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927759" cy="3081600"/>
          </a:xfrm>
          <a:solidFill>
            <a:srgbClr val="FFFF00"/>
          </a:solidFill>
        </p:spPr>
        <p:txBody>
          <a:bodyPr/>
          <a:lstStyle>
            <a:lvl5pPr marL="1252537" indent="0">
              <a:buNone/>
              <a:defRPr/>
            </a:lvl5pPr>
          </a:lstStyle>
          <a:p>
            <a:pPr lvl="4"/>
            <a:r>
              <a:rPr lang="de-CH" dirty="0"/>
              <a:t> 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61AE4FE4-F806-1147-A201-B88AD847A2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32" y="2806736"/>
            <a:ext cx="10043568" cy="409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12.02.25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925999" y="900311"/>
            <a:ext cx="11582969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927995" y="1692399"/>
            <a:ext cx="11582969" cy="4968751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0B7B1-7F9E-44E6-8543-140B27F3BBF6}" type="datetime1">
              <a:rPr lang="de-CH" smtClean="0">
                <a:solidFill>
                  <a:srgbClr val="000000"/>
                </a:solidFill>
              </a:rPr>
              <a:t>12.02.25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27758" y="2843999"/>
            <a:ext cx="11590198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927759" y="1508399"/>
            <a:ext cx="11581147" cy="1119600"/>
          </a:xfrm>
        </p:spPr>
        <p:txBody>
          <a:bodyPr/>
          <a:lstStyle>
            <a:lvl1pPr>
              <a:spcBef>
                <a:spcPts val="900"/>
              </a:spcBef>
              <a:defRPr sz="1700" b="0"/>
            </a:lvl1pPr>
          </a:lstStyle>
          <a:p>
            <a:pPr lvl="0"/>
            <a:r>
              <a:rPr lang="de-CH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8E427A-9BD4-4A47-A671-CA94BA10FC52}" type="datetime1">
              <a:rPr lang="de-CH" smtClean="0">
                <a:solidFill>
                  <a:srgbClr val="000000"/>
                </a:solidFill>
              </a:rPr>
              <a:t>12.02.25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927758" y="1512000"/>
            <a:ext cx="11590198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927995" y="6476400"/>
            <a:ext cx="11581147" cy="720000"/>
          </a:xfrm>
        </p:spPr>
        <p:txBody>
          <a:bodyPr/>
          <a:lstStyle>
            <a:lvl1pPr>
              <a:spcBef>
                <a:spcPts val="800"/>
              </a:spcBef>
              <a:defRPr sz="1500" b="0"/>
            </a:lvl1pPr>
          </a:lstStyle>
          <a:p>
            <a:pPr lvl="0"/>
            <a:r>
              <a:rPr lang="de-CH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D31B9-878C-46A5-9D4B-DDE2F80ACD24}" type="datetime1">
              <a:rPr lang="de-CH" smtClean="0">
                <a:solidFill>
                  <a:srgbClr val="000000"/>
                </a:solidFill>
              </a:rPr>
              <a:t>12.02.25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6903084" y="1509713"/>
            <a:ext cx="5605885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6903084" y="2197100"/>
            <a:ext cx="5607881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759" y="1512000"/>
            <a:ext cx="5616336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sz="2000" b="0" dirty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25999" y="1509713"/>
            <a:ext cx="11582969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7995" y="2197101"/>
            <a:ext cx="11582969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335666" y="7197725"/>
            <a:ext cx="1087649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7177E68C-6167-4437-9E48-D23688EFD255}" type="datetime1">
              <a:rPr lang="de-CH" smtClean="0">
                <a:solidFill>
                  <a:srgbClr val="000000"/>
                </a:solidFill>
              </a:rPr>
              <a:t>12.02.25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26000" y="7197725"/>
            <a:ext cx="9409666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23314" y="7197725"/>
            <a:ext cx="1085654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927995" y="7161213"/>
            <a:ext cx="115829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 sz="2100" dirty="0">
              <a:solidFill>
                <a:srgbClr val="000000"/>
              </a:solidFill>
            </a:endParaRPr>
          </a:p>
        </p:txBody>
      </p:sp>
      <p:pic>
        <p:nvPicPr>
          <p:cNvPr id="9" name="Grafik 8" descr="FHNW_HT_10mm"/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75" y="252000"/>
            <a:ext cx="3438096" cy="540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tacad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reshark.org/" TargetMode="External"/><Relationship Id="rId2" Type="http://schemas.openxmlformats.org/officeDocument/2006/relationships/hyperlink" Target="https://skillsforall.com/resources/lab-downloa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0ACA5525-802F-BA40-A43D-703332E489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dnet1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A0E32FD-FB94-9D40-BF48-BD2B2579A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Modul Datennetze 1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0066D0-00AB-D94B-A191-34FF230052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52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0D4315D-1A65-E14F-9614-D8D65082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12.02.25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658CC59-8089-0048-BB59-7F8B4B9D6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Datennetze (dnet1)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46AC1A-FFA0-804F-BF4B-00829A7A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DEEF544-491B-C349-9918-45F3F953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74C1803-EEB7-EC48-B5FF-4FEDCC717E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/>
              <a:t>Vorstellung</a:t>
            </a:r>
          </a:p>
          <a:p>
            <a:r>
              <a:rPr lang="de-DE" sz="1800" dirty="0"/>
              <a:t>Grundsätze</a:t>
            </a:r>
          </a:p>
          <a:p>
            <a:r>
              <a:rPr lang="de-DE" sz="1800" dirty="0"/>
              <a:t>Administratives</a:t>
            </a:r>
          </a:p>
        </p:txBody>
      </p:sp>
    </p:spTree>
    <p:extLst>
      <p:ext uri="{BB962C8B-B14F-4D97-AF65-F5344CB8AC3E}">
        <p14:creationId xmlns:p14="http://schemas.microsoft.com/office/powerpoint/2010/main" val="112351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9F2EADA-061E-E344-88F9-34F96949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12.02.25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8FC753C-5415-B64C-84C5-8549D5EE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Datennetze (dnet1)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3E9E54-E1A0-1A43-A228-146DC3671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F36E323-B26F-9A4D-A471-CC601CEB2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45D47A9-9792-B240-8A58-B50BDDB2D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7995" y="3132559"/>
            <a:ext cx="11582969" cy="3384376"/>
          </a:xfrm>
        </p:spPr>
        <p:txBody>
          <a:bodyPr numCol="2"/>
          <a:lstStyle/>
          <a:p>
            <a:r>
              <a:rPr lang="de-CH" sz="1600" dirty="0"/>
              <a:t>Ausbildung</a:t>
            </a:r>
          </a:p>
          <a:p>
            <a:pPr marL="538163" lvl="1" indent="-357188"/>
            <a:r>
              <a:rPr lang="de-DE" sz="1600" dirty="0" err="1"/>
              <a:t>BSc</a:t>
            </a:r>
            <a:r>
              <a:rPr lang="de-DE" sz="1600" dirty="0"/>
              <a:t>. ETH </a:t>
            </a:r>
            <a:r>
              <a:rPr lang="de-DE" sz="1600" dirty="0" err="1"/>
              <a:t>Mechanical</a:t>
            </a:r>
            <a:r>
              <a:rPr lang="de-DE" sz="1600" dirty="0"/>
              <a:t> Engineering</a:t>
            </a:r>
          </a:p>
          <a:p>
            <a:pPr marL="538163" lvl="1" indent="-357188"/>
            <a:r>
              <a:rPr lang="de-DE" sz="1600" dirty="0" err="1"/>
              <a:t>MSc</a:t>
            </a:r>
            <a:r>
              <a:rPr lang="de-DE" sz="1600" dirty="0"/>
              <a:t>. ETH Management, Technology and Economics</a:t>
            </a:r>
          </a:p>
          <a:p>
            <a:pPr marL="538163" lvl="1" indent="-357188"/>
            <a:r>
              <a:rPr lang="de-DE" sz="1600" dirty="0"/>
              <a:t>Certified Information Security Systems Professional (CISSP)</a:t>
            </a:r>
          </a:p>
          <a:p>
            <a:pPr marL="538163" lvl="1" indent="-357188"/>
            <a:r>
              <a:rPr lang="de-DE" sz="1600" dirty="0"/>
              <a:t>Cisco Certified Network Professional (CCNP)</a:t>
            </a:r>
          </a:p>
          <a:p>
            <a:pPr marL="538163" lvl="1" indent="-357188"/>
            <a:r>
              <a:rPr lang="de-DE" sz="1600" dirty="0"/>
              <a:t>Project Management Professional (PMP)</a:t>
            </a:r>
          </a:p>
          <a:p>
            <a:pPr marL="180975" lvl="1" indent="0">
              <a:buNone/>
            </a:pPr>
            <a:endParaRPr lang="de-DE" sz="1600" dirty="0"/>
          </a:p>
          <a:p>
            <a:pPr marL="180975" lvl="1" indent="0">
              <a:buNone/>
            </a:pPr>
            <a:endParaRPr lang="de-DE" sz="1600" dirty="0"/>
          </a:p>
          <a:p>
            <a:pPr marL="180975" lvl="1" indent="0">
              <a:buNone/>
            </a:pPr>
            <a:endParaRPr lang="de-DE" sz="1600" dirty="0"/>
          </a:p>
          <a:p>
            <a:pPr marL="180975" lvl="1" indent="0">
              <a:buNone/>
            </a:pPr>
            <a:endParaRPr lang="de-DE" sz="1600" dirty="0"/>
          </a:p>
          <a:p>
            <a:pPr marL="180975" lvl="1" indent="0">
              <a:buNone/>
            </a:pPr>
            <a:endParaRPr lang="de-DE" sz="1600" dirty="0"/>
          </a:p>
          <a:p>
            <a:pPr marL="0" lvl="1" indent="0">
              <a:buNone/>
            </a:pPr>
            <a:r>
              <a:rPr lang="de-DE" sz="1600" dirty="0"/>
              <a:t>Werdegang</a:t>
            </a:r>
          </a:p>
          <a:p>
            <a:pPr marL="538163" lvl="1" indent="-357188"/>
            <a:r>
              <a:rPr lang="de-DE" sz="1600" dirty="0"/>
              <a:t>Supporter in private Cloud Firma</a:t>
            </a:r>
          </a:p>
          <a:p>
            <a:pPr marL="538163" lvl="1" indent="-357188"/>
            <a:r>
              <a:rPr lang="de-DE" sz="1600" dirty="0"/>
              <a:t>Aufbau private Cloud mit Fokus auf Grafik Virtualisierung &amp; Datenschutz</a:t>
            </a:r>
          </a:p>
          <a:p>
            <a:pPr marL="538163" lvl="1" indent="-357188"/>
            <a:r>
              <a:rPr lang="de-DE" sz="1600" dirty="0"/>
              <a:t>Consulting &amp; Project Management bei Infrastruktur Themen</a:t>
            </a:r>
          </a:p>
          <a:p>
            <a:pPr marL="538163" lvl="1" indent="-357188"/>
            <a:r>
              <a:rPr lang="de-DE" sz="1600" dirty="0"/>
              <a:t>Gründung &amp; Technischer Lead </a:t>
            </a:r>
            <a:r>
              <a:rPr lang="de-DE" sz="1600" dirty="0" err="1"/>
              <a:t>desktop.studio</a:t>
            </a:r>
            <a:r>
              <a:rPr lang="de-DE" sz="1600" dirty="0"/>
              <a:t> </a:t>
            </a:r>
          </a:p>
          <a:p>
            <a:pPr marL="898526" lvl="2" indent="-357188"/>
            <a:r>
              <a:rPr lang="de-DE" sz="1600" dirty="0"/>
              <a:t>Cloud Automatisierung (Fokus HPC Cluster)</a:t>
            </a:r>
          </a:p>
          <a:p>
            <a:pPr marL="898526" lvl="2" indent="-357188"/>
            <a:r>
              <a:rPr lang="de-DE" sz="1600" dirty="0"/>
              <a:t>Übernahme durch ANSYS</a:t>
            </a:r>
          </a:p>
          <a:p>
            <a:pPr marL="538163" lvl="1" indent="-357188"/>
            <a:r>
              <a:rPr lang="de-DE" sz="1600" dirty="0"/>
              <a:t>Gründung &amp; Technischer Lead </a:t>
            </a:r>
            <a:r>
              <a:rPr lang="de-DE" sz="1600" dirty="0" err="1"/>
              <a:t>Legality</a:t>
            </a:r>
            <a:r>
              <a:rPr lang="de-DE" sz="1600" dirty="0"/>
              <a:t> </a:t>
            </a:r>
          </a:p>
          <a:p>
            <a:endParaRPr lang="de-CH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B34F23-93A5-991B-AED3-4E5EC649E27E}"/>
              </a:ext>
            </a:extLst>
          </p:cNvPr>
          <p:cNvSpPr txBox="1"/>
          <p:nvPr/>
        </p:nvSpPr>
        <p:spPr>
          <a:xfrm>
            <a:off x="816819" y="1548383"/>
            <a:ext cx="6720166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CH" sz="1600" b="1" dirty="0"/>
              <a:t>Andreas Dim</a:t>
            </a:r>
          </a:p>
          <a:p>
            <a:pPr algn="l"/>
            <a:endParaRPr lang="de-CH" sz="1800" dirty="0"/>
          </a:p>
          <a:p>
            <a:pPr algn="l"/>
            <a:r>
              <a:rPr lang="de-CH" sz="1600" dirty="0"/>
              <a:t>Senior </a:t>
            </a:r>
            <a:r>
              <a:rPr lang="de-CH" sz="1600" dirty="0" err="1"/>
              <a:t>Principal</a:t>
            </a:r>
            <a:r>
              <a:rPr lang="de-CH" sz="1600" dirty="0"/>
              <a:t> R&amp;D Developer ANSYS</a:t>
            </a:r>
          </a:p>
          <a:p>
            <a:pPr algn="l"/>
            <a:r>
              <a:rPr lang="de-CH" sz="1600" dirty="0"/>
              <a:t>Gründungsmitglied </a:t>
            </a:r>
            <a:r>
              <a:rPr lang="de-CH" sz="1600" dirty="0" err="1"/>
              <a:t>Legality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847244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39DD07-B3C0-6148-8C22-E4DF8228C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12.02.25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A8C9B7F-0163-7940-AB3F-274127AB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1F42BB-380A-CC41-876D-233990BC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D62BB87-7FD5-5549-B81A-62215E6D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Grundsätze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1F691D8-53A1-7043-A60E-F7886713F3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8163" lvl="1" indent="-357188"/>
            <a:r>
              <a:rPr lang="de-DE" sz="1800" dirty="0"/>
              <a:t>Breites Wissen (inkl. Netzwerk) ist wichtig - auch für Programmierer.</a:t>
            </a:r>
          </a:p>
          <a:p>
            <a:pPr marL="538163" lvl="1" indent="-357188"/>
            <a:endParaRPr lang="de-DE" sz="1800" dirty="0"/>
          </a:p>
          <a:p>
            <a:pPr marL="538163" lvl="1" indent="-357188"/>
            <a:r>
              <a:rPr lang="de-DE" sz="1800" dirty="0"/>
              <a:t>Das Verständnis der zu Grunde liegenden Grundsätze ist wichtig.</a:t>
            </a:r>
          </a:p>
          <a:p>
            <a:pPr marL="538163" lvl="1" indent="-357188"/>
            <a:endParaRPr lang="de-DE" sz="1800" dirty="0"/>
          </a:p>
          <a:p>
            <a:pPr marL="538163" lvl="1" indent="-357188"/>
            <a:r>
              <a:rPr lang="de-DE" sz="1800" dirty="0" err="1"/>
              <a:t>ChatGPT</a:t>
            </a:r>
            <a:r>
              <a:rPr lang="de-DE" sz="1800" dirty="0"/>
              <a:t> kann bei der Ausführung helfen, die Grundsätze musst du trotzdem kennen.</a:t>
            </a:r>
          </a:p>
          <a:p>
            <a:pPr marL="538163" lvl="1" indent="-357188"/>
            <a:endParaRPr lang="de-DE" sz="1800" dirty="0"/>
          </a:p>
          <a:p>
            <a:pPr marL="538163" lvl="1" indent="-357188"/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4805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39DD07-B3C0-6148-8C22-E4DF8228C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12.02.25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A8C9B7F-0163-7940-AB3F-274127AB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1F42BB-380A-CC41-876D-233990BC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D62BB87-7FD5-5549-B81A-62215E6D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Unterrichtsstil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1F691D8-53A1-7043-A60E-F7886713F3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/>
              <a:t>Problemorientierter Ansatz</a:t>
            </a:r>
          </a:p>
          <a:p>
            <a:pPr marL="285750" indent="-285750">
              <a:buFontTx/>
              <a:buChar char="-"/>
            </a:pPr>
            <a:r>
              <a:rPr lang="de-DE" sz="1800" dirty="0"/>
              <a:t>Jedem Entwicklungsschritt liegt die Lösung eines Problems zu Grunde</a:t>
            </a:r>
          </a:p>
          <a:p>
            <a:pPr marL="285750" indent="-285750">
              <a:buFontTx/>
              <a:buChar char="-"/>
            </a:pPr>
            <a:r>
              <a:rPr lang="de-DE" sz="1800" dirty="0"/>
              <a:t>Wenn man das Problem versteht, versteht man die Lösung</a:t>
            </a:r>
          </a:p>
          <a:p>
            <a:endParaRPr lang="de-DE" sz="1800" dirty="0"/>
          </a:p>
          <a:p>
            <a:r>
              <a:rPr lang="de-DE" sz="1800" dirty="0"/>
              <a:t>Studium ist Selbstorganisation</a:t>
            </a:r>
          </a:p>
        </p:txBody>
      </p:sp>
    </p:spTree>
    <p:extLst>
      <p:ext uri="{BB962C8B-B14F-4D97-AF65-F5344CB8AC3E}">
        <p14:creationId xmlns:p14="http://schemas.microsoft.com/office/powerpoint/2010/main" val="366555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39DD07-B3C0-6148-8C22-E4DF8228C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12.02.25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A8C9B7F-0163-7940-AB3F-274127AB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1F42BB-380A-CC41-876D-233990BC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D62BB87-7FD5-5549-B81A-62215E6D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kann ich den Stoff lernen?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1F691D8-53A1-7043-A60E-F7886713F3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de-DE" sz="1800" b="1" dirty="0"/>
              <a:t>Optionen</a:t>
            </a:r>
          </a:p>
          <a:p>
            <a:pPr marL="180975" lvl="1" indent="0">
              <a:buNone/>
            </a:pPr>
            <a:endParaRPr lang="de-DE" sz="1800" dirty="0"/>
          </a:p>
          <a:p>
            <a:pPr marL="538163" lvl="1" indent="-357188"/>
            <a:r>
              <a:rPr lang="de-DE" sz="1800" dirty="0"/>
              <a:t>Folge dem Unterricht vor Ort</a:t>
            </a:r>
          </a:p>
          <a:p>
            <a:pPr marL="538163" lvl="1" indent="-357188"/>
            <a:endParaRPr lang="de-DE" sz="1800" dirty="0"/>
          </a:p>
          <a:p>
            <a:pPr marL="538163" lvl="1" indent="-357188"/>
            <a:r>
              <a:rPr lang="de-DE" sz="1800" dirty="0"/>
              <a:t>Schaue die Podcasts</a:t>
            </a:r>
          </a:p>
          <a:p>
            <a:pPr marL="538163" lvl="1" indent="-357188"/>
            <a:endParaRPr lang="de-DE" sz="1800" dirty="0"/>
          </a:p>
          <a:p>
            <a:pPr marL="538163" lvl="1" indent="-357188"/>
            <a:r>
              <a:rPr lang="de-DE" sz="1800" dirty="0"/>
              <a:t>Arbeite dich durch das Skript von P. Gysel</a:t>
            </a:r>
          </a:p>
          <a:p>
            <a:pPr marL="538163" lvl="1" indent="-357188"/>
            <a:endParaRPr lang="de-DE" sz="1800" dirty="0"/>
          </a:p>
          <a:p>
            <a:pPr marL="538163" lvl="1" indent="-357188"/>
            <a:r>
              <a:rPr lang="de-DE" sz="1800" dirty="0"/>
              <a:t>Absolviere den CCNA Kurs von CISCO (</a:t>
            </a:r>
            <a:r>
              <a:rPr lang="de-CH" sz="1800" u="none" strike="noStrike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www.netacad.com</a:t>
            </a:r>
            <a:r>
              <a:rPr lang="de-CH" sz="18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de-DE" sz="1800" dirty="0"/>
          </a:p>
          <a:p>
            <a:pPr marL="180975" lvl="1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963163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39DD07-B3C0-6148-8C22-E4DF8228C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12.02.25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A8C9B7F-0163-7940-AB3F-274127AB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1F42BB-380A-CC41-876D-233990BC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D62BB87-7FD5-5549-B81A-62215E6D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Administratives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1F691D8-53A1-7043-A60E-F7886713F3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 err="1"/>
              <a:t>Für</a:t>
            </a:r>
            <a:r>
              <a:rPr lang="de-DE" sz="1800" dirty="0"/>
              <a:t> die </a:t>
            </a:r>
            <a:r>
              <a:rPr lang="de-DE" sz="1800" dirty="0" err="1"/>
              <a:t>Übungen</a:t>
            </a:r>
            <a:r>
              <a:rPr lang="de-DE" sz="1800" dirty="0"/>
              <a:t> werden folgende zwei Werkzeuge </a:t>
            </a:r>
            <a:r>
              <a:rPr lang="de-DE" sz="1800" dirty="0" err="1"/>
              <a:t>benötigt</a:t>
            </a:r>
            <a:r>
              <a:rPr lang="de-DE" sz="1800" dirty="0"/>
              <a:t>:</a:t>
            </a:r>
          </a:p>
          <a:p>
            <a:pPr lvl="1"/>
            <a:r>
              <a:rPr lang="de-DE" sz="1800" dirty="0"/>
              <a:t>Netzwerk-Simulator </a:t>
            </a:r>
            <a:r>
              <a:rPr lang="de-DE" sz="1800" dirty="0" err="1"/>
              <a:t>PacketTracer</a:t>
            </a:r>
            <a:r>
              <a:rPr lang="de-DE" sz="1800" dirty="0"/>
              <a:t> (</a:t>
            </a:r>
            <a:r>
              <a:rPr lang="de-DE" sz="1800" dirty="0">
                <a:hlinkClick r:id="rId2"/>
              </a:rPr>
              <a:t>https://skillsforall.com/resources/lab-downloads</a:t>
            </a:r>
            <a:r>
              <a:rPr lang="de-DE" sz="1800" dirty="0"/>
              <a:t>)</a:t>
            </a:r>
          </a:p>
          <a:p>
            <a:pPr lvl="1"/>
            <a:r>
              <a:rPr lang="de-DE" sz="1800" dirty="0"/>
              <a:t>Wireshark (</a:t>
            </a:r>
            <a:r>
              <a:rPr lang="de-DE" sz="1800" dirty="0">
                <a:hlinkClick r:id="rId3"/>
              </a:rPr>
              <a:t>www.wireshark.org</a:t>
            </a:r>
            <a:r>
              <a:rPr lang="de-DE" sz="1800" dirty="0"/>
              <a:t>)</a:t>
            </a:r>
          </a:p>
          <a:p>
            <a:pPr lvl="1"/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4196279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2D9469F-E9BA-2C41-A4CD-77AB420F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12.02.25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1EF331-2D9B-5D48-B6B4-9431AC31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0877D2-C9A6-3E46-8A1F-A9D0951F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0FE6442-73E7-9D4C-B6C7-248E2EBEB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F4DE5F6-AF99-014E-8BB0-9C6710B7A7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/>
              <a:t>Theoretische Prüfung</a:t>
            </a:r>
          </a:p>
          <a:p>
            <a:pPr marL="638175" lvl="1" indent="-285750">
              <a:buFont typeface="Arial" panose="020B0604020202020204" pitchFamily="34" charset="0"/>
              <a:buChar char="•"/>
            </a:pPr>
            <a:r>
              <a:rPr lang="de-DE" sz="1800" dirty="0"/>
              <a:t>vor Ort an der FHNW</a:t>
            </a:r>
          </a:p>
          <a:p>
            <a:pPr marL="638175" lvl="1" indent="-285750">
              <a:buFont typeface="Arial" panose="020B0604020202020204" pitchFamily="34" charset="0"/>
              <a:buChar char="•"/>
            </a:pPr>
            <a:r>
              <a:rPr lang="de-DE" sz="1800" dirty="0"/>
              <a:t>KW 15</a:t>
            </a:r>
          </a:p>
          <a:p>
            <a:pPr marL="638175" lvl="1" indent="-285750">
              <a:buFont typeface="Arial" panose="020B0604020202020204" pitchFamily="34" charset="0"/>
              <a:buChar char="•"/>
            </a:pPr>
            <a:r>
              <a:rPr lang="de-DE" sz="1800" dirty="0"/>
              <a:t>Keine Hilfsmittel erlaubt</a:t>
            </a:r>
          </a:p>
          <a:p>
            <a:pPr lvl="1" indent="0">
              <a:buNone/>
            </a:pPr>
            <a:endParaRPr lang="de-DE" sz="1800" dirty="0"/>
          </a:p>
          <a:p>
            <a:r>
              <a:rPr lang="de-DE" sz="1800" dirty="0"/>
              <a:t>Praktische Prüfung: </a:t>
            </a:r>
          </a:p>
          <a:p>
            <a:pPr marL="638175" lvl="1" indent="-285750">
              <a:buFont typeface="Arial" panose="020B0604020202020204" pitchFamily="34" charset="0"/>
              <a:buChar char="•"/>
            </a:pPr>
            <a:r>
              <a:rPr lang="de-DE" sz="1800" dirty="0"/>
              <a:t>vor Ort an der FHNW</a:t>
            </a:r>
          </a:p>
          <a:p>
            <a:pPr marL="638175" lvl="1" indent="-285750">
              <a:buFont typeface="Arial" panose="020B0604020202020204" pitchFamily="34" charset="0"/>
              <a:buChar char="•"/>
            </a:pPr>
            <a:r>
              <a:rPr lang="de-DE" sz="1800" dirty="0"/>
              <a:t>KW 23</a:t>
            </a:r>
          </a:p>
          <a:p>
            <a:pPr marL="638175" lvl="1" indent="-285750">
              <a:buFont typeface="Arial" panose="020B0604020202020204" pitchFamily="34" charset="0"/>
              <a:buChar char="•"/>
            </a:pPr>
            <a:r>
              <a:rPr lang="de-DE" sz="1800" dirty="0"/>
              <a:t>Alle Hilfsmittel erlaubt (ausgenommen Kommunikation mit anderen Personen)</a:t>
            </a:r>
          </a:p>
        </p:txBody>
      </p:sp>
    </p:spTree>
    <p:extLst>
      <p:ext uri="{BB962C8B-B14F-4D97-AF65-F5344CB8AC3E}">
        <p14:creationId xmlns:p14="http://schemas.microsoft.com/office/powerpoint/2010/main" val="1757308954"/>
      </p:ext>
    </p:extLst>
  </p:cSld>
  <p:clrMapOvr>
    <a:masterClrMapping/>
  </p:clrMapOvr>
</p:sld>
</file>

<file path=ppt/theme/theme1.xml><?xml version="1.0" encoding="utf-8"?>
<a:theme xmlns:a="http://schemas.openxmlformats.org/drawingml/2006/main" name="APS-PP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T-PP.potx" id="{EAF4ED23-7C23-451B-B7AB-FFB3DC93DE2B}" vid="{D702CD35-F07D-4B39-9B4F-C033B8036431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C764BFD121A654BAFEE3F0D30D09696" ma:contentTypeVersion="4" ma:contentTypeDescription="Ein neues Dokument erstellen." ma:contentTypeScope="" ma:versionID="f0b21a448d18db25e00af343419af742">
  <xsd:schema xmlns:xsd="http://www.w3.org/2001/XMLSchema" xmlns:xs="http://www.w3.org/2001/XMLSchema" xmlns:p="http://schemas.microsoft.com/office/2006/metadata/properties" xmlns:ns2="69e60002-4b69-4aad-9e3a-e3a9db2b0f4f" targetNamespace="http://schemas.microsoft.com/office/2006/metadata/properties" ma:root="true" ma:fieldsID="a976930b042ac8693047c70f2498f757" ns2:_="">
    <xsd:import namespace="69e60002-4b69-4aad-9e3a-e3a9db2b0f4f"/>
    <xsd:element name="properties">
      <xsd:complexType>
        <xsd:sequence>
          <xsd:element name="documentManagement">
            <xsd:complexType>
              <xsd:all>
                <xsd:element ref="ns2:Vorlage"/>
                <xsd:element ref="ns2:Sprache" minOccurs="0"/>
                <xsd:element ref="ns2:Format" minOccurs="0"/>
                <xsd:element ref="ns2:Organisation_x0020__x002f__x0020_Hochschul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e60002-4b69-4aad-9e3a-e3a9db2b0f4f" elementFormDefault="qualified">
    <xsd:import namespace="http://schemas.microsoft.com/office/2006/documentManagement/types"/>
    <xsd:import namespace="http://schemas.microsoft.com/office/infopath/2007/PartnerControls"/>
    <xsd:element name="Vorlage" ma:index="8" ma:displayName="Vorlagetyp" ma:format="Dropdown" ma:internalName="Vorlage">
      <xsd:simpleType>
        <xsd:restriction base="dms:Choice">
          <xsd:enumeration value="Brief"/>
          <xsd:enumeration value="Bericht"/>
          <xsd:enumeration value="A4-Sitzungseinladung"/>
          <xsd:enumeration value="A4-Sitzungsprotokoll"/>
          <xsd:enumeration value="Führungsdokument"/>
          <xsd:enumeration value="Power Point"/>
          <xsd:enumeration value="Aktennotiz"/>
          <xsd:enumeration value="Direktionsgeschäft"/>
          <xsd:enumeration value="Normal-Vorlage (leeres Dokument)"/>
          <xsd:enumeration value="E-Mail-Signatur"/>
        </xsd:restriction>
      </xsd:simpleType>
    </xsd:element>
    <xsd:element name="Sprache" ma:index="9" nillable="true" ma:displayName="Sprache" ma:format="Dropdown" ma:internalName="Sprache">
      <xsd:simpleType>
        <xsd:restriction base="dms:Choice">
          <xsd:enumeration value="Deutsch"/>
          <xsd:enumeration value="Englisch"/>
        </xsd:restriction>
      </xsd:simpleType>
    </xsd:element>
    <xsd:element name="Format" ma:index="10" nillable="true" ma:displayName="Format" ma:format="Dropdown" ma:internalName="Format">
      <xsd:simpleType>
        <xsd:restriction base="dms:Choice">
          <xsd:enumeration value="kurz"/>
          <xsd:enumeration value="lang"/>
        </xsd:restriction>
      </xsd:simpleType>
    </xsd:element>
    <xsd:element name="Organisation_x0020__x002f__x0020_Hochschule" ma:index="11" ma:displayName="Organisation / Hochschule" ma:format="Dropdown" ma:internalName="Organisation_x0020__x002f__x0020_Hochschule">
      <xsd:simpleType>
        <xsd:restriction base="dms:Choice">
          <xsd:enumeration value="FHNW"/>
          <xsd:enumeration value="APS"/>
          <xsd:enumeration value="HABG"/>
          <xsd:enumeration value="HGK"/>
          <xsd:enumeration value="HLS"/>
          <xsd:enumeration value="HSA"/>
          <xsd:enumeration value="HT"/>
          <xsd:enumeration value="HSW"/>
          <xsd:enumeration value="PH"/>
          <xsd:enumeration value="SE"/>
          <xsd:enumeration value="MHS"/>
          <xsd:enumeration value="HSM"/>
          <xsd:enumeration value="SCB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prache xmlns="69e60002-4b69-4aad-9e3a-e3a9db2b0f4f">Deutsch</Sprache>
    <Format xmlns="69e60002-4b69-4aad-9e3a-e3a9db2b0f4f" xsi:nil="true"/>
    <Organisation_x0020__x002f__x0020_Hochschule xmlns="69e60002-4b69-4aad-9e3a-e3a9db2b0f4f">HT</Organisation_x0020__x002f__x0020_Hochschule>
    <Vorlage xmlns="69e60002-4b69-4aad-9e3a-e3a9db2b0f4f">Power Point</Vorlage>
  </documentManagement>
</p:properties>
</file>

<file path=customXml/itemProps1.xml><?xml version="1.0" encoding="utf-8"?>
<ds:datastoreItem xmlns:ds="http://schemas.openxmlformats.org/officeDocument/2006/customXml" ds:itemID="{26A8442A-67F8-430D-8044-225D67DEAF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e60002-4b69-4aad-9e3a-e3a9db2b0f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5CF186-4C7A-47A1-8ABD-057E3CB507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EA6BA5-C545-4B86-82F9-D6652E8AFC76}">
  <ds:schemaRefs>
    <ds:schemaRef ds:uri="http://schemas.microsoft.com/office/2006/metadata/properties"/>
    <ds:schemaRef ds:uri="http://schemas.microsoft.com/office/infopath/2007/PartnerControls"/>
    <ds:schemaRef ds:uri="69e60002-4b69-4aad-9e3a-e3a9db2b0f4f"/>
  </ds:schemaRefs>
</ds:datastoreItem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APS-PP</Template>
  <TotalTime>3</TotalTime>
  <Words>314</Words>
  <Application>Microsoft Macintosh PowerPoint</Application>
  <PresentationFormat>Custom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Aptos</vt:lpstr>
      <vt:lpstr>Arial</vt:lpstr>
      <vt:lpstr>APS-PP</vt:lpstr>
      <vt:lpstr>Modul Datennetze 1</vt:lpstr>
      <vt:lpstr>Inhaltsverzeichnis</vt:lpstr>
      <vt:lpstr>Vorstellung</vt:lpstr>
      <vt:lpstr>Grundsätze</vt:lpstr>
      <vt:lpstr>Unterrichtsstil</vt:lpstr>
      <vt:lpstr>Wie kann ich den Stoff lernen?</vt:lpstr>
      <vt:lpstr>Administratives</vt:lpstr>
      <vt:lpstr>Prüfungen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Gysi Martin, INI-DOS-BNC</dc:creator>
  <cp:lastModifiedBy>Andreas Dim</cp:lastModifiedBy>
  <cp:revision>13</cp:revision>
  <dcterms:created xsi:type="dcterms:W3CDTF">2022-02-13T09:36:10Z</dcterms:created>
  <dcterms:modified xsi:type="dcterms:W3CDTF">2025-02-12T07:06:24Z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0x010100AC764BFD121A654BAFEE3F0D30D09696</vt:lpwstr>
  </property>
  <property fmtid="{D5CDD505-2E9C-101B-9397-08002B2CF9AE}" pid="3" name="MSIP_Label_2e1fccfb-80ca-4fe1-a574-1516544edb53_Enabled">
    <vt:lpwstr>true</vt:lpwstr>
  </property>
  <property fmtid="{D5CDD505-2E9C-101B-9397-08002B2CF9AE}" pid="4" name="MSIP_Label_2e1fccfb-80ca-4fe1-a574-1516544edb53_SetDate">
    <vt:lpwstr>2022-02-13T09:36:10Z</vt:lpwstr>
  </property>
  <property fmtid="{D5CDD505-2E9C-101B-9397-08002B2CF9AE}" pid="5" name="MSIP_Label_2e1fccfb-80ca-4fe1-a574-1516544edb53_Method">
    <vt:lpwstr>Standard</vt:lpwstr>
  </property>
  <property fmtid="{D5CDD505-2E9C-101B-9397-08002B2CF9AE}" pid="6" name="MSIP_Label_2e1fccfb-80ca-4fe1-a574-1516544edb53_Name">
    <vt:lpwstr>C2 Internal</vt:lpwstr>
  </property>
  <property fmtid="{D5CDD505-2E9C-101B-9397-08002B2CF9AE}" pid="7" name="MSIP_Label_2e1fccfb-80ca-4fe1-a574-1516544edb53_SiteId">
    <vt:lpwstr>364e5b87-c1c7-420d-9bee-c35d19b557a1</vt:lpwstr>
  </property>
  <property fmtid="{D5CDD505-2E9C-101B-9397-08002B2CF9AE}" pid="8" name="MSIP_Label_2e1fccfb-80ca-4fe1-a574-1516544edb53_ActionId">
    <vt:lpwstr>d4011842-2790-4717-a841-e1420f6cc95f</vt:lpwstr>
  </property>
  <property fmtid="{D5CDD505-2E9C-101B-9397-08002B2CF9AE}" pid="9" name="MSIP_Label_2e1fccfb-80ca-4fe1-a574-1516544edb53_ContentBits">
    <vt:lpwstr>0</vt:lpwstr>
  </property>
</Properties>
</file>