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34"/>
  </p:notesMasterIdLst>
  <p:handoutMasterIdLst>
    <p:handoutMasterId r:id="rId35"/>
  </p:handoutMasterIdLst>
  <p:sldIdLst>
    <p:sldId id="396" r:id="rId5"/>
    <p:sldId id="420" r:id="rId6"/>
    <p:sldId id="419" r:id="rId7"/>
    <p:sldId id="421" r:id="rId8"/>
    <p:sldId id="264" r:id="rId9"/>
    <p:sldId id="429" r:id="rId10"/>
    <p:sldId id="397" r:id="rId11"/>
    <p:sldId id="427" r:id="rId12"/>
    <p:sldId id="428" r:id="rId13"/>
    <p:sldId id="426" r:id="rId14"/>
    <p:sldId id="430" r:id="rId15"/>
    <p:sldId id="266" r:id="rId16"/>
    <p:sldId id="265" r:id="rId17"/>
    <p:sldId id="431" r:id="rId18"/>
    <p:sldId id="432" r:id="rId19"/>
    <p:sldId id="269" r:id="rId20"/>
    <p:sldId id="267" r:id="rId21"/>
    <p:sldId id="434" r:id="rId22"/>
    <p:sldId id="435" r:id="rId23"/>
    <p:sldId id="446" r:id="rId24"/>
    <p:sldId id="270" r:id="rId25"/>
    <p:sldId id="271" r:id="rId26"/>
    <p:sldId id="272" r:id="rId27"/>
    <p:sldId id="291" r:id="rId28"/>
    <p:sldId id="273" r:id="rId29"/>
    <p:sldId id="274" r:id="rId30"/>
    <p:sldId id="433" r:id="rId31"/>
    <p:sldId id="268" r:id="rId32"/>
    <p:sldId id="445" r:id="rId33"/>
  </p:sldIdLst>
  <p:sldSz cx="1344295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BD59D-6BAC-4A01-966B-EA606DAE3A44}" v="138" dt="2024-09-15T18:49:22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96327"/>
  </p:normalViewPr>
  <p:slideViewPr>
    <p:cSldViewPr>
      <p:cViewPr varScale="1">
        <p:scale>
          <a:sx n="142" d="100"/>
          <a:sy n="142" d="100"/>
        </p:scale>
        <p:origin x="132" y="120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im" userId="866b12aa-3e45-4b36-93f5-7b30f9043169" providerId="ADAL" clId="{C6812F46-CF64-46E4-900D-780144DB6105}"/>
    <pc:docChg chg="undo custSel addSld delSld modSld sldOrd">
      <pc:chgData name="Andreas Dim" userId="866b12aa-3e45-4b36-93f5-7b30f9043169" providerId="ADAL" clId="{C6812F46-CF64-46E4-900D-780144DB6105}" dt="2024-08-23T10:34:40.503" v="6238"/>
      <pc:docMkLst>
        <pc:docMk/>
      </pc:docMkLst>
      <pc:sldChg chg="modSp mod">
        <pc:chgData name="Andreas Dim" userId="866b12aa-3e45-4b36-93f5-7b30f9043169" providerId="ADAL" clId="{C6812F46-CF64-46E4-900D-780144DB6105}" dt="2024-08-23T06:47:23.305" v="170" actId="20577"/>
        <pc:sldMkLst>
          <pc:docMk/>
          <pc:sldMk cId="1123512405" sldId="257"/>
        </pc:sldMkLst>
        <pc:spChg chg="mod">
          <ac:chgData name="Andreas Dim" userId="866b12aa-3e45-4b36-93f5-7b30f9043169" providerId="ADAL" clId="{C6812F46-CF64-46E4-900D-780144DB6105}" dt="2024-08-23T06:47:23.305" v="170" actId="20577"/>
          <ac:spMkLst>
            <pc:docMk/>
            <pc:sldMk cId="1123512405" sldId="257"/>
            <ac:spMk id="6" creationId="{674C1803-EEB7-EC48-B5FF-4FEDCC717EDD}"/>
          </ac:spMkLst>
        </pc:spChg>
      </pc:sldChg>
      <pc:sldChg chg="del">
        <pc:chgData name="Andreas Dim" userId="866b12aa-3e45-4b36-93f5-7b30f9043169" providerId="ADAL" clId="{C6812F46-CF64-46E4-900D-780144DB6105}" dt="2024-08-23T06:47:42.506" v="171" actId="47"/>
        <pc:sldMkLst>
          <pc:docMk/>
          <pc:sldMk cId="4073930195" sldId="258"/>
        </pc:sldMkLst>
      </pc:sldChg>
      <pc:sldChg chg="delSp modSp mod">
        <pc:chgData name="Andreas Dim" userId="866b12aa-3e45-4b36-93f5-7b30f9043169" providerId="ADAL" clId="{C6812F46-CF64-46E4-900D-780144DB6105}" dt="2024-08-23T08:00:44.038" v="1208"/>
        <pc:sldMkLst>
          <pc:docMk/>
          <pc:sldMk cId="2369476630" sldId="397"/>
        </pc:sldMkLst>
        <pc:spChg chg="mod">
          <ac:chgData name="Andreas Dim" userId="866b12aa-3e45-4b36-93f5-7b30f9043169" providerId="ADAL" clId="{C6812F46-CF64-46E4-900D-780144DB6105}" dt="2024-08-23T08:00:44.038" v="1208"/>
          <ac:spMkLst>
            <pc:docMk/>
            <pc:sldMk cId="2369476630" sldId="397"/>
            <ac:spMk id="2" creationId="{0454B1B5-E669-AF49-A0AE-547CF39A83F4}"/>
          </ac:spMkLst>
        </pc:spChg>
        <pc:spChg chg="del">
          <ac:chgData name="Andreas Dim" userId="866b12aa-3e45-4b36-93f5-7b30f9043169" providerId="ADAL" clId="{C6812F46-CF64-46E4-900D-780144DB6105}" dt="2024-08-23T08:00:30.183" v="1207" actId="478"/>
          <ac:spMkLst>
            <pc:docMk/>
            <pc:sldMk cId="2369476630" sldId="397"/>
            <ac:spMk id="3" creationId="{CAEFAC87-5E4D-3F4E-B557-857C579F409E}"/>
          </ac:spMkLst>
        </pc:spChg>
        <pc:spChg chg="mod">
          <ac:chgData name="Andreas Dim" userId="866b12aa-3e45-4b36-93f5-7b30f9043169" providerId="ADAL" clId="{C6812F46-CF64-46E4-900D-780144DB6105}" dt="2024-08-23T07:54:37.536" v="1150" actId="20577"/>
          <ac:spMkLst>
            <pc:docMk/>
            <pc:sldMk cId="2369476630" sldId="397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3863768740" sldId="398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400413671" sldId="399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033311261" sldId="400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1535462774" sldId="401"/>
        </pc:sldMkLst>
      </pc:sldChg>
      <pc:sldChg chg="del ord">
        <pc:chgData name="Andreas Dim" userId="866b12aa-3e45-4b36-93f5-7b30f9043169" providerId="ADAL" clId="{C6812F46-CF64-46E4-900D-780144DB6105}" dt="2024-08-23T10:09:40.002" v="5193" actId="47"/>
        <pc:sldMkLst>
          <pc:docMk/>
          <pc:sldMk cId="1788558291" sldId="402"/>
        </pc:sldMkLst>
      </pc:sldChg>
      <pc:sldChg chg="ord">
        <pc:chgData name="Andreas Dim" userId="866b12aa-3e45-4b36-93f5-7b30f9043169" providerId="ADAL" clId="{C6812F46-CF64-46E4-900D-780144DB6105}" dt="2024-08-23T10:04:24.301" v="4791"/>
        <pc:sldMkLst>
          <pc:docMk/>
          <pc:sldMk cId="1340205388" sldId="403"/>
        </pc:sldMkLst>
      </pc:sldChg>
      <pc:sldChg chg="del">
        <pc:chgData name="Andreas Dim" userId="866b12aa-3e45-4b36-93f5-7b30f9043169" providerId="ADAL" clId="{C6812F46-CF64-46E4-900D-780144DB6105}" dt="2024-08-23T10:11:24.932" v="5198" actId="47"/>
        <pc:sldMkLst>
          <pc:docMk/>
          <pc:sldMk cId="4093291731" sldId="404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2304425837" sldId="405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397743567" sldId="406"/>
        </pc:sldMkLst>
      </pc:sldChg>
      <pc:sldChg chg="ord">
        <pc:chgData name="Andreas Dim" userId="866b12aa-3e45-4b36-93f5-7b30f9043169" providerId="ADAL" clId="{C6812F46-CF64-46E4-900D-780144DB6105}" dt="2024-08-23T10:32:59.068" v="6195"/>
        <pc:sldMkLst>
          <pc:docMk/>
          <pc:sldMk cId="2658098822" sldId="408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3500256095" sldId="409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086999751" sldId="410"/>
        </pc:sldMkLst>
      </pc:sldChg>
      <pc:sldChg chg="modSp del mod ord">
        <pc:chgData name="Andreas Dim" userId="866b12aa-3e45-4b36-93f5-7b30f9043169" providerId="ADAL" clId="{C6812F46-CF64-46E4-900D-780144DB6105}" dt="2024-08-23T10:09:42.323" v="5194" actId="47"/>
        <pc:sldMkLst>
          <pc:docMk/>
          <pc:sldMk cId="363559075" sldId="411"/>
        </pc:sldMkLst>
        <pc:spChg chg="mod">
          <ac:chgData name="Andreas Dim" userId="866b12aa-3e45-4b36-93f5-7b30f9043169" providerId="ADAL" clId="{C6812F46-CF64-46E4-900D-780144DB6105}" dt="2024-08-23T09:19:29.323" v="3011" actId="20577"/>
          <ac:spMkLst>
            <pc:docMk/>
            <pc:sldMk cId="363559075" sldId="411"/>
            <ac:spMk id="5" creationId="{7A90CD0C-6E15-2C43-98DE-BC55AABBC6B7}"/>
          </ac:spMkLst>
        </pc:spChg>
      </pc:sldChg>
      <pc:sldChg chg="ord">
        <pc:chgData name="Andreas Dim" userId="866b12aa-3e45-4b36-93f5-7b30f9043169" providerId="ADAL" clId="{C6812F46-CF64-46E4-900D-780144DB6105}" dt="2024-08-23T09:14:04.444" v="2618"/>
        <pc:sldMkLst>
          <pc:docMk/>
          <pc:sldMk cId="3461260671" sldId="412"/>
        </pc:sldMkLst>
      </pc:sldChg>
      <pc:sldChg chg="del ord">
        <pc:chgData name="Andreas Dim" userId="866b12aa-3e45-4b36-93f5-7b30f9043169" providerId="ADAL" clId="{C6812F46-CF64-46E4-900D-780144DB6105}" dt="2024-08-23T10:05:31.498" v="4802" actId="47"/>
        <pc:sldMkLst>
          <pc:docMk/>
          <pc:sldMk cId="1573102341" sldId="413"/>
        </pc:sldMkLst>
      </pc:sldChg>
      <pc:sldChg chg="modSp ord">
        <pc:chgData name="Andreas Dim" userId="866b12aa-3e45-4b36-93f5-7b30f9043169" providerId="ADAL" clId="{C6812F46-CF64-46E4-900D-780144DB6105}" dt="2024-08-23T10:10:50.381" v="5197" actId="1076"/>
        <pc:sldMkLst>
          <pc:docMk/>
          <pc:sldMk cId="1537671066" sldId="414"/>
        </pc:sldMkLst>
        <pc:spChg chg="mod">
          <ac:chgData name="Andreas Dim" userId="866b12aa-3e45-4b36-93f5-7b30f9043169" providerId="ADAL" clId="{C6812F46-CF64-46E4-900D-780144DB6105}" dt="2024-08-23T10:10:50.381" v="5197" actId="1076"/>
          <ac:spMkLst>
            <pc:docMk/>
            <pc:sldMk cId="1537671066" sldId="414"/>
            <ac:spMk id="6" creationId="{581DEC0B-3A0E-9E40-9E7A-7C00FDE6523A}"/>
          </ac:spMkLst>
        </pc:spChg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118159405" sldId="415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201919432" sldId="416"/>
        </pc:sldMkLst>
      </pc:sldChg>
      <pc:sldChg chg="del">
        <pc:chgData name="Andreas Dim" userId="866b12aa-3e45-4b36-93f5-7b30f9043169" providerId="ADAL" clId="{C6812F46-CF64-46E4-900D-780144DB6105}" dt="2024-08-23T10:12:24.058" v="5204" actId="47"/>
        <pc:sldMkLst>
          <pc:docMk/>
          <pc:sldMk cId="1216563190" sldId="417"/>
        </pc:sldMkLst>
      </pc:sldChg>
      <pc:sldChg chg="ord">
        <pc:chgData name="Andreas Dim" userId="866b12aa-3e45-4b36-93f5-7b30f9043169" providerId="ADAL" clId="{C6812F46-CF64-46E4-900D-780144DB6105}" dt="2024-08-23T10:28:59.301" v="6018"/>
        <pc:sldMkLst>
          <pc:docMk/>
          <pc:sldMk cId="3688258435" sldId="418"/>
        </pc:sldMkLst>
      </pc:sldChg>
      <pc:sldChg chg="addSp delSp modSp mod ord">
        <pc:chgData name="Andreas Dim" userId="866b12aa-3e45-4b36-93f5-7b30f9043169" providerId="ADAL" clId="{C6812F46-CF64-46E4-900D-780144DB6105}" dt="2024-08-23T10:33:29.496" v="6236" actId="20577"/>
        <pc:sldMkLst>
          <pc:docMk/>
          <pc:sldMk cId="1590805597" sldId="419"/>
        </pc:sldMkLst>
        <pc:spChg chg="mod">
          <ac:chgData name="Andreas Dim" userId="866b12aa-3e45-4b36-93f5-7b30f9043169" providerId="ADAL" clId="{C6812F46-CF64-46E4-900D-780144DB6105}" dt="2024-08-23T10:23:01.286" v="5300" actId="20577"/>
          <ac:spMkLst>
            <pc:docMk/>
            <pc:sldMk cId="1590805597" sldId="419"/>
            <ac:spMk id="5" creationId="{A2B438C5-78D3-BA45-8598-54344CD4802A}"/>
          </ac:spMkLst>
        </pc:spChg>
        <pc:spChg chg="mod">
          <ac:chgData name="Andreas Dim" userId="866b12aa-3e45-4b36-93f5-7b30f9043169" providerId="ADAL" clId="{C6812F46-CF64-46E4-900D-780144DB6105}" dt="2024-08-23T10:33:29.496" v="6236" actId="20577"/>
          <ac:spMkLst>
            <pc:docMk/>
            <pc:sldMk cId="1590805597" sldId="419"/>
            <ac:spMk id="6" creationId="{CCA4B51D-DE01-E843-9591-42EB5841E7D0}"/>
          </ac:spMkLst>
        </pc:spChg>
        <pc:spChg chg="del">
          <ac:chgData name="Andreas Dim" userId="866b12aa-3e45-4b36-93f5-7b30f9043169" providerId="ADAL" clId="{C6812F46-CF64-46E4-900D-780144DB6105}" dt="2024-08-23T10:21:58.735" v="5234" actId="478"/>
          <ac:spMkLst>
            <pc:docMk/>
            <pc:sldMk cId="1590805597" sldId="419"/>
            <ac:spMk id="8" creationId="{B6525D3B-33B4-6446-BBE2-114E7FEB8F1F}"/>
          </ac:spMkLst>
        </pc:spChg>
        <pc:picChg chg="del">
          <ac:chgData name="Andreas Dim" userId="866b12aa-3e45-4b36-93f5-7b30f9043169" providerId="ADAL" clId="{C6812F46-CF64-46E4-900D-780144DB6105}" dt="2024-08-23T10:21:46.075" v="5229" actId="478"/>
          <ac:picMkLst>
            <pc:docMk/>
            <pc:sldMk cId="1590805597" sldId="419"/>
            <ac:picMk id="7" creationId="{AB7AC611-0A0C-A34C-AF24-9DE429F45774}"/>
          </ac:picMkLst>
        </pc:picChg>
        <pc:picChg chg="add mod">
          <ac:chgData name="Andreas Dim" userId="866b12aa-3e45-4b36-93f5-7b30f9043169" providerId="ADAL" clId="{C6812F46-CF64-46E4-900D-780144DB6105}" dt="2024-08-23T10:23:19.232" v="5303" actId="1076"/>
          <ac:picMkLst>
            <pc:docMk/>
            <pc:sldMk cId="1590805597" sldId="419"/>
            <ac:picMk id="7170" creationId="{DD7B3116-6009-FDFA-DE38-9FFC73E65932}"/>
          </ac:picMkLst>
        </pc:picChg>
      </pc:sldChg>
      <pc:sldChg chg="ord">
        <pc:chgData name="Andreas Dim" userId="866b12aa-3e45-4b36-93f5-7b30f9043169" providerId="ADAL" clId="{C6812F46-CF64-46E4-900D-780144DB6105}" dt="2024-08-23T10:34:40.503" v="6238"/>
        <pc:sldMkLst>
          <pc:docMk/>
          <pc:sldMk cId="73718435" sldId="420"/>
        </pc:sldMkLst>
      </pc:sldChg>
      <pc:sldChg chg="modSp add del mod ord">
        <pc:chgData name="Andreas Dim" userId="866b12aa-3e45-4b36-93f5-7b30f9043169" providerId="ADAL" clId="{C6812F46-CF64-46E4-900D-780144DB6105}" dt="2024-08-23T10:11:39.294" v="5199" actId="47"/>
        <pc:sldMkLst>
          <pc:docMk/>
          <pc:sldMk cId="4027935194" sldId="421"/>
        </pc:sldMkLst>
        <pc:spChg chg="mod">
          <ac:chgData name="Andreas Dim" userId="866b12aa-3e45-4b36-93f5-7b30f9043169" providerId="ADAL" clId="{C6812F46-CF64-46E4-900D-780144DB6105}" dt="2024-08-23T06:50:10.283" v="209" actId="20577"/>
          <ac:spMkLst>
            <pc:docMk/>
            <pc:sldMk cId="4027935194" sldId="421"/>
            <ac:spMk id="5" creationId="{B84395AB-42A4-0043-A012-B7B987ADDCE0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8:00:15.060" v="1206" actId="478"/>
        <pc:sldMkLst>
          <pc:docMk/>
          <pc:sldMk cId="4060843996" sldId="422"/>
        </pc:sldMkLst>
        <pc:spChg chg="mod">
          <ac:chgData name="Andreas Dim" userId="866b12aa-3e45-4b36-93f5-7b30f9043169" providerId="ADAL" clId="{C6812F46-CF64-46E4-900D-780144DB6105}" dt="2024-08-23T07:13:30.894" v="691" actId="20577"/>
          <ac:spMkLst>
            <pc:docMk/>
            <pc:sldMk cId="4060843996" sldId="422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6:58:39.017" v="281" actId="478"/>
          <ac:spMkLst>
            <pc:docMk/>
            <pc:sldMk cId="4060843996" sldId="422"/>
            <ac:spMk id="9" creationId="{FA11FC53-9076-DD68-82E5-A8E4477A8286}"/>
          </ac:spMkLst>
        </pc:spChg>
        <pc:spChg chg="add mod">
          <ac:chgData name="Andreas Dim" userId="866b12aa-3e45-4b36-93f5-7b30f9043169" providerId="ADAL" clId="{C6812F46-CF64-46E4-900D-780144DB6105}" dt="2024-08-23T07:20:40.698" v="806" actId="1076"/>
          <ac:spMkLst>
            <pc:docMk/>
            <pc:sldMk cId="4060843996" sldId="422"/>
            <ac:spMk id="12" creationId="{1D39BCEE-9816-56B8-034B-E569BC44FC64}"/>
          </ac:spMkLst>
        </pc:spChg>
        <pc:spChg chg="add del">
          <ac:chgData name="Andreas Dim" userId="866b12aa-3e45-4b36-93f5-7b30f9043169" providerId="ADAL" clId="{C6812F46-CF64-46E4-900D-780144DB6105}" dt="2024-08-23T08:00:15.060" v="1206" actId="478"/>
          <ac:spMkLst>
            <pc:docMk/>
            <pc:sldMk cId="4060843996" sldId="422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6:58:29.689" v="279" actId="478"/>
          <ac:picMkLst>
            <pc:docMk/>
            <pc:sldMk cId="4060843996" sldId="422"/>
            <ac:picMk id="8" creationId="{22048CA7-499F-E342-84B0-C728BF9EB7BB}"/>
          </ac:picMkLst>
        </pc:picChg>
        <pc:picChg chg="add mod">
          <ac:chgData name="Andreas Dim" userId="866b12aa-3e45-4b36-93f5-7b30f9043169" providerId="ADAL" clId="{C6812F46-CF64-46E4-900D-780144DB6105}" dt="2024-08-23T07:08:48.505" v="485" actId="1076"/>
          <ac:picMkLst>
            <pc:docMk/>
            <pc:sldMk cId="4060843996" sldId="422"/>
            <ac:picMk id="11" creationId="{B9AB1660-1977-292E-D0DA-EE5490CFCCB0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8:26.080" v="1357" actId="1076"/>
        <pc:sldMkLst>
          <pc:docMk/>
          <pc:sldMk cId="531392649" sldId="423"/>
        </pc:sldMkLst>
        <pc:spChg chg="mod">
          <ac:chgData name="Andreas Dim" userId="866b12aa-3e45-4b36-93f5-7b30f9043169" providerId="ADAL" clId="{C6812F46-CF64-46E4-900D-780144DB6105}" dt="2024-08-23T08:08:15.959" v="1356" actId="1076"/>
          <ac:spMkLst>
            <pc:docMk/>
            <pc:sldMk cId="531392649" sldId="423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7:50.783" v="1349" actId="20577"/>
          <ac:spMkLst>
            <pc:docMk/>
            <pc:sldMk cId="531392649" sldId="423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0:01.292" v="520" actId="478"/>
          <ac:spMkLst>
            <pc:docMk/>
            <pc:sldMk cId="531392649" sldId="423"/>
            <ac:spMk id="8" creationId="{9C4A7A3F-A199-E1E8-5E80-0BAF279DA14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0" creationId="{4A3D32BD-65A8-E84C-9631-54C19E98DF66}"/>
          </ac:spMkLst>
        </pc:spChg>
        <pc:spChg chg="add del mod">
          <ac:chgData name="Andreas Dim" userId="866b12aa-3e45-4b36-93f5-7b30f9043169" providerId="ADAL" clId="{C6812F46-CF64-46E4-900D-780144DB6105}" dt="2024-08-23T08:03:00.537" v="1314" actId="478"/>
          <ac:spMkLst>
            <pc:docMk/>
            <pc:sldMk cId="531392649" sldId="423"/>
            <ac:spMk id="15" creationId="{75808CCB-5CDD-8394-843A-6A8D7CDF749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8" creationId="{D1902830-E8FF-2BC0-D91F-F78879456995}"/>
          </ac:spMkLst>
        </pc:spChg>
        <pc:spChg chg="add mod">
          <ac:chgData name="Andreas Dim" userId="866b12aa-3e45-4b36-93f5-7b30f9043169" providerId="ADAL" clId="{C6812F46-CF64-46E4-900D-780144DB6105}" dt="2024-08-23T08:08:12.928" v="1354" actId="1076"/>
          <ac:spMkLst>
            <pc:docMk/>
            <pc:sldMk cId="531392649" sldId="423"/>
            <ac:spMk id="21" creationId="{896AF1AB-21C0-069A-D422-F0A2610AEFDE}"/>
          </ac:spMkLst>
        </pc:sp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2" creationId="{9BF81329-797F-13E1-C7BB-A8045761DF78}"/>
          </ac:picMkLst>
        </pc:picChg>
        <pc:picChg chg="add del mod">
          <ac:chgData name="Andreas Dim" userId="866b12aa-3e45-4b36-93f5-7b30f9043169" providerId="ADAL" clId="{C6812F46-CF64-46E4-900D-780144DB6105}" dt="2024-08-23T08:03:00.537" v="1314" actId="478"/>
          <ac:picMkLst>
            <pc:docMk/>
            <pc:sldMk cId="531392649" sldId="423"/>
            <ac:picMk id="14" creationId="{062773A7-BD7F-A16D-7115-60B27CBDBD49}"/>
          </ac:picMkLst>
        </pc:pic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8:08:12.928" v="1354" actId="1076"/>
          <ac:picMkLst>
            <pc:docMk/>
            <pc:sldMk cId="531392649" sldId="423"/>
            <ac:picMk id="20" creationId="{33CF7B45-A3FB-FC0A-0A46-3BBCD2FC9559}"/>
          </ac:picMkLst>
        </pc:picChg>
      </pc:sldChg>
      <pc:sldChg chg="modSp add mod">
        <pc:chgData name="Andreas Dim" userId="866b12aa-3e45-4b36-93f5-7b30f9043169" providerId="ADAL" clId="{C6812F46-CF64-46E4-900D-780144DB6105}" dt="2024-08-23T08:09:42.882" v="1466" actId="6549"/>
        <pc:sldMkLst>
          <pc:docMk/>
          <pc:sldMk cId="4137521185" sldId="424"/>
        </pc:sldMkLst>
        <pc:spChg chg="mod">
          <ac:chgData name="Andreas Dim" userId="866b12aa-3e45-4b36-93f5-7b30f9043169" providerId="ADAL" clId="{C6812F46-CF64-46E4-900D-780144DB6105}" dt="2024-08-23T08:09:42.882" v="1466" actId="6549"/>
          <ac:spMkLst>
            <pc:docMk/>
            <pc:sldMk cId="4137521185" sldId="424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7:57:16.105" v="1191" actId="20577"/>
          <ac:spMkLst>
            <pc:docMk/>
            <pc:sldMk cId="4137521185" sldId="424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7:21:12.733" v="822" actId="20577"/>
        <pc:sldMkLst>
          <pc:docMk/>
          <pc:sldMk cId="2174093771" sldId="425"/>
        </pc:sldMkLst>
        <pc:spChg chg="mod">
          <ac:chgData name="Andreas Dim" userId="866b12aa-3e45-4b36-93f5-7b30f9043169" providerId="ADAL" clId="{C6812F46-CF64-46E4-900D-780144DB6105}" dt="2024-08-23T07:21:12.733" v="822" actId="20577"/>
          <ac:spMkLst>
            <pc:docMk/>
            <pc:sldMk cId="2174093771" sldId="425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7:46.200" v="766" actId="22"/>
          <ac:spMkLst>
            <pc:docMk/>
            <pc:sldMk cId="2174093771" sldId="425"/>
            <ac:spMk id="8" creationId="{2837178A-CC6F-2154-A12F-1B53B1FE436E}"/>
          </ac:spMkLst>
        </pc:spChg>
        <pc:spChg chg="add mod">
          <ac:chgData name="Andreas Dim" userId="866b12aa-3e45-4b36-93f5-7b30f9043169" providerId="ADAL" clId="{C6812F46-CF64-46E4-900D-780144DB6105}" dt="2024-08-23T07:19:10.294" v="785" actId="1076"/>
          <ac:spMkLst>
            <pc:docMk/>
            <pc:sldMk cId="2174093771" sldId="425"/>
            <ac:spMk id="10" creationId="{EEF90D70-ED8C-EBFC-1FA7-512CD63F93BD}"/>
          </ac:spMkLst>
        </pc:spChg>
        <pc:picChg chg="del">
          <ac:chgData name="Andreas Dim" userId="866b12aa-3e45-4b36-93f5-7b30f9043169" providerId="ADAL" clId="{C6812F46-CF64-46E4-900D-780144DB6105}" dt="2024-08-23T07:17:27.835" v="761" actId="478"/>
          <ac:picMkLst>
            <pc:docMk/>
            <pc:sldMk cId="2174093771" sldId="425"/>
            <ac:picMk id="11" creationId="{B9AB1660-1977-292E-D0DA-EE5490CFCCB0}"/>
          </ac:picMkLst>
        </pc:picChg>
        <pc:picChg chg="add mod">
          <ac:chgData name="Andreas Dim" userId="866b12aa-3e45-4b36-93f5-7b30f9043169" providerId="ADAL" clId="{C6812F46-CF64-46E4-900D-780144DB6105}" dt="2024-08-23T07:17:34.948" v="764" actId="1076"/>
          <ac:picMkLst>
            <pc:docMk/>
            <pc:sldMk cId="2174093771" sldId="425"/>
            <ac:picMk id="1026" creationId="{166DB172-C0C4-1D97-892C-5287EF03F48F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9:25.332" v="1443" actId="20577"/>
        <pc:sldMkLst>
          <pc:docMk/>
          <pc:sldMk cId="3578953423" sldId="426"/>
        </pc:sldMkLst>
        <pc:spChg chg="mod">
          <ac:chgData name="Andreas Dim" userId="866b12aa-3e45-4b36-93f5-7b30f9043169" providerId="ADAL" clId="{C6812F46-CF64-46E4-900D-780144DB6105}" dt="2024-08-23T08:08:59.484" v="1409" actId="20577"/>
          <ac:spMkLst>
            <pc:docMk/>
            <pc:sldMk cId="3578953423" sldId="42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9:25.332" v="1443" actId="20577"/>
          <ac:spMkLst>
            <pc:docMk/>
            <pc:sldMk cId="3578953423" sldId="426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07:49:12.720" v="943" actId="120"/>
          <ac:spMkLst>
            <pc:docMk/>
            <pc:sldMk cId="3578953423" sldId="426"/>
            <ac:spMk id="7" creationId="{3087C5D3-2FF3-C3F9-EE45-427FBD0D6141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0" creationId="{4A3D32BD-65A8-E84C-9631-54C19E98DF66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5" creationId="{75808CCB-5CDD-8394-843A-6A8D7CDF7490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8" creationId="{D1902830-E8FF-2BC0-D91F-F78879456995}"/>
          </ac:spMkLst>
        </pc:sp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2" creationId="{9BF81329-797F-13E1-C7BB-A8045761DF78}"/>
          </ac:picMkLst>
        </pc:pic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4" creationId="{062773A7-BD7F-A16D-7115-60B27CBDBD49}"/>
          </ac:picMkLst>
        </pc:picChg>
        <pc:picChg chg="del">
          <ac:chgData name="Andreas Dim" userId="866b12aa-3e45-4b36-93f5-7b30f9043169" providerId="ADAL" clId="{C6812F46-CF64-46E4-900D-780144DB6105}" dt="2024-08-23T07:46:39.953" v="906" actId="478"/>
          <ac:picMkLst>
            <pc:docMk/>
            <pc:sldMk cId="3578953423" sldId="426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7:48:48.893" v="927" actId="1076"/>
          <ac:picMkLst>
            <pc:docMk/>
            <pc:sldMk cId="3578953423" sldId="426"/>
            <ac:picMk id="2050" creationId="{2025FE1C-1CED-1E7F-51A1-B8A0AB6F54BF}"/>
          </ac:picMkLst>
        </pc:picChg>
      </pc:sldChg>
      <pc:sldChg chg="modSp add del mod">
        <pc:chgData name="Andreas Dim" userId="866b12aa-3e45-4b36-93f5-7b30f9043169" providerId="ADAL" clId="{C6812F46-CF64-46E4-900D-780144DB6105}" dt="2024-08-23T07:58:33.581" v="1192" actId="47"/>
        <pc:sldMkLst>
          <pc:docMk/>
          <pc:sldMk cId="408201389" sldId="427"/>
        </pc:sldMkLst>
        <pc:spChg chg="mod">
          <ac:chgData name="Andreas Dim" userId="866b12aa-3e45-4b36-93f5-7b30f9043169" providerId="ADAL" clId="{C6812F46-CF64-46E4-900D-780144DB6105}" dt="2024-08-23T07:50:30.435" v="990" actId="20577"/>
          <ac:spMkLst>
            <pc:docMk/>
            <pc:sldMk cId="408201389" sldId="427"/>
            <ac:spMk id="5" creationId="{B84395AB-42A4-0043-A012-B7B987ADDCE0}"/>
          </ac:spMkLst>
        </pc:spChg>
      </pc:sldChg>
      <pc:sldChg chg="modSp add del mod">
        <pc:chgData name="Andreas Dim" userId="866b12aa-3e45-4b36-93f5-7b30f9043169" providerId="ADAL" clId="{C6812F46-CF64-46E4-900D-780144DB6105}" dt="2024-08-23T08:36:49.083" v="2576" actId="47"/>
        <pc:sldMkLst>
          <pc:docMk/>
          <pc:sldMk cId="2674580421" sldId="428"/>
        </pc:sldMkLst>
        <pc:spChg chg="mod">
          <ac:chgData name="Andreas Dim" userId="866b12aa-3e45-4b36-93f5-7b30f9043169" providerId="ADAL" clId="{C6812F46-CF64-46E4-900D-780144DB6105}" dt="2024-08-23T07:55:06.883" v="1180" actId="20577"/>
          <ac:spMkLst>
            <pc:docMk/>
            <pc:sldMk cId="2674580421" sldId="428"/>
            <ac:spMk id="6" creationId="{13E38065-FECC-1E43-88CA-8C0645788EE8}"/>
          </ac:spMkLst>
        </pc:spChg>
      </pc:sldChg>
      <pc:sldChg chg="modSp add mod ord">
        <pc:chgData name="Andreas Dim" userId="866b12aa-3e45-4b36-93f5-7b30f9043169" providerId="ADAL" clId="{C6812F46-CF64-46E4-900D-780144DB6105}" dt="2024-08-23T08:33:23.290" v="2556" actId="20577"/>
        <pc:sldMkLst>
          <pc:docMk/>
          <pc:sldMk cId="1788478732" sldId="429"/>
        </pc:sldMkLst>
        <pc:spChg chg="mod">
          <ac:chgData name="Andreas Dim" userId="866b12aa-3e45-4b36-93f5-7b30f9043169" providerId="ADAL" clId="{C6812F46-CF64-46E4-900D-780144DB6105}" dt="2024-08-23T08:33:23.290" v="2556" actId="20577"/>
          <ac:spMkLst>
            <pc:docMk/>
            <pc:sldMk cId="1788478732" sldId="429"/>
            <ac:spMk id="2" creationId="{0454B1B5-E669-AF49-A0AE-547CF39A83F4}"/>
          </ac:spMkLst>
        </pc:spChg>
        <pc:spChg chg="mod">
          <ac:chgData name="Andreas Dim" userId="866b12aa-3e45-4b36-93f5-7b30f9043169" providerId="ADAL" clId="{C6812F46-CF64-46E4-900D-780144DB6105}" dt="2024-08-23T08:10:24.042" v="1490" actId="6549"/>
          <ac:spMkLst>
            <pc:docMk/>
            <pc:sldMk cId="1788478732" sldId="429"/>
            <ac:spMk id="5" creationId="{88C5DAED-DDB1-EA4E-A990-B55DC52ADACB}"/>
          </ac:spMkLst>
        </pc:spChg>
      </pc:sldChg>
      <pc:sldChg chg="addSp delSp modSp add del mod ord">
        <pc:chgData name="Andreas Dim" userId="866b12aa-3e45-4b36-93f5-7b30f9043169" providerId="ADAL" clId="{C6812F46-CF64-46E4-900D-780144DB6105}" dt="2024-08-23T08:00:47.061" v="1209" actId="47"/>
        <pc:sldMkLst>
          <pc:docMk/>
          <pc:sldMk cId="3321661089" sldId="429"/>
        </pc:sldMkLst>
        <pc:spChg chg="mod">
          <ac:chgData name="Andreas Dim" userId="866b12aa-3e45-4b36-93f5-7b30f9043169" providerId="ADAL" clId="{C6812F46-CF64-46E4-900D-780144DB6105}" dt="2024-08-23T07:59:59.438" v="1204"/>
          <ac:spMkLst>
            <pc:docMk/>
            <pc:sldMk cId="3321661089" sldId="429"/>
            <ac:spMk id="5" creationId="{B84395AB-42A4-0043-A012-B7B987ADDCE0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7" creationId="{54B3532B-C5AC-0A28-7FB5-C16DBAC9FA8C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8" creationId="{193E80B9-9012-E766-94A4-1601301FD7C2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9" creationId="{60931791-251B-3F13-60F7-481915CE042C}"/>
          </ac:spMkLst>
        </pc:spChg>
        <pc:spChg chg="add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0" creationId="{41E6481A-3EDB-99C2-39DA-4059BE162689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2" creationId="{1D39BCEE-9816-56B8-034B-E569BC44FC64}"/>
          </ac:spMkLst>
        </pc:spChg>
        <pc:spChg chg="del">
          <ac:chgData name="Andreas Dim" userId="866b12aa-3e45-4b36-93f5-7b30f9043169" providerId="ADAL" clId="{C6812F46-CF64-46E4-900D-780144DB6105}" dt="2024-08-23T07:59:42.320" v="1199" actId="21"/>
          <ac:spMkLst>
            <pc:docMk/>
            <pc:sldMk cId="3321661089" sldId="429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8:00:09.010" v="1205" actId="478"/>
          <ac:picMkLst>
            <pc:docMk/>
            <pc:sldMk cId="3321661089" sldId="429"/>
            <ac:picMk id="11" creationId="{B9AB1660-1977-292E-D0DA-EE5490CFCCB0}"/>
          </ac:picMkLst>
        </pc:picChg>
      </pc:sldChg>
      <pc:sldChg chg="add del ord">
        <pc:chgData name="Andreas Dim" userId="866b12aa-3e45-4b36-93f5-7b30f9043169" providerId="ADAL" clId="{C6812F46-CF64-46E4-900D-780144DB6105}" dt="2024-08-23T08:36:42.756" v="2575" actId="47"/>
        <pc:sldMkLst>
          <pc:docMk/>
          <pc:sldMk cId="1698182630" sldId="430"/>
        </pc:sldMkLst>
      </pc:sldChg>
      <pc:sldChg chg="addSp delSp modSp add mod ord">
        <pc:chgData name="Andreas Dim" userId="866b12aa-3e45-4b36-93f5-7b30f9043169" providerId="ADAL" clId="{C6812F46-CF64-46E4-900D-780144DB6105}" dt="2024-08-23T09:13:36.686" v="2608" actId="20577"/>
        <pc:sldMkLst>
          <pc:docMk/>
          <pc:sldMk cId="1987837233" sldId="431"/>
        </pc:sldMkLst>
        <pc:spChg chg="mod">
          <ac:chgData name="Andreas Dim" userId="866b12aa-3e45-4b36-93f5-7b30f9043169" providerId="ADAL" clId="{C6812F46-CF64-46E4-900D-780144DB6105}" dt="2024-08-23T09:13:36.686" v="2608" actId="20577"/>
          <ac:spMkLst>
            <pc:docMk/>
            <pc:sldMk cId="1987837233" sldId="431"/>
            <ac:spMk id="5" creationId="{B84395AB-42A4-0043-A012-B7B987ADDCE0}"/>
          </ac:spMkLst>
        </pc:spChg>
        <pc:spChg chg="del mod">
          <ac:chgData name="Andreas Dim" userId="866b12aa-3e45-4b36-93f5-7b30f9043169" providerId="ADAL" clId="{C6812F46-CF64-46E4-900D-780144DB6105}" dt="2024-08-23T08:20:14.207" v="1961" actId="478"/>
          <ac:spMkLst>
            <pc:docMk/>
            <pc:sldMk cId="1987837233" sldId="431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20:17.572" v="1963" actId="478"/>
          <ac:spMkLst>
            <pc:docMk/>
            <pc:sldMk cId="1987837233" sldId="431"/>
            <ac:spMk id="7" creationId="{55DB032C-CAC5-D072-8F5E-B0C8C10700CA}"/>
          </ac:spMkLst>
        </pc:spChg>
        <pc:spChg chg="add mod">
          <ac:chgData name="Andreas Dim" userId="866b12aa-3e45-4b36-93f5-7b30f9043169" providerId="ADAL" clId="{C6812F46-CF64-46E4-900D-780144DB6105}" dt="2024-08-23T08:27:18.950" v="2489" actId="20577"/>
          <ac:spMkLst>
            <pc:docMk/>
            <pc:sldMk cId="1987837233" sldId="431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1:47.469" v="2492" actId="1076"/>
          <ac:picMkLst>
            <pc:docMk/>
            <pc:sldMk cId="1987837233" sldId="431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8:19:47.617" v="1936" actId="20577"/>
        <pc:sldMkLst>
          <pc:docMk/>
          <pc:sldMk cId="800762102" sldId="432"/>
        </pc:sldMkLst>
        <pc:spChg chg="mod">
          <ac:chgData name="Andreas Dim" userId="866b12aa-3e45-4b36-93f5-7b30f9043169" providerId="ADAL" clId="{C6812F46-CF64-46E4-900D-780144DB6105}" dt="2024-08-23T08:19:47.617" v="1936" actId="20577"/>
          <ac:spMkLst>
            <pc:docMk/>
            <pc:sldMk cId="800762102" sldId="432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19:17.426" v="1932" actId="20577"/>
          <ac:spMkLst>
            <pc:docMk/>
            <pc:sldMk cId="800762102" sldId="432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9:14:01.104" v="2616" actId="20577"/>
        <pc:sldMkLst>
          <pc:docMk/>
          <pc:sldMk cId="3723627955" sldId="433"/>
        </pc:sldMkLst>
        <pc:spChg chg="mod">
          <ac:chgData name="Andreas Dim" userId="866b12aa-3e45-4b36-93f5-7b30f9043169" providerId="ADAL" clId="{C6812F46-CF64-46E4-900D-780144DB6105}" dt="2024-08-23T09:14:01.104" v="2616" actId="20577"/>
          <ac:spMkLst>
            <pc:docMk/>
            <pc:sldMk cId="3723627955" sldId="433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2:54.876" v="2521"/>
          <ac:picMkLst>
            <pc:docMk/>
            <pc:sldMk cId="3723627955" sldId="433"/>
            <ac:picMk id="6" creationId="{AEC7DC97-144D-B41A-1904-A2D2F7D4C582}"/>
          </ac:picMkLst>
        </pc:picChg>
        <pc:picChg chg="del">
          <ac:chgData name="Andreas Dim" userId="866b12aa-3e45-4b36-93f5-7b30f9043169" providerId="ADAL" clId="{C6812F46-CF64-46E4-900D-780144DB6105}" dt="2024-08-23T08:32:40.160" v="2520" actId="478"/>
          <ac:picMkLst>
            <pc:docMk/>
            <pc:sldMk cId="3723627955" sldId="433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9:41:30.387" v="3768" actId="20577"/>
        <pc:sldMkLst>
          <pc:docMk/>
          <pc:sldMk cId="979609095" sldId="434"/>
        </pc:sldMkLst>
        <pc:spChg chg="mod">
          <ac:chgData name="Andreas Dim" userId="866b12aa-3e45-4b36-93f5-7b30f9043169" providerId="ADAL" clId="{C6812F46-CF64-46E4-900D-780144DB6105}" dt="2024-08-23T09:41:30.387" v="3768" actId="20577"/>
          <ac:spMkLst>
            <pc:docMk/>
            <pc:sldMk cId="979609095" sldId="434"/>
            <ac:spMk id="2" creationId="{0454B1B5-E669-AF49-A0AE-547CF39A83F4}"/>
          </ac:spMkLst>
        </pc:spChg>
      </pc:sldChg>
      <pc:sldChg chg="add ord">
        <pc:chgData name="Andreas Dim" userId="866b12aa-3e45-4b36-93f5-7b30f9043169" providerId="ADAL" clId="{C6812F46-CF64-46E4-900D-780144DB6105}" dt="2024-08-23T08:37:41.382" v="2590"/>
        <pc:sldMkLst>
          <pc:docMk/>
          <pc:sldMk cId="1710007392" sldId="435"/>
        </pc:sldMkLst>
      </pc:sldChg>
      <pc:sldChg chg="delSp modSp add mod ord">
        <pc:chgData name="Andreas Dim" userId="866b12aa-3e45-4b36-93f5-7b30f9043169" providerId="ADAL" clId="{C6812F46-CF64-46E4-900D-780144DB6105}" dt="2024-08-23T10:08:40.775" v="5099" actId="20577"/>
        <pc:sldMkLst>
          <pc:docMk/>
          <pc:sldMk cId="1531769717" sldId="436"/>
        </pc:sldMkLst>
        <pc:spChg chg="mod">
          <ac:chgData name="Andreas Dim" userId="866b12aa-3e45-4b36-93f5-7b30f9043169" providerId="ADAL" clId="{C6812F46-CF64-46E4-900D-780144DB6105}" dt="2024-08-23T09:16:37.470" v="2666" actId="20577"/>
          <ac:spMkLst>
            <pc:docMk/>
            <pc:sldMk cId="1531769717" sldId="43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10:08:40.775" v="5099" actId="20577"/>
          <ac:spMkLst>
            <pc:docMk/>
            <pc:sldMk cId="1531769717" sldId="436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7:35.058" v="2821" actId="478"/>
          <ac:picMkLst>
            <pc:docMk/>
            <pc:sldMk cId="1531769717" sldId="436"/>
            <ac:picMk id="6" creationId="{AEC7DC97-144D-B41A-1904-A2D2F7D4C582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9:32:56.381" v="3699" actId="20577"/>
        <pc:sldMkLst>
          <pc:docMk/>
          <pc:sldMk cId="3101372145" sldId="437"/>
        </pc:sldMkLst>
        <pc:spChg chg="mod">
          <ac:chgData name="Andreas Dim" userId="866b12aa-3e45-4b36-93f5-7b30f9043169" providerId="ADAL" clId="{C6812F46-CF64-46E4-900D-780144DB6105}" dt="2024-08-23T09:24:21.258" v="3050" actId="20577"/>
          <ac:spMkLst>
            <pc:docMk/>
            <pc:sldMk cId="3101372145" sldId="437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9:32:56.381" v="3699" actId="20577"/>
          <ac:spMkLst>
            <pc:docMk/>
            <pc:sldMk cId="3101372145" sldId="437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8:57.883" v="2983" actId="478"/>
          <ac:picMkLst>
            <pc:docMk/>
            <pc:sldMk cId="3101372145" sldId="437"/>
            <ac:picMk id="6" creationId="{AEC7DC97-144D-B41A-1904-A2D2F7D4C582}"/>
          </ac:picMkLst>
        </pc:picChg>
        <pc:picChg chg="add mod">
          <ac:chgData name="Andreas Dim" userId="866b12aa-3e45-4b36-93f5-7b30f9043169" providerId="ADAL" clId="{C6812F46-CF64-46E4-900D-780144DB6105}" dt="2024-08-23T09:28:56.972" v="3261" actId="1076"/>
          <ac:picMkLst>
            <pc:docMk/>
            <pc:sldMk cId="3101372145" sldId="437"/>
            <ac:picMk id="4098" creationId="{EB39F6B2-A0E4-803E-821A-9B5C7D840FCC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9:26.089" v="5192" actId="20577"/>
        <pc:sldMkLst>
          <pc:docMk/>
          <pc:sldMk cId="2527923751" sldId="438"/>
        </pc:sldMkLst>
        <pc:spChg chg="mod">
          <ac:chgData name="Andreas Dim" userId="866b12aa-3e45-4b36-93f5-7b30f9043169" providerId="ADAL" clId="{C6812F46-CF64-46E4-900D-780144DB6105}" dt="2024-08-23T10:08:58.404" v="5124" actId="20577"/>
          <ac:spMkLst>
            <pc:docMk/>
            <pc:sldMk cId="2527923751" sldId="438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10:09:26.089" v="5192" actId="20577"/>
          <ac:spMkLst>
            <pc:docMk/>
            <pc:sldMk cId="2527923751" sldId="438"/>
            <ac:spMk id="6" creationId="{E59C0A03-7C1F-274C-A5E3-C58790F2EFC3}"/>
          </ac:spMkLst>
        </pc:spChg>
      </pc:sldChg>
      <pc:sldChg chg="modSp add del mod ord">
        <pc:chgData name="Andreas Dim" userId="866b12aa-3e45-4b36-93f5-7b30f9043169" providerId="ADAL" clId="{C6812F46-CF64-46E4-900D-780144DB6105}" dt="2024-08-23T09:43:04.285" v="3771" actId="47"/>
        <pc:sldMkLst>
          <pc:docMk/>
          <pc:sldMk cId="44370609" sldId="439"/>
        </pc:sldMkLst>
        <pc:spChg chg="mod">
          <ac:chgData name="Andreas Dim" userId="866b12aa-3e45-4b36-93f5-7b30f9043169" providerId="ADAL" clId="{C6812F46-CF64-46E4-900D-780144DB6105}" dt="2024-08-23T09:38:19.720" v="3724" actId="20577"/>
          <ac:spMkLst>
            <pc:docMk/>
            <pc:sldMk cId="44370609" sldId="439"/>
            <ac:spMk id="5" creationId="{7A90CD0C-6E15-2C43-98DE-BC55AABBC6B7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9:48:29.302" v="3934" actId="20577"/>
        <pc:sldMkLst>
          <pc:docMk/>
          <pc:sldMk cId="3337949394" sldId="439"/>
        </pc:sldMkLst>
        <pc:spChg chg="mod">
          <ac:chgData name="Andreas Dim" userId="866b12aa-3e45-4b36-93f5-7b30f9043169" providerId="ADAL" clId="{C6812F46-CF64-46E4-900D-780144DB6105}" dt="2024-08-23T09:45:17.220" v="3844" actId="313"/>
          <ac:spMkLst>
            <pc:docMk/>
            <pc:sldMk cId="3337949394" sldId="439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09:48:29.302" v="3934" actId="20577"/>
          <ac:spMkLst>
            <pc:docMk/>
            <pc:sldMk cId="3337949394" sldId="439"/>
            <ac:spMk id="6" creationId="{E59C0A03-7C1F-274C-A5E3-C58790F2EFC3}"/>
          </ac:spMkLst>
        </pc:spChg>
        <pc:spChg chg="del">
          <ac:chgData name="Andreas Dim" userId="866b12aa-3e45-4b36-93f5-7b30f9043169" providerId="ADAL" clId="{C6812F46-CF64-46E4-900D-780144DB6105}" dt="2024-08-23T09:47:39.602" v="3928" actId="478"/>
          <ac:spMkLst>
            <pc:docMk/>
            <pc:sldMk cId="3337949394" sldId="439"/>
            <ac:spMk id="8" creationId="{A2B6E85C-D58F-F647-8472-E46FE0F2FC53}"/>
          </ac:spMkLst>
        </pc:spChg>
        <pc:spChg chg="add del mod">
          <ac:chgData name="Andreas Dim" userId="866b12aa-3e45-4b36-93f5-7b30f9043169" providerId="ADAL" clId="{C6812F46-CF64-46E4-900D-780144DB6105}" dt="2024-08-23T09:46:51.028" v="3920"/>
          <ac:spMkLst>
            <pc:docMk/>
            <pc:sldMk cId="3337949394" sldId="439"/>
            <ac:spMk id="9" creationId="{343E337A-41FE-E0E0-166C-31052C116514}"/>
          </ac:spMkLst>
        </pc:spChg>
        <pc:picChg chg="del">
          <ac:chgData name="Andreas Dim" userId="866b12aa-3e45-4b36-93f5-7b30f9043169" providerId="ADAL" clId="{C6812F46-CF64-46E4-900D-780144DB6105}" dt="2024-08-23T09:47:38.163" v="3927" actId="478"/>
          <ac:picMkLst>
            <pc:docMk/>
            <pc:sldMk cId="3337949394" sldId="439"/>
            <ac:picMk id="7" creationId="{0439129A-D00A-7D42-9378-879E19BF7718}"/>
          </ac:picMkLst>
        </pc:picChg>
      </pc:sldChg>
      <pc:sldChg chg="add del">
        <pc:chgData name="Andreas Dim" userId="866b12aa-3e45-4b36-93f5-7b30f9043169" providerId="ADAL" clId="{C6812F46-CF64-46E4-900D-780144DB6105}" dt="2024-08-23T09:44:38.286" v="3779" actId="47"/>
        <pc:sldMkLst>
          <pc:docMk/>
          <pc:sldMk cId="4002947964" sldId="439"/>
        </pc:sldMkLst>
      </pc:sldChg>
      <pc:sldChg chg="addSp delSp modSp add del mod ord">
        <pc:chgData name="Andreas Dim" userId="866b12aa-3e45-4b36-93f5-7b30f9043169" providerId="ADAL" clId="{C6812F46-CF64-46E4-900D-780144DB6105}" dt="2024-08-23T09:54:42.347" v="4033" actId="47"/>
        <pc:sldMkLst>
          <pc:docMk/>
          <pc:sldMk cId="4072902635" sldId="440"/>
        </pc:sldMkLst>
        <pc:spChg chg="mod">
          <ac:chgData name="Andreas Dim" userId="866b12aa-3e45-4b36-93f5-7b30f9043169" providerId="ADAL" clId="{C6812F46-CF64-46E4-900D-780144DB6105}" dt="2024-08-23T09:53:02.773" v="3985" actId="20577"/>
          <ac:spMkLst>
            <pc:docMk/>
            <pc:sldMk cId="4072902635" sldId="440"/>
            <ac:spMk id="5" creationId="{7A90CD0C-6E15-2C43-98DE-BC55AABBC6B7}"/>
          </ac:spMkLst>
        </pc:spChg>
        <pc:spChg chg="del mod">
          <ac:chgData name="Andreas Dim" userId="866b12aa-3e45-4b36-93f5-7b30f9043169" providerId="ADAL" clId="{C6812F46-CF64-46E4-900D-780144DB6105}" dt="2024-08-23T09:49:19.999" v="3952" actId="478"/>
          <ac:spMkLst>
            <pc:docMk/>
            <pc:sldMk cId="4072902635" sldId="440"/>
            <ac:spMk id="6" creationId="{E59C0A03-7C1F-274C-A5E3-C58790F2EFC3}"/>
          </ac:spMkLst>
        </pc:spChg>
        <pc:spChg chg="del mod">
          <ac:chgData name="Andreas Dim" userId="866b12aa-3e45-4b36-93f5-7b30f9043169" providerId="ADAL" clId="{C6812F46-CF64-46E4-900D-780144DB6105}" dt="2024-08-23T09:49:24.314" v="3955" actId="478"/>
          <ac:spMkLst>
            <pc:docMk/>
            <pc:sldMk cId="4072902635" sldId="440"/>
            <ac:spMk id="8" creationId="{A2B6E85C-D58F-F647-8472-E46FE0F2FC53}"/>
          </ac:spMkLst>
        </pc:spChg>
        <pc:spChg chg="add mod">
          <ac:chgData name="Andreas Dim" userId="866b12aa-3e45-4b36-93f5-7b30f9043169" providerId="ADAL" clId="{C6812F46-CF64-46E4-900D-780144DB6105}" dt="2024-08-23T09:54:21.808" v="4030" actId="20577"/>
          <ac:spMkLst>
            <pc:docMk/>
            <pc:sldMk cId="4072902635" sldId="440"/>
            <ac:spMk id="9" creationId="{75C4FB71-610A-245D-B6D6-553D6972AF4B}"/>
          </ac:spMkLst>
        </pc:spChg>
        <pc:picChg chg="del">
          <ac:chgData name="Andreas Dim" userId="866b12aa-3e45-4b36-93f5-7b30f9043169" providerId="ADAL" clId="{C6812F46-CF64-46E4-900D-780144DB6105}" dt="2024-08-23T09:49:23.091" v="3954" actId="478"/>
          <ac:picMkLst>
            <pc:docMk/>
            <pc:sldMk cId="4072902635" sldId="440"/>
            <ac:picMk id="7" creationId="{0439129A-D00A-7D42-9378-879E19BF7718}"/>
          </ac:picMkLst>
        </pc:picChg>
      </pc:sldChg>
      <pc:sldChg chg="modSp add mod">
        <pc:chgData name="Andreas Dim" userId="866b12aa-3e45-4b36-93f5-7b30f9043169" providerId="ADAL" clId="{C6812F46-CF64-46E4-900D-780144DB6105}" dt="2024-08-23T09:55:32.889" v="4120" actId="20577"/>
        <pc:sldMkLst>
          <pc:docMk/>
          <pc:sldMk cId="666394039" sldId="441"/>
        </pc:sldMkLst>
        <pc:spChg chg="mod">
          <ac:chgData name="Andreas Dim" userId="866b12aa-3e45-4b36-93f5-7b30f9043169" providerId="ADAL" clId="{C6812F46-CF64-46E4-900D-780144DB6105}" dt="2024-08-23T09:54:39.594" v="4032"/>
          <ac:spMkLst>
            <pc:docMk/>
            <pc:sldMk cId="666394039" sldId="441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9:55:32.889" v="4120" actId="20577"/>
          <ac:spMkLst>
            <pc:docMk/>
            <pc:sldMk cId="666394039" sldId="441"/>
            <ac:spMk id="6" creationId="{13E38065-FECC-1E43-88CA-8C0645788EE8}"/>
          </ac:spMkLst>
        </pc:spChg>
      </pc:sldChg>
      <pc:sldChg chg="addSp modSp add mod">
        <pc:chgData name="Andreas Dim" userId="866b12aa-3e45-4b36-93f5-7b30f9043169" providerId="ADAL" clId="{C6812F46-CF64-46E4-900D-780144DB6105}" dt="2024-08-23T10:00:24.432" v="4593" actId="20577"/>
        <pc:sldMkLst>
          <pc:docMk/>
          <pc:sldMk cId="1493344252" sldId="442"/>
        </pc:sldMkLst>
        <pc:spChg chg="mod">
          <ac:chgData name="Andreas Dim" userId="866b12aa-3e45-4b36-93f5-7b30f9043169" providerId="ADAL" clId="{C6812F46-CF64-46E4-900D-780144DB6105}" dt="2024-08-23T09:58:50.083" v="4572" actId="20577"/>
          <ac:spMkLst>
            <pc:docMk/>
            <pc:sldMk cId="1493344252" sldId="442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10:00:24.432" v="4593" actId="20577"/>
          <ac:spMkLst>
            <pc:docMk/>
            <pc:sldMk cId="1493344252" sldId="442"/>
            <ac:spMk id="7" creationId="{9F733E05-5F70-92B4-B513-6F76B7B2F5C3}"/>
          </ac:spMkLst>
        </pc:spChg>
        <pc:picChg chg="add mod">
          <ac:chgData name="Andreas Dim" userId="866b12aa-3e45-4b36-93f5-7b30f9043169" providerId="ADAL" clId="{C6812F46-CF64-46E4-900D-780144DB6105}" dt="2024-08-23T10:00:01.460" v="4578" actId="1076"/>
          <ac:picMkLst>
            <pc:docMk/>
            <pc:sldMk cId="1493344252" sldId="442"/>
            <ac:picMk id="6146" creationId="{91AF6A48-7E1C-201E-ED40-FA1162A12CD4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3:30.621" v="4783" actId="1035"/>
        <pc:sldMkLst>
          <pc:docMk/>
          <pc:sldMk cId="3018049494" sldId="443"/>
        </pc:sldMkLst>
        <pc:spChg chg="mod">
          <ac:chgData name="Andreas Dim" userId="866b12aa-3e45-4b36-93f5-7b30f9043169" providerId="ADAL" clId="{C6812F46-CF64-46E4-900D-780144DB6105}" dt="2024-08-23T10:03:30.621" v="4783" actId="1035"/>
          <ac:spMkLst>
            <pc:docMk/>
            <pc:sldMk cId="3018049494" sldId="443"/>
            <ac:spMk id="2" creationId="{0454B1B5-E669-AF49-A0AE-547CF39A83F4}"/>
          </ac:spMkLst>
        </pc:spChg>
      </pc:sldChg>
    </pc:docChg>
  </pc:docChgLst>
  <pc:docChgLst>
    <pc:chgData name="Andreas Dim" userId="866b12aa-3e45-4b36-93f5-7b30f9043169" providerId="ADAL" clId="{B94BD59D-6BAC-4A01-966B-EA606DAE3A44}"/>
    <pc:docChg chg="undo custSel addSld delSld modSld sldOrd">
      <pc:chgData name="Andreas Dim" userId="866b12aa-3e45-4b36-93f5-7b30f9043169" providerId="ADAL" clId="{B94BD59D-6BAC-4A01-966B-EA606DAE3A44}" dt="2024-09-15T18:50:54.843" v="4479" actId="20577"/>
      <pc:docMkLst>
        <pc:docMk/>
      </pc:docMkLst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123512405" sldId="25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277955326" sldId="25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57308954" sldId="260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196279324" sldId="261"/>
        </pc:sldMkLst>
      </pc:sldChg>
      <pc:sldChg chg="addSp delSp modSp add mod ord setBg chgLayout">
        <pc:chgData name="Andreas Dim" userId="866b12aa-3e45-4b36-93f5-7b30f9043169" providerId="ADAL" clId="{B94BD59D-6BAC-4A01-966B-EA606DAE3A44}" dt="2024-09-15T18:31:34.095" v="3192" actId="20577"/>
        <pc:sldMkLst>
          <pc:docMk/>
          <pc:sldMk cId="0" sldId="264"/>
        </pc:sldMkLst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2" creationId="{20514C1C-FB2E-CC65-6218-5F6BE18C3CB2}"/>
          </ac:spMkLst>
        </pc:spChg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3" creationId="{6E98D7CD-9F3A-7AFC-503F-EFE5293B9BEB}"/>
          </ac:spMkLst>
        </pc:spChg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4" creationId="{BBF8D2FA-796F-7AC2-AC3E-3C2C0131A352}"/>
          </ac:spMkLst>
        </pc:spChg>
        <pc:spChg chg="mod ord">
          <ac:chgData name="Andreas Dim" userId="866b12aa-3e45-4b36-93f5-7b30f9043169" providerId="ADAL" clId="{B94BD59D-6BAC-4A01-966B-EA606DAE3A44}" dt="2024-08-23T13:24:40.157" v="917" actId="700"/>
          <ac:spMkLst>
            <pc:docMk/>
            <pc:sldMk cId="0" sldId="264"/>
            <ac:spMk id="6147" creationId="{BD331D80-B0B7-EE5B-C271-1729D6699D38}"/>
          </ac:spMkLst>
        </pc:spChg>
        <pc:spChg chg="mod ord">
          <ac:chgData name="Andreas Dim" userId="866b12aa-3e45-4b36-93f5-7b30f9043169" providerId="ADAL" clId="{B94BD59D-6BAC-4A01-966B-EA606DAE3A44}" dt="2024-09-15T18:31:34.095" v="3192" actId="20577"/>
          <ac:spMkLst>
            <pc:docMk/>
            <pc:sldMk cId="0" sldId="264"/>
            <ac:spMk id="19457" creationId="{94C28F76-2288-C023-8086-F06B9E33ADEB}"/>
          </ac:spMkLst>
        </pc:spChg>
        <pc:spChg chg="del">
          <ac:chgData name="Andreas Dim" userId="866b12aa-3e45-4b36-93f5-7b30f9043169" providerId="ADAL" clId="{B94BD59D-6BAC-4A01-966B-EA606DAE3A44}" dt="2024-08-23T13:19:15.974" v="893" actId="478"/>
          <ac:spMkLst>
            <pc:docMk/>
            <pc:sldMk cId="0" sldId="264"/>
            <ac:spMk id="19459" creationId="{0A109E95-CE05-8B30-22D7-FA1123084618}"/>
          </ac:spMkLst>
        </pc:spChg>
      </pc:sldChg>
      <pc:sldChg chg="addSp delSp modSp add mod ord modClrScheme chgLayout">
        <pc:chgData name="Andreas Dim" userId="866b12aa-3e45-4b36-93f5-7b30f9043169" providerId="ADAL" clId="{B94BD59D-6BAC-4A01-966B-EA606DAE3A44}" dt="2024-09-15T18:31:57.999" v="3197" actId="20577"/>
        <pc:sldMkLst>
          <pc:docMk/>
          <pc:sldMk cId="0" sldId="265"/>
        </pc:sldMkLst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2" creationId="{6F9EFD5C-DFC7-C814-0B13-9016347112E8}"/>
          </ac:spMkLst>
        </pc:spChg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3" creationId="{A72CAB7B-32AD-0874-7DBD-85FA7C2453AC}"/>
          </ac:spMkLst>
        </pc:spChg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4" creationId="{FB301E0A-F666-8ADA-BB16-242A611BD87D}"/>
          </ac:spMkLst>
        </pc:spChg>
        <pc:spChg chg="mod ord">
          <ac:chgData name="Andreas Dim" userId="866b12aa-3e45-4b36-93f5-7b30f9043169" providerId="ADAL" clId="{B94BD59D-6BAC-4A01-966B-EA606DAE3A44}" dt="2024-09-15T18:31:57.999" v="3197" actId="20577"/>
          <ac:spMkLst>
            <pc:docMk/>
            <pc:sldMk cId="0" sldId="265"/>
            <ac:spMk id="20481" creationId="{EBC62467-AF25-0A3A-13AE-7DCFD7350FB9}"/>
          </ac:spMkLst>
        </pc:spChg>
        <pc:spChg chg="mod ord">
          <ac:chgData name="Andreas Dim" userId="866b12aa-3e45-4b36-93f5-7b30f9043169" providerId="ADAL" clId="{B94BD59D-6BAC-4A01-966B-EA606DAE3A44}" dt="2024-08-26T08:37:00.118" v="1855" actId="20577"/>
          <ac:spMkLst>
            <pc:docMk/>
            <pc:sldMk cId="0" sldId="265"/>
            <ac:spMk id="20482" creationId="{742BC460-7CC1-84A6-365C-D68C6E47C564}"/>
          </ac:spMkLst>
        </pc:spChg>
        <pc:spChg chg="del mod ord">
          <ac:chgData name="Andreas Dim" userId="866b12aa-3e45-4b36-93f5-7b30f9043169" providerId="ADAL" clId="{B94BD59D-6BAC-4A01-966B-EA606DAE3A44}" dt="2024-08-23T13:25:16.240" v="922" actId="478"/>
          <ac:spMkLst>
            <pc:docMk/>
            <pc:sldMk cId="0" sldId="265"/>
            <ac:spMk id="20483" creationId="{97EDC872-9629-E9EE-19DB-18A4263C45ED}"/>
          </ac:spMkLst>
        </pc:spChg>
      </pc:sldChg>
      <pc:sldChg chg="addSp delSp modSp add del mod ord modClrScheme chgLayout">
        <pc:chgData name="Andreas Dim" userId="866b12aa-3e45-4b36-93f5-7b30f9043169" providerId="ADAL" clId="{B94BD59D-6BAC-4A01-966B-EA606DAE3A44}" dt="2024-09-15T18:31:55.237" v="3196" actId="20577"/>
        <pc:sldMkLst>
          <pc:docMk/>
          <pc:sldMk cId="0" sldId="266"/>
        </pc:sldMkLst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2" creationId="{91ED619A-1A7C-CBCF-B286-8AB21E6E9155}"/>
          </ac:spMkLst>
        </pc:spChg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3" creationId="{984AF9E2-FB62-2358-6234-62AC35B43C36}"/>
          </ac:spMkLst>
        </pc:spChg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4" creationId="{3DDDFC4D-0726-738A-39B6-D17D42BAE93D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5" creationId="{7008E4A1-ABEE-558C-07C3-46C35BF7FDAF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6" creationId="{CB9FDE24-5BB8-0782-DDC2-C700B55AAF88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7" creationId="{317D98A9-790E-17D8-4BA0-28F2EB1FF597}"/>
          </ac:spMkLst>
        </pc:spChg>
        <pc:spChg chg="add mod">
          <ac:chgData name="Andreas Dim" userId="866b12aa-3e45-4b36-93f5-7b30f9043169" providerId="ADAL" clId="{B94BD59D-6BAC-4A01-966B-EA606DAE3A44}" dt="2024-08-26T08:43:38.206" v="1953" actId="1076"/>
          <ac:spMkLst>
            <pc:docMk/>
            <pc:sldMk cId="0" sldId="266"/>
            <ac:spMk id="11" creationId="{6488F79B-2331-11AB-DE6D-B84CDB88190B}"/>
          </ac:spMkLst>
        </pc:spChg>
        <pc:spChg chg="add del mod">
          <ac:chgData name="Andreas Dim" userId="866b12aa-3e45-4b36-93f5-7b30f9043169" providerId="ADAL" clId="{B94BD59D-6BAC-4A01-966B-EA606DAE3A44}" dt="2024-08-26T08:43:10.900" v="1914" actId="478"/>
          <ac:spMkLst>
            <pc:docMk/>
            <pc:sldMk cId="0" sldId="266"/>
            <ac:spMk id="13" creationId="{A3540496-A258-2750-C3EF-1C3A43C61871}"/>
          </ac:spMkLst>
        </pc:spChg>
        <pc:spChg chg="mod ord">
          <ac:chgData name="Andreas Dim" userId="866b12aa-3e45-4b36-93f5-7b30f9043169" providerId="ADAL" clId="{B94BD59D-6BAC-4A01-966B-EA606DAE3A44}" dt="2024-09-15T18:31:55.237" v="3196" actId="20577"/>
          <ac:spMkLst>
            <pc:docMk/>
            <pc:sldMk cId="0" sldId="266"/>
            <ac:spMk id="21505" creationId="{225EFE9F-9C1F-6F10-00DA-561519554AB6}"/>
          </ac:spMkLst>
        </pc:spChg>
        <pc:spChg chg="mod ord">
          <ac:chgData name="Andreas Dim" userId="866b12aa-3e45-4b36-93f5-7b30f9043169" providerId="ADAL" clId="{B94BD59D-6BAC-4A01-966B-EA606DAE3A44}" dt="2024-08-26T08:43:50.285" v="1968" actId="20577"/>
          <ac:spMkLst>
            <pc:docMk/>
            <pc:sldMk cId="0" sldId="266"/>
            <ac:spMk id="21506" creationId="{0456A630-C126-7448-CA5C-A30F22D8BE3D}"/>
          </ac:spMkLst>
        </pc:spChg>
        <pc:spChg chg="del mod ord">
          <ac:chgData name="Andreas Dim" userId="866b12aa-3e45-4b36-93f5-7b30f9043169" providerId="ADAL" clId="{B94BD59D-6BAC-4A01-966B-EA606DAE3A44}" dt="2024-08-23T13:25:49.149" v="932" actId="478"/>
          <ac:spMkLst>
            <pc:docMk/>
            <pc:sldMk cId="0" sldId="266"/>
            <ac:spMk id="21507" creationId="{37339166-FA29-88B0-595B-44407D220191}"/>
          </ac:spMkLst>
        </pc:spChg>
        <pc:picChg chg="add del mod">
          <ac:chgData name="Andreas Dim" userId="866b12aa-3e45-4b36-93f5-7b30f9043169" providerId="ADAL" clId="{B94BD59D-6BAC-4A01-966B-EA606DAE3A44}" dt="2024-08-26T08:26:21.090" v="1683" actId="478"/>
          <ac:picMkLst>
            <pc:docMk/>
            <pc:sldMk cId="0" sldId="266"/>
            <ac:picMk id="6" creationId="{2CC09DEC-A3D1-FE8B-CA2B-F3D4B225BB47}"/>
          </ac:picMkLst>
        </pc:picChg>
        <pc:picChg chg="add del mod">
          <ac:chgData name="Andreas Dim" userId="866b12aa-3e45-4b36-93f5-7b30f9043169" providerId="ADAL" clId="{B94BD59D-6BAC-4A01-966B-EA606DAE3A44}" dt="2024-08-26T08:26:11.867" v="1677" actId="478"/>
          <ac:picMkLst>
            <pc:docMk/>
            <pc:sldMk cId="0" sldId="266"/>
            <ac:picMk id="8" creationId="{CA3DB000-2CAA-6B36-81D9-9267A64B6AF7}"/>
          </ac:picMkLst>
        </pc:picChg>
        <pc:picChg chg="add mod">
          <ac:chgData name="Andreas Dim" userId="866b12aa-3e45-4b36-93f5-7b30f9043169" providerId="ADAL" clId="{B94BD59D-6BAC-4A01-966B-EA606DAE3A44}" dt="2024-08-26T08:43:38.206" v="1953" actId="1076"/>
          <ac:picMkLst>
            <pc:docMk/>
            <pc:sldMk cId="0" sldId="266"/>
            <ac:picMk id="10" creationId="{6C495D18-21A1-A532-C6CB-6B6EFCAA19E5}"/>
          </ac:picMkLst>
        </pc:picChg>
        <pc:picChg chg="del mod">
          <ac:chgData name="Andreas Dim" userId="866b12aa-3e45-4b36-93f5-7b30f9043169" providerId="ADAL" clId="{B94BD59D-6BAC-4A01-966B-EA606DAE3A44}" dt="2024-08-26T08:16:06.160" v="1562" actId="478"/>
          <ac:picMkLst>
            <pc:docMk/>
            <pc:sldMk cId="0" sldId="266"/>
            <ac:picMk id="21508" creationId="{1AE79A50-349A-BCE4-551D-9CAD10C1363E}"/>
          </ac:picMkLst>
        </pc:picChg>
      </pc:sldChg>
      <pc:sldChg chg="addSp delSp modSp add del mod ord modClrScheme chgLayout">
        <pc:chgData name="Andreas Dim" userId="866b12aa-3e45-4b36-93f5-7b30f9043169" providerId="ADAL" clId="{B94BD59D-6BAC-4A01-966B-EA606DAE3A44}" dt="2024-09-15T18:34:39.541" v="3263"/>
        <pc:sldMkLst>
          <pc:docMk/>
          <pc:sldMk cId="0" sldId="267"/>
        </pc:sldMkLst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2" creationId="{570B0FD1-3A54-68D3-EC41-35231CEAD064}"/>
          </ac:spMkLst>
        </pc:spChg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3" creationId="{ACFD0403-7725-659B-98B3-A3D557D0A781}"/>
          </ac:spMkLst>
        </pc:spChg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4" creationId="{6AFCE066-35C0-6007-BA32-EA3636B86D60}"/>
          </ac:spMkLst>
        </pc:spChg>
        <pc:spChg chg="mod ord">
          <ac:chgData name="Andreas Dim" userId="866b12aa-3e45-4b36-93f5-7b30f9043169" providerId="ADAL" clId="{B94BD59D-6BAC-4A01-966B-EA606DAE3A44}" dt="2024-09-15T18:32:07.878" v="3201" actId="20577"/>
          <ac:spMkLst>
            <pc:docMk/>
            <pc:sldMk cId="0" sldId="267"/>
            <ac:spMk id="22529" creationId="{C5B580DC-77F3-B15E-E748-82D09C786B27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7"/>
            <ac:spMk id="22530" creationId="{FBFF48CD-E040-C464-726D-FF76E927A223}"/>
          </ac:spMkLst>
        </pc:spChg>
        <pc:spChg chg="del mod ord">
          <ac:chgData name="Andreas Dim" userId="866b12aa-3e45-4b36-93f5-7b30f9043169" providerId="ADAL" clId="{B94BD59D-6BAC-4A01-966B-EA606DAE3A44}" dt="2024-08-23T13:25:52.055" v="933" actId="478"/>
          <ac:spMkLst>
            <pc:docMk/>
            <pc:sldMk cId="0" sldId="267"/>
            <ac:spMk id="22531" creationId="{A5EA3104-5431-915E-4B2F-087F787C75B4}"/>
          </ac:spMkLst>
        </pc:spChg>
      </pc:sldChg>
      <pc:sldChg chg="addSp delSp modSp add del mod ord modClrScheme chgLayout">
        <pc:chgData name="Andreas Dim" userId="866b12aa-3e45-4b36-93f5-7b30f9043169" providerId="ADAL" clId="{B94BD59D-6BAC-4A01-966B-EA606DAE3A44}" dt="2024-09-15T18:50:44.183" v="4478" actId="6549"/>
        <pc:sldMkLst>
          <pc:docMk/>
          <pc:sldMk cId="0" sldId="268"/>
        </pc:sldMkLst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2" creationId="{1902116A-F162-924C-B618-4BD009ADFCDC}"/>
          </ac:spMkLst>
        </pc:spChg>
        <pc:spChg chg="mod ord">
          <ac:chgData name="Andreas Dim" userId="866b12aa-3e45-4b36-93f5-7b30f9043169" providerId="ADAL" clId="{B94BD59D-6BAC-4A01-966B-EA606DAE3A44}" dt="2024-09-15T18:50:44.183" v="4478" actId="6549"/>
          <ac:spMkLst>
            <pc:docMk/>
            <pc:sldMk cId="0" sldId="268"/>
            <ac:spMk id="3" creationId="{3F2B76CB-DCB6-C6CA-8ECD-537B6B6FF2AC}"/>
          </ac:spMkLst>
        </pc:spChg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4" creationId="{21847AC6-B9A3-6E4D-C827-2F01A18C9289}"/>
          </ac:spMkLst>
        </pc:spChg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5" creationId="{548ECB90-2404-4029-8FCD-BEAE1A5DCAFC}"/>
          </ac:spMkLst>
        </pc:spChg>
        <pc:spChg chg="mod ord">
          <ac:chgData name="Andreas Dim" userId="866b12aa-3e45-4b36-93f5-7b30f9043169" providerId="ADAL" clId="{B94BD59D-6BAC-4A01-966B-EA606DAE3A44}" dt="2024-09-15T18:34:53.571" v="3286" actId="20577"/>
          <ac:spMkLst>
            <pc:docMk/>
            <pc:sldMk cId="0" sldId="268"/>
            <ac:spMk id="24577" creationId="{E4795352-174C-FD73-3970-8167B050ED86}"/>
          </ac:spMkLst>
        </pc:spChg>
        <pc:spChg chg="del mod ord">
          <ac:chgData name="Andreas Dim" userId="866b12aa-3e45-4b36-93f5-7b30f9043169" providerId="ADAL" clId="{B94BD59D-6BAC-4A01-966B-EA606DAE3A44}" dt="2024-08-23T13:25:55.797" v="935" actId="478"/>
          <ac:spMkLst>
            <pc:docMk/>
            <pc:sldMk cId="0" sldId="268"/>
            <ac:spMk id="24579" creationId="{BA235410-FC5B-B069-B953-CD8D3B58C973}"/>
          </ac:spMkLst>
        </pc:spChg>
      </pc:sldChg>
      <pc:sldChg chg="addSp delSp modSp add del mod ord modClrScheme chgLayout">
        <pc:chgData name="Andreas Dim" userId="866b12aa-3e45-4b36-93f5-7b30f9043169" providerId="ADAL" clId="{B94BD59D-6BAC-4A01-966B-EA606DAE3A44}" dt="2024-09-15T18:34:13.128" v="3259" actId="20577"/>
        <pc:sldMkLst>
          <pc:docMk/>
          <pc:sldMk cId="0" sldId="269"/>
        </pc:sldMkLst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2" creationId="{BEF9F36C-8C14-7170-BE28-DE50D432E084}"/>
          </ac:spMkLst>
        </pc:spChg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3" creationId="{327A0747-4574-9D3B-0816-A255CCCAC66E}"/>
          </ac:spMkLst>
        </pc:spChg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4" creationId="{ED7E02F9-75DF-CDC7-7FA9-DA6DBCCCE0FA}"/>
          </ac:spMkLst>
        </pc:spChg>
        <pc:spChg chg="mod ord">
          <ac:chgData name="Andreas Dim" userId="866b12aa-3e45-4b36-93f5-7b30f9043169" providerId="ADAL" clId="{B94BD59D-6BAC-4A01-966B-EA606DAE3A44}" dt="2024-09-15T18:34:13.128" v="3259" actId="20577"/>
          <ac:spMkLst>
            <pc:docMk/>
            <pc:sldMk cId="0" sldId="269"/>
            <ac:spMk id="23553" creationId="{C84B52B9-A97B-9259-38B5-6CBE6784A83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9"/>
            <ac:spMk id="23554" creationId="{0306FB2E-93D5-362D-3E60-B928798F6A82}"/>
          </ac:spMkLst>
        </pc:spChg>
        <pc:spChg chg="del mod ord">
          <ac:chgData name="Andreas Dim" userId="866b12aa-3e45-4b36-93f5-7b30f9043169" providerId="ADAL" clId="{B94BD59D-6BAC-4A01-966B-EA606DAE3A44}" dt="2024-08-23T13:25:53.891" v="934" actId="478"/>
          <ac:spMkLst>
            <pc:docMk/>
            <pc:sldMk cId="0" sldId="269"/>
            <ac:spMk id="23555" creationId="{F127B62D-2F6A-9918-75DC-E80BC4ECEFE4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9-15T18:46:34.111" v="4103"/>
        <pc:sldMkLst>
          <pc:docMk/>
          <pc:sldMk cId="0" sldId="270"/>
        </pc:sldMkLst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2" creationId="{52887E20-2F02-04F7-9D2D-1CCAB06C04B5}"/>
          </ac:spMkLst>
        </pc:spChg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3" creationId="{D4422938-28E9-F834-7E77-9FB267B2C3F4}"/>
          </ac:spMkLst>
        </pc:spChg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4" creationId="{3EA5EFAA-AFE3-D480-05BE-EEE56CAFC23A}"/>
          </ac:spMkLst>
        </pc:spChg>
        <pc:spChg chg="mod ord">
          <ac:chgData name="Andreas Dim" userId="866b12aa-3e45-4b36-93f5-7b30f9043169" providerId="ADAL" clId="{B94BD59D-6BAC-4A01-966B-EA606DAE3A44}" dt="2024-09-15T18:46:34.111" v="4103"/>
          <ac:spMkLst>
            <pc:docMk/>
            <pc:sldMk cId="0" sldId="270"/>
            <ac:spMk id="25601" creationId="{B4B354B4-0A14-552C-53DB-F71FD2CA867B}"/>
          </ac:spMkLst>
        </pc:spChg>
        <pc:spChg chg="mod ord">
          <ac:chgData name="Andreas Dim" userId="866b12aa-3e45-4b36-93f5-7b30f9043169" providerId="ADAL" clId="{B94BD59D-6BAC-4A01-966B-EA606DAE3A44}" dt="2024-09-15T18:46:05.958" v="4090" actId="20577"/>
          <ac:spMkLst>
            <pc:docMk/>
            <pc:sldMk cId="0" sldId="270"/>
            <ac:spMk id="25602" creationId="{0D40FF8E-DECE-6CAB-A830-D5D777FFCB43}"/>
          </ac:spMkLst>
        </pc:spChg>
        <pc:spChg chg="del mod ord">
          <ac:chgData name="Andreas Dim" userId="866b12aa-3e45-4b36-93f5-7b30f9043169" providerId="ADAL" clId="{B94BD59D-6BAC-4A01-966B-EA606DAE3A44}" dt="2024-08-23T13:25:57.568" v="936" actId="478"/>
          <ac:spMkLst>
            <pc:docMk/>
            <pc:sldMk cId="0" sldId="270"/>
            <ac:spMk id="25603" creationId="{2E764CDD-6622-759F-BF06-ACEBC2139F4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9-15T18:46:31.382" v="4102"/>
        <pc:sldMkLst>
          <pc:docMk/>
          <pc:sldMk cId="0" sldId="271"/>
        </pc:sldMkLst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2" creationId="{435112F6-9DB1-A86D-C2C0-9A6B66F1A362}"/>
          </ac:spMkLst>
        </pc:spChg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3" creationId="{EF266571-AEF3-6F17-7E58-F3C76C78099E}"/>
          </ac:spMkLst>
        </pc:spChg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4" creationId="{3012A04B-3802-F171-7AB3-4BD471DDE512}"/>
          </ac:spMkLst>
        </pc:spChg>
        <pc:spChg chg="mod ord">
          <ac:chgData name="Andreas Dim" userId="866b12aa-3e45-4b36-93f5-7b30f9043169" providerId="ADAL" clId="{B94BD59D-6BAC-4A01-966B-EA606DAE3A44}" dt="2024-09-15T18:46:31.382" v="4102"/>
          <ac:spMkLst>
            <pc:docMk/>
            <pc:sldMk cId="0" sldId="271"/>
            <ac:spMk id="26625" creationId="{845AFFBC-FBB6-F482-2F4D-816D12B6831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1"/>
            <ac:spMk id="26626" creationId="{4FFB06F0-0895-8073-78CC-0DDA7CF2E0C0}"/>
          </ac:spMkLst>
        </pc:spChg>
        <pc:spChg chg="del mod ord">
          <ac:chgData name="Andreas Dim" userId="866b12aa-3e45-4b36-93f5-7b30f9043169" providerId="ADAL" clId="{B94BD59D-6BAC-4A01-966B-EA606DAE3A44}" dt="2024-08-23T13:25:59.402" v="937" actId="478"/>
          <ac:spMkLst>
            <pc:docMk/>
            <pc:sldMk cId="0" sldId="271"/>
            <ac:spMk id="26627" creationId="{5C15A648-60E6-7E8D-355E-0B5EE50C4DFC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9-15T18:46:29.405" v="4101"/>
        <pc:sldMkLst>
          <pc:docMk/>
          <pc:sldMk cId="0" sldId="272"/>
        </pc:sldMkLst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2" creationId="{F0A9F5B0-26DD-7794-F8BA-A4DF5489DD41}"/>
          </ac:spMkLst>
        </pc:spChg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3" creationId="{9E95CDD0-BDA3-E10B-6276-5EC18903FD9A}"/>
          </ac:spMkLst>
        </pc:spChg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4" creationId="{78DC0256-61E5-9900-2E52-BEB7D6719B5A}"/>
          </ac:spMkLst>
        </pc:spChg>
        <pc:spChg chg="mod ord">
          <ac:chgData name="Andreas Dim" userId="866b12aa-3e45-4b36-93f5-7b30f9043169" providerId="ADAL" clId="{B94BD59D-6BAC-4A01-966B-EA606DAE3A44}" dt="2024-09-15T18:46:29.405" v="4101"/>
          <ac:spMkLst>
            <pc:docMk/>
            <pc:sldMk cId="0" sldId="272"/>
            <ac:spMk id="27649" creationId="{27967811-544B-BC7F-A847-9C287CCF343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2"/>
            <ac:spMk id="27650" creationId="{BC46398B-E944-3BC1-DC06-0615A1BF3B34}"/>
          </ac:spMkLst>
        </pc:spChg>
        <pc:spChg chg="del mod ord">
          <ac:chgData name="Andreas Dim" userId="866b12aa-3e45-4b36-93f5-7b30f9043169" providerId="ADAL" clId="{B94BD59D-6BAC-4A01-966B-EA606DAE3A44}" dt="2024-08-23T13:26:00.637" v="938" actId="478"/>
          <ac:spMkLst>
            <pc:docMk/>
            <pc:sldMk cId="0" sldId="272"/>
            <ac:spMk id="27651" creationId="{79C02BDE-B784-564E-EFE6-05A5F3086547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9-15T18:46:41.579" v="4109" actId="20577"/>
        <pc:sldMkLst>
          <pc:docMk/>
          <pc:sldMk cId="0" sldId="273"/>
        </pc:sldMkLst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2" creationId="{5BFE80E3-1D2C-5EC9-3155-B7876F1B90C1}"/>
          </ac:spMkLst>
        </pc:spChg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3" creationId="{1BB8AB96-1A3E-F376-705A-2159CBD93DA8}"/>
          </ac:spMkLst>
        </pc:spChg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4" creationId="{8767A838-22E6-B324-C1A6-1575773D9B2A}"/>
          </ac:spMkLst>
        </pc:spChg>
        <pc:spChg chg="mod ord">
          <ac:chgData name="Andreas Dim" userId="866b12aa-3e45-4b36-93f5-7b30f9043169" providerId="ADAL" clId="{B94BD59D-6BAC-4A01-966B-EA606DAE3A44}" dt="2024-09-15T18:46:41.579" v="4109" actId="20577"/>
          <ac:spMkLst>
            <pc:docMk/>
            <pc:sldMk cId="0" sldId="273"/>
            <ac:spMk id="29697" creationId="{3C1B6B06-D4B9-439C-307A-C7881E03D313}"/>
          </ac:spMkLst>
        </pc:spChg>
        <pc:spChg chg="mod ord">
          <ac:chgData name="Andreas Dim" userId="866b12aa-3e45-4b36-93f5-7b30f9043169" providerId="ADAL" clId="{B94BD59D-6BAC-4A01-966B-EA606DAE3A44}" dt="2024-08-26T10:06:37.678" v="2363" actId="20577"/>
          <ac:spMkLst>
            <pc:docMk/>
            <pc:sldMk cId="0" sldId="273"/>
            <ac:spMk id="29698" creationId="{A3F0A571-2343-A65B-12C5-6754F228B5CD}"/>
          </ac:spMkLst>
        </pc:spChg>
        <pc:spChg chg="del mod ord">
          <ac:chgData name="Andreas Dim" userId="866b12aa-3e45-4b36-93f5-7b30f9043169" providerId="ADAL" clId="{B94BD59D-6BAC-4A01-966B-EA606DAE3A44}" dt="2024-08-23T13:26:04.344" v="940" actId="478"/>
          <ac:spMkLst>
            <pc:docMk/>
            <pc:sldMk cId="0" sldId="273"/>
            <ac:spMk id="29699" creationId="{E11FA122-EF75-C01E-F186-24ACC35A76DD}"/>
          </ac:spMkLst>
        </pc:spChg>
        <pc:picChg chg="mod">
          <ac:chgData name="Andreas Dim" userId="866b12aa-3e45-4b36-93f5-7b30f9043169" providerId="ADAL" clId="{B94BD59D-6BAC-4A01-966B-EA606DAE3A44}" dt="2024-08-26T10:05:50.651" v="2317" actId="1076"/>
          <ac:picMkLst>
            <pc:docMk/>
            <pc:sldMk cId="0" sldId="273"/>
            <ac:picMk id="29700" creationId="{82DD30FC-F26A-4D44-2F42-EC00CF6F158C}"/>
          </ac:picMkLst>
        </pc:picChg>
      </pc:sldChg>
      <pc:sldChg chg="addSp delSp modSp add del mod modClrScheme chgLayout">
        <pc:chgData name="Andreas Dim" userId="866b12aa-3e45-4b36-93f5-7b30f9043169" providerId="ADAL" clId="{B94BD59D-6BAC-4A01-966B-EA606DAE3A44}" dt="2024-09-15T18:46:46.569" v="4110"/>
        <pc:sldMkLst>
          <pc:docMk/>
          <pc:sldMk cId="0" sldId="274"/>
        </pc:sldMkLst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2" creationId="{768D6BCB-64EF-7CAA-1E37-A32EFA889950}"/>
          </ac:spMkLst>
        </pc:spChg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3" creationId="{2B028341-A75A-9571-9CD7-AAC66495A687}"/>
          </ac:spMkLst>
        </pc:spChg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4" creationId="{8C108D36-4B31-8C39-A480-3D0EF3555B78}"/>
          </ac:spMkLst>
        </pc:spChg>
        <pc:spChg chg="mod ord">
          <ac:chgData name="Andreas Dim" userId="866b12aa-3e45-4b36-93f5-7b30f9043169" providerId="ADAL" clId="{B94BD59D-6BAC-4A01-966B-EA606DAE3A44}" dt="2024-09-15T18:46:46.569" v="4110"/>
          <ac:spMkLst>
            <pc:docMk/>
            <pc:sldMk cId="0" sldId="274"/>
            <ac:spMk id="30721" creationId="{4B1AC000-77F0-5B67-6DF2-021D8EF9BF0E}"/>
          </ac:spMkLst>
        </pc:spChg>
        <pc:spChg chg="mod ord">
          <ac:chgData name="Andreas Dim" userId="866b12aa-3e45-4b36-93f5-7b30f9043169" providerId="ADAL" clId="{B94BD59D-6BAC-4A01-966B-EA606DAE3A44}" dt="2024-08-26T10:06:46.151" v="2364" actId="6549"/>
          <ac:spMkLst>
            <pc:docMk/>
            <pc:sldMk cId="0" sldId="274"/>
            <ac:spMk id="30722" creationId="{A063A425-CA82-AFB1-BC1E-0538F5B86BC8}"/>
          </ac:spMkLst>
        </pc:spChg>
        <pc:spChg chg="del mod ord">
          <ac:chgData name="Andreas Dim" userId="866b12aa-3e45-4b36-93f5-7b30f9043169" providerId="ADAL" clId="{B94BD59D-6BAC-4A01-966B-EA606DAE3A44}" dt="2024-08-23T13:26:05.589" v="941" actId="478"/>
          <ac:spMkLst>
            <pc:docMk/>
            <pc:sldMk cId="0" sldId="274"/>
            <ac:spMk id="30723" creationId="{A1E643D4-CD0F-FB06-5CE3-8A403933C876}"/>
          </ac:spMkLst>
        </pc:spChg>
        <pc:picChg chg="mod">
          <ac:chgData name="Andreas Dim" userId="866b12aa-3e45-4b36-93f5-7b30f9043169" providerId="ADAL" clId="{B94BD59D-6BAC-4A01-966B-EA606DAE3A44}" dt="2024-08-26T10:06:18.625" v="2322" actId="1076"/>
          <ac:picMkLst>
            <pc:docMk/>
            <pc:sldMk cId="0" sldId="274"/>
            <ac:picMk id="30724" creationId="{0A5D7A54-3DB3-283B-C959-E6EDB796950D}"/>
          </ac:picMkLst>
        </pc:picChg>
      </pc:sldChg>
      <pc:sldChg chg="addSp delSp modSp add del mod modClrScheme chgLayout">
        <pc:chgData name="Andreas Dim" userId="866b12aa-3e45-4b36-93f5-7b30f9043169" providerId="ADAL" clId="{B94BD59D-6BAC-4A01-966B-EA606DAE3A44}" dt="2024-09-15T18:36:16.938" v="3330" actId="47"/>
        <pc:sldMkLst>
          <pc:docMk/>
          <pc:sldMk cId="0" sldId="275"/>
        </pc:sldMkLst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2" creationId="{1B00ED85-F7FC-ABB1-7AAE-9E9310CF822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5"/>
            <ac:spMk id="3" creationId="{BAAC7EB7-3390-67C9-CFA6-1F5B22E2424E}"/>
          </ac:spMkLst>
        </pc:spChg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4" creationId="{631E99D1-E28B-3C6C-6522-06D42201FD9D}"/>
          </ac:spMkLst>
        </pc:spChg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5" creationId="{413DFCA1-43CD-48C4-2535-D115EB85D2BA}"/>
          </ac:spMkLst>
        </pc:spChg>
        <pc:spChg chg="add del">
          <ac:chgData name="Andreas Dim" userId="866b12aa-3e45-4b36-93f5-7b30f9043169" providerId="ADAL" clId="{B94BD59D-6BAC-4A01-966B-EA606DAE3A44}" dt="2024-08-30T06:18:23.545" v="2367" actId="478"/>
          <ac:spMkLst>
            <pc:docMk/>
            <pc:sldMk cId="0" sldId="275"/>
            <ac:spMk id="7" creationId="{0CA5943F-E265-7858-8A1F-E784FFA93FD5}"/>
          </ac:spMkLst>
        </pc:spChg>
        <pc:spChg chg="mod ord">
          <ac:chgData name="Andreas Dim" userId="866b12aa-3e45-4b36-93f5-7b30f9043169" providerId="ADAL" clId="{B94BD59D-6BAC-4A01-966B-EA606DAE3A44}" dt="2024-09-15T18:35:37.560" v="3296" actId="20577"/>
          <ac:spMkLst>
            <pc:docMk/>
            <pc:sldMk cId="0" sldId="275"/>
            <ac:spMk id="31745" creationId="{3F2D4090-B936-F60D-E59E-3E8E53804182}"/>
          </ac:spMkLst>
        </pc:spChg>
        <pc:spChg chg="del mod ord">
          <ac:chgData name="Andreas Dim" userId="866b12aa-3e45-4b36-93f5-7b30f9043169" providerId="ADAL" clId="{B94BD59D-6BAC-4A01-966B-EA606DAE3A44}" dt="2024-08-23T13:26:07.683" v="942" actId="478"/>
          <ac:spMkLst>
            <pc:docMk/>
            <pc:sldMk cId="0" sldId="275"/>
            <ac:spMk id="31747" creationId="{615AD68D-3C03-04EC-67EA-F856F2912883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76"/>
        </pc:sldMkLst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2" creationId="{8DCA2079-D5E3-F167-9190-4054705D26E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6"/>
            <ac:spMk id="3" creationId="{8BC9F0A2-7FEA-A0A3-4732-A14F011FC37E}"/>
          </ac:spMkLst>
        </pc:spChg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4" creationId="{582BCB8D-DDB3-0727-3138-EA8ECE86C899}"/>
          </ac:spMkLst>
        </pc:spChg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5" creationId="{A7F76868-EDD6-C232-15CF-DA346519D606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6"/>
            <ac:spMk id="32769" creationId="{6B9F309E-387E-C88F-E168-BEDB1923518B}"/>
          </ac:spMkLst>
        </pc:spChg>
        <pc:spChg chg="del mod ord">
          <ac:chgData name="Andreas Dim" userId="866b12aa-3e45-4b36-93f5-7b30f9043169" providerId="ADAL" clId="{B94BD59D-6BAC-4A01-966B-EA606DAE3A44}" dt="2024-08-23T13:26:10.750" v="944" actId="478"/>
          <ac:spMkLst>
            <pc:docMk/>
            <pc:sldMk cId="0" sldId="276"/>
            <ac:spMk id="32771" creationId="{3554D408-F7DA-3673-1302-70E54300ECA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78"/>
        </pc:sldMkLst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2" creationId="{F7589EE7-2023-2B15-DD05-AE5C033B68B3}"/>
          </ac:spMkLst>
        </pc:spChg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3" creationId="{8A8D9B5A-BA36-DEF7-247C-39F937F5FCC4}"/>
          </ac:spMkLst>
        </pc:spChg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4" creationId="{0A2173FD-89D8-4C4F-C4D4-5DA595CB81E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8"/>
            <ac:spMk id="34817" creationId="{8501A426-2918-7F7E-2AFE-ACBB94431804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8"/>
            <ac:spMk id="34818" creationId="{439C4428-9210-D086-21F2-C77F10A30469}"/>
          </ac:spMkLst>
        </pc:spChg>
        <pc:spChg chg="del mod ord">
          <ac:chgData name="Andreas Dim" userId="866b12aa-3e45-4b36-93f5-7b30f9043169" providerId="ADAL" clId="{B94BD59D-6BAC-4A01-966B-EA606DAE3A44}" dt="2024-08-23T13:26:13.504" v="946" actId="478"/>
          <ac:spMkLst>
            <pc:docMk/>
            <pc:sldMk cId="0" sldId="278"/>
            <ac:spMk id="34819" creationId="{377BE28C-77B8-405D-DC3B-32BDD4942DD7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79"/>
        </pc:sldMkLst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2" creationId="{29883466-DDF3-5CD6-CA98-D729D975DCCE}"/>
          </ac:spMkLst>
        </pc:spChg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3" creationId="{90697461-6E7E-C744-64D7-17DCA029BD4A}"/>
          </ac:spMkLst>
        </pc:spChg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4" creationId="{5468537C-E5F3-3E2F-445B-43786F6EBB3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9"/>
            <ac:spMk id="35841" creationId="{A35B780C-A757-008C-9AC9-1C4A469B22E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9"/>
            <ac:spMk id="35842" creationId="{1EB969DA-A322-4EA0-D5BA-D43FBC852F6C}"/>
          </ac:spMkLst>
        </pc:spChg>
        <pc:spChg chg="del mod ord">
          <ac:chgData name="Andreas Dim" userId="866b12aa-3e45-4b36-93f5-7b30f9043169" providerId="ADAL" clId="{B94BD59D-6BAC-4A01-966B-EA606DAE3A44}" dt="2024-08-23T13:26:14.599" v="947" actId="478"/>
          <ac:spMkLst>
            <pc:docMk/>
            <pc:sldMk cId="0" sldId="279"/>
            <ac:spMk id="35843" creationId="{7AF455B7-55F5-9FB1-6FE6-AE9601993B78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80"/>
        </pc:sldMkLst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2" creationId="{840F87D6-DF21-F1DD-8C92-DEC74A8B8337}"/>
          </ac:spMkLst>
        </pc:spChg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3" creationId="{13DC3405-2394-5ED8-C7D8-5DEE0C453C07}"/>
          </ac:spMkLst>
        </pc:spChg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4" creationId="{7415DD6F-09EF-8471-0CE3-19B8CB203CDD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0"/>
            <ac:spMk id="36865" creationId="{F6ACE10E-0840-E5D2-5B57-C1C5BD80D70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0"/>
            <ac:spMk id="36866" creationId="{306420D0-F101-6E4B-168F-9905DE8FE253}"/>
          </ac:spMkLst>
        </pc:spChg>
        <pc:spChg chg="del mod ord">
          <ac:chgData name="Andreas Dim" userId="866b12aa-3e45-4b36-93f5-7b30f9043169" providerId="ADAL" clId="{B94BD59D-6BAC-4A01-966B-EA606DAE3A44}" dt="2024-08-23T13:26:16.956" v="948" actId="478"/>
          <ac:spMkLst>
            <pc:docMk/>
            <pc:sldMk cId="0" sldId="280"/>
            <ac:spMk id="36867" creationId="{D1931F99-F265-74B7-8266-EAC0918CE5B6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81"/>
        </pc:sldMkLst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2" creationId="{61A9FE86-0D56-0A59-F770-5DDC9C7E425A}"/>
          </ac:spMkLst>
        </pc:spChg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3" creationId="{6CA1897C-1FF3-3EB6-14A9-F14375954F8B}"/>
          </ac:spMkLst>
        </pc:spChg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4" creationId="{DABD7725-E446-D16E-DAB9-D1C660709ED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1"/>
            <ac:spMk id="37889" creationId="{335876F3-E3D4-C95B-7367-70FA738C6A21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1"/>
            <ac:spMk id="37890" creationId="{CABDA1B7-CBBD-A52B-1A7E-78F3D1D22C82}"/>
          </ac:spMkLst>
        </pc:spChg>
        <pc:spChg chg="del mod ord">
          <ac:chgData name="Andreas Dim" userId="866b12aa-3e45-4b36-93f5-7b30f9043169" providerId="ADAL" clId="{B94BD59D-6BAC-4A01-966B-EA606DAE3A44}" dt="2024-08-23T13:26:18.117" v="949" actId="478"/>
          <ac:spMkLst>
            <pc:docMk/>
            <pc:sldMk cId="0" sldId="281"/>
            <ac:spMk id="37891" creationId="{F8C90940-A033-44E3-1016-9B7B12B4AE98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08:05:05.210" v="1479" actId="47"/>
        <pc:sldMkLst>
          <pc:docMk/>
          <pc:sldMk cId="0" sldId="282"/>
        </pc:sldMkLst>
        <pc:spChg chg="add del mod ord">
          <ac:chgData name="Andreas Dim" userId="866b12aa-3e45-4b36-93f5-7b30f9043169" providerId="ADAL" clId="{B94BD59D-6BAC-4A01-966B-EA606DAE3A44}" dt="2024-08-23T13:19:51.740" v="897" actId="700"/>
          <ac:spMkLst>
            <pc:docMk/>
            <pc:sldMk cId="0" sldId="282"/>
            <ac:spMk id="2" creationId="{4B3DEE18-2FD0-9004-8A19-F8D2774935E7}"/>
          </ac:spMkLst>
        </pc:spChg>
        <pc:spChg chg="add del mod ord">
          <ac:chgData name="Andreas Dim" userId="866b12aa-3e45-4b36-93f5-7b30f9043169" providerId="ADAL" clId="{B94BD59D-6BAC-4A01-966B-EA606DAE3A44}" dt="2024-08-23T13:20:21.884" v="899" actId="700"/>
          <ac:spMkLst>
            <pc:docMk/>
            <pc:sldMk cId="0" sldId="282"/>
            <ac:spMk id="3" creationId="{B2BCAC07-7A25-AE5F-4E5B-70EDEFFFAAE9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4" creationId="{1E94EC6A-FAE8-7CF2-A692-A3A730851467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5" creationId="{17E8C41E-0967-7EF2-0A0B-DC1EA56B5A08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6" creationId="{63C2031A-22FA-FD1A-9782-72F58A44DDFF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7" creationId="{7A271672-7B6B-A6FD-219F-AB2DAF59BCF6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8" creationId="{8F6FB68A-7CF3-A9CB-F494-FF9AE989095C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9" creationId="{930B8EC0-69C9-03F0-4D18-7A7940112CF0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0" creationId="{D95B2BF1-B071-0D81-E73E-31C41A1D97C5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1" creationId="{BEDE7A72-24F6-65A1-1086-75C55AF56AFD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2" creationId="{C01998CB-2EF4-DE62-3196-3D3F61BB8915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3" creationId="{365D3B9F-292C-1275-D914-4B1BC537176D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4" creationId="{A753ED46-3C57-57FB-9AE0-2802E2A34F94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5" creationId="{7B3E4DE1-8FF0-A107-6152-1B773F6402F2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6" creationId="{DFFC9AD5-06A8-348B-3171-0AEB7DE2059D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7" creationId="{F7655BFE-F80D-9333-C23D-879127173826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8" creationId="{39D52422-E730-DE15-CEBA-7124F0A145B3}"/>
          </ac:spMkLst>
        </pc:spChg>
        <pc:spChg chg="add del mod ord">
          <ac:chgData name="Andreas Dim" userId="866b12aa-3e45-4b36-93f5-7b30f9043169" providerId="ADAL" clId="{B94BD59D-6BAC-4A01-966B-EA606DAE3A44}" dt="2024-08-23T13:23:48.465" v="909" actId="700"/>
          <ac:spMkLst>
            <pc:docMk/>
            <pc:sldMk cId="0" sldId="282"/>
            <ac:spMk id="19" creationId="{1543DBCA-E598-F550-D591-C93F0EFAD27D}"/>
          </ac:spMkLst>
        </pc:spChg>
        <pc:spChg chg="add mod">
          <ac:chgData name="Andreas Dim" userId="866b12aa-3e45-4b36-93f5-7b30f9043169" providerId="ADAL" clId="{B94BD59D-6BAC-4A01-966B-EA606DAE3A44}" dt="2024-08-23T13:25:26.506" v="924"/>
          <ac:spMkLst>
            <pc:docMk/>
            <pc:sldMk cId="0" sldId="282"/>
            <ac:spMk id="20" creationId="{E7AF6918-9A96-9C63-4625-132014E1D76E}"/>
          </ac:spMkLst>
        </pc:spChg>
        <pc:spChg chg="add mod">
          <ac:chgData name="Andreas Dim" userId="866b12aa-3e45-4b36-93f5-7b30f9043169" providerId="ADAL" clId="{B94BD59D-6BAC-4A01-966B-EA606DAE3A44}" dt="2024-08-23T13:25:28.008" v="925"/>
          <ac:spMkLst>
            <pc:docMk/>
            <pc:sldMk cId="0" sldId="282"/>
            <ac:spMk id="21" creationId="{241B713F-82E9-4F75-9D52-566925FC3595}"/>
          </ac:spMkLst>
        </pc:spChg>
        <pc:spChg chg="add mod">
          <ac:chgData name="Andreas Dim" userId="866b12aa-3e45-4b36-93f5-7b30f9043169" providerId="ADAL" clId="{B94BD59D-6BAC-4A01-966B-EA606DAE3A44}" dt="2024-08-23T13:25:26.506" v="924"/>
          <ac:spMkLst>
            <pc:docMk/>
            <pc:sldMk cId="0" sldId="282"/>
            <ac:spMk id="22" creationId="{843C6FAA-A8C6-F8D0-332F-CF85502F6540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3" creationId="{08076B28-CD82-7F55-D1D6-1E14451386D3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4" creationId="{2EC8684D-16F2-DA1D-426A-745365C5A1E8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5" creationId="{43225A70-767A-5265-ED3B-A95144EF006C}"/>
          </ac:spMkLst>
        </pc:spChg>
        <pc:spChg chg="mod ord">
          <ac:chgData name="Andreas Dim" userId="866b12aa-3e45-4b36-93f5-7b30f9043169" providerId="ADAL" clId="{B94BD59D-6BAC-4A01-966B-EA606DAE3A44}" dt="2024-08-23T13:24:50.114" v="919" actId="700"/>
          <ac:spMkLst>
            <pc:docMk/>
            <pc:sldMk cId="0" sldId="282"/>
            <ac:spMk id="18433" creationId="{7D5A44AB-5DC0-FCBC-C1EA-3FA1509E06DE}"/>
          </ac:spMkLst>
        </pc:spChg>
        <pc:spChg chg="mod ord">
          <ac:chgData name="Andreas Dim" userId="866b12aa-3e45-4b36-93f5-7b30f9043169" providerId="ADAL" clId="{B94BD59D-6BAC-4A01-966B-EA606DAE3A44}" dt="2024-08-23T13:24:50.114" v="919" actId="700"/>
          <ac:spMkLst>
            <pc:docMk/>
            <pc:sldMk cId="0" sldId="282"/>
            <ac:spMk id="18434" creationId="{C125E549-10AC-EEA5-6255-B6B66BC28BCF}"/>
          </ac:spMkLst>
        </pc:spChg>
        <pc:spChg chg="del mod ord">
          <ac:chgData name="Andreas Dim" userId="866b12aa-3e45-4b36-93f5-7b30f9043169" providerId="ADAL" clId="{B94BD59D-6BAC-4A01-966B-EA606DAE3A44}" dt="2024-08-23T13:25:31.394" v="926" actId="478"/>
          <ac:spMkLst>
            <pc:docMk/>
            <pc:sldMk cId="0" sldId="282"/>
            <ac:spMk id="18435" creationId="{FDD60D6D-66A0-4AD2-96C4-85C63EBF40BB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83"/>
        </pc:sldMkLst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2" creationId="{B0071FAE-6C43-E749-D802-52CF297A5869}"/>
          </ac:spMkLst>
        </pc:spChg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3" creationId="{FAD64E96-A775-1D6F-7BA0-C0952FD8C30C}"/>
          </ac:spMkLst>
        </pc:spChg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4" creationId="{3668D981-8BAF-0318-37F1-691587A3C3F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3"/>
            <ac:spMk id="33793" creationId="{57A270AA-17AA-6914-5FAA-5D48B7427A2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3"/>
            <ac:spMk id="33794" creationId="{30EF810D-859D-8CAE-C41D-0A77F6394BFE}"/>
          </ac:spMkLst>
        </pc:spChg>
        <pc:spChg chg="del mod ord">
          <ac:chgData name="Andreas Dim" userId="866b12aa-3e45-4b36-93f5-7b30f9043169" providerId="ADAL" clId="{B94BD59D-6BAC-4A01-966B-EA606DAE3A44}" dt="2024-08-23T13:26:11.989" v="945" actId="478"/>
          <ac:spMkLst>
            <pc:docMk/>
            <pc:sldMk cId="0" sldId="283"/>
            <ac:spMk id="33795" creationId="{F283C786-E164-0B23-458C-B81335CDEC2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84"/>
        </pc:sldMkLst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2" creationId="{F047EA2C-6A01-B4B2-7962-3B9E049F2384}"/>
          </ac:spMkLst>
        </pc:spChg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3" creationId="{7E502AF8-1113-E8E0-3FEF-8AA6540244B0}"/>
          </ac:spMkLst>
        </pc:spChg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4" creationId="{34D6A174-390D-E929-ACE2-DC3C2B391C8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4"/>
            <ac:spMk id="39937" creationId="{BA63E89E-AD65-54B7-76CD-A5A660A4968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4"/>
            <ac:spMk id="39938" creationId="{69C795AA-D207-0202-68C1-EC33CC1DD75A}"/>
          </ac:spMkLst>
        </pc:spChg>
        <pc:spChg chg="del mod ord">
          <ac:chgData name="Andreas Dim" userId="866b12aa-3e45-4b36-93f5-7b30f9043169" providerId="ADAL" clId="{B94BD59D-6BAC-4A01-966B-EA606DAE3A44}" dt="2024-08-23T13:26:22.956" v="951" actId="478"/>
          <ac:spMkLst>
            <pc:docMk/>
            <pc:sldMk cId="0" sldId="284"/>
            <ac:spMk id="39939" creationId="{4EE6B89E-367D-D685-EBE6-70504DECECA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85"/>
        </pc:sldMkLst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2" creationId="{B81BAB70-1B7C-0645-7E84-B965A2D86377}"/>
          </ac:spMkLst>
        </pc:spChg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3" creationId="{C962EB8A-32A0-BF05-5A8A-FCCFCB3895F0}"/>
          </ac:spMkLst>
        </pc:spChg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4" creationId="{0A9B2630-EE0E-BE35-0A86-C2206E7A311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5"/>
            <ac:spMk id="40961" creationId="{849193C7-4A6C-4FBD-7C04-CB2687CDD7C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5"/>
            <ac:spMk id="40962" creationId="{78283191-F7F4-5ACF-5565-8F81DB52ADA2}"/>
          </ac:spMkLst>
        </pc:spChg>
        <pc:spChg chg="del mod ord">
          <ac:chgData name="Andreas Dim" userId="866b12aa-3e45-4b36-93f5-7b30f9043169" providerId="ADAL" clId="{B94BD59D-6BAC-4A01-966B-EA606DAE3A44}" dt="2024-08-23T13:26:24.961" v="952" actId="478"/>
          <ac:spMkLst>
            <pc:docMk/>
            <pc:sldMk cId="0" sldId="285"/>
            <ac:spMk id="40963" creationId="{06469FCC-498D-662C-6A10-076B232CB72D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86"/>
        </pc:sldMkLst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2" creationId="{76DF87C3-4CDF-800B-8982-1637295D4278}"/>
          </ac:spMkLst>
        </pc:spChg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3" creationId="{598C356A-958D-8403-EAD8-00BEE14E97E9}"/>
          </ac:spMkLst>
        </pc:spChg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4" creationId="{757EB299-6D78-3C27-8D58-A97289B5A0A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6"/>
            <ac:spMk id="41985" creationId="{A2DCB65F-54A8-8820-DE89-B55F4298433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6"/>
            <ac:spMk id="41986" creationId="{E335DD5E-1C4E-D263-C44F-18E45C9A7CE4}"/>
          </ac:spMkLst>
        </pc:spChg>
        <pc:spChg chg="del mod ord">
          <ac:chgData name="Andreas Dim" userId="866b12aa-3e45-4b36-93f5-7b30f9043169" providerId="ADAL" clId="{B94BD59D-6BAC-4A01-966B-EA606DAE3A44}" dt="2024-08-23T13:26:26.698" v="953" actId="478"/>
          <ac:spMkLst>
            <pc:docMk/>
            <pc:sldMk cId="0" sldId="286"/>
            <ac:spMk id="41987" creationId="{0BDEDC95-D802-F8B4-1A5D-958FF81FB8C1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9-15T18:46:23.920" v="4100" actId="20577"/>
        <pc:sldMkLst>
          <pc:docMk/>
          <pc:sldMk cId="0" sldId="291"/>
        </pc:sldMkLst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2" creationId="{63AE57CC-8969-BECC-79B5-A27FDB06DF3C}"/>
          </ac:spMkLst>
        </pc:spChg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3" creationId="{1073FE6D-3B48-387D-C9BC-75C9DFDF6709}"/>
          </ac:spMkLst>
        </pc:spChg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4" creationId="{1DF163F9-E152-6CC0-A7C4-EA348A67E2EF}"/>
          </ac:spMkLst>
        </pc:spChg>
        <pc:spChg chg="mod ord">
          <ac:chgData name="Andreas Dim" userId="866b12aa-3e45-4b36-93f5-7b30f9043169" providerId="ADAL" clId="{B94BD59D-6BAC-4A01-966B-EA606DAE3A44}" dt="2024-09-15T18:46:23.920" v="4100" actId="20577"/>
          <ac:spMkLst>
            <pc:docMk/>
            <pc:sldMk cId="0" sldId="291"/>
            <ac:spMk id="28673" creationId="{7DB7F0EE-D1EE-24E0-943D-D25396B909A4}"/>
          </ac:spMkLst>
        </pc:spChg>
        <pc:spChg chg="mod ord">
          <ac:chgData name="Andreas Dim" userId="866b12aa-3e45-4b36-93f5-7b30f9043169" providerId="ADAL" clId="{B94BD59D-6BAC-4A01-966B-EA606DAE3A44}" dt="2024-08-26T10:04:48.782" v="2269" actId="20577"/>
          <ac:spMkLst>
            <pc:docMk/>
            <pc:sldMk cId="0" sldId="291"/>
            <ac:spMk id="28674" creationId="{C5500DA6-A60E-2ED6-E242-1CDC2D0B078E}"/>
          </ac:spMkLst>
        </pc:spChg>
        <pc:spChg chg="del mod ord">
          <ac:chgData name="Andreas Dim" userId="866b12aa-3e45-4b36-93f5-7b30f9043169" providerId="ADAL" clId="{B94BD59D-6BAC-4A01-966B-EA606DAE3A44}" dt="2024-08-23T13:26:02.826" v="939" actId="478"/>
          <ac:spMkLst>
            <pc:docMk/>
            <pc:sldMk cId="0" sldId="291"/>
            <ac:spMk id="28675" creationId="{BC52541A-84A9-D96A-FBBF-96B8B3755DB5}"/>
          </ac:spMkLst>
        </pc:spChg>
        <pc:picChg chg="mod">
          <ac:chgData name="Andreas Dim" userId="866b12aa-3e45-4b36-93f5-7b30f9043169" providerId="ADAL" clId="{B94BD59D-6BAC-4A01-966B-EA606DAE3A44}" dt="2024-08-26T10:04:42.434" v="2253" actId="1076"/>
          <ac:picMkLst>
            <pc:docMk/>
            <pc:sldMk cId="0" sldId="291"/>
            <ac:picMk id="28676" creationId="{14323343-9A97-79DD-F980-E287ABC2ADDF}"/>
          </ac:picMkLst>
        </pc:picChg>
      </pc:sldChg>
      <pc:sldChg chg="addSp delSp modSp add del mod modClrScheme chgLayout">
        <pc:chgData name="Andreas Dim" userId="866b12aa-3e45-4b36-93f5-7b30f9043169" providerId="ADAL" clId="{B94BD59D-6BAC-4A01-966B-EA606DAE3A44}" dt="2024-08-26T10:01:49.291" v="2222" actId="47"/>
        <pc:sldMkLst>
          <pc:docMk/>
          <pc:sldMk cId="0" sldId="292"/>
        </pc:sldMkLst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2" creationId="{23C45C01-699A-C8AC-C8A9-039839161AB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2"/>
            <ac:spMk id="3" creationId="{AD48EFC0-714D-A48B-8D33-7A18434C4C0E}"/>
          </ac:spMkLst>
        </pc:spChg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4" creationId="{95B8401B-39F0-6259-FF26-C7EC470754CA}"/>
          </ac:spMkLst>
        </pc:spChg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5" creationId="{D743BFF2-0790-3DD3-238D-641CFA33E91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2"/>
            <ac:spMk id="38913" creationId="{DC581304-CFCC-CD10-8839-30C25A4EC775}"/>
          </ac:spMkLst>
        </pc:spChg>
        <pc:spChg chg="del mod ord">
          <ac:chgData name="Andreas Dim" userId="866b12aa-3e45-4b36-93f5-7b30f9043169" providerId="ADAL" clId="{B94BD59D-6BAC-4A01-966B-EA606DAE3A44}" dt="2024-08-23T13:26:19.669" v="950" actId="478"/>
          <ac:spMkLst>
            <pc:docMk/>
            <pc:sldMk cId="0" sldId="292"/>
            <ac:spMk id="38915" creationId="{DBD2FC5F-5649-62D9-23AC-2896C43D851F}"/>
          </ac:spMkLst>
        </pc:spChg>
      </pc:sldChg>
      <pc:sldChg chg="modSp add del mod">
        <pc:chgData name="Andreas Dim" userId="866b12aa-3e45-4b36-93f5-7b30f9043169" providerId="ADAL" clId="{B94BD59D-6BAC-4A01-966B-EA606DAE3A44}" dt="2024-09-15T10:12:05.151" v="3185" actId="20577"/>
        <pc:sldMkLst>
          <pc:docMk/>
          <pc:sldMk cId="2369476630" sldId="397"/>
        </pc:sldMkLst>
        <pc:spChg chg="mod">
          <ac:chgData name="Andreas Dim" userId="866b12aa-3e45-4b36-93f5-7b30f9043169" providerId="ADAL" clId="{B94BD59D-6BAC-4A01-966B-EA606DAE3A44}" dt="2024-09-15T10:12:05.151" v="3185" actId="20577"/>
          <ac:spMkLst>
            <pc:docMk/>
            <pc:sldMk cId="2369476630" sldId="397"/>
            <ac:spMk id="2" creationId="{0454B1B5-E669-AF49-A0AE-547CF39A83F4}"/>
          </ac:spMkLst>
        </pc:spChg>
        <pc:spChg chg="mod">
          <ac:chgData name="Andreas Dim" userId="866b12aa-3e45-4b36-93f5-7b30f9043169" providerId="ADAL" clId="{B94BD59D-6BAC-4A01-966B-EA606DAE3A44}" dt="2024-08-26T07:25:28.291" v="1355" actId="20577"/>
          <ac:spMkLst>
            <pc:docMk/>
            <pc:sldMk cId="2369476630" sldId="397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340205388" sldId="403"/>
        </pc:sldMkLst>
      </pc:sldChg>
      <pc:sldChg chg="del">
        <pc:chgData name="Andreas Dim" userId="866b12aa-3e45-4b36-93f5-7b30f9043169" providerId="ADAL" clId="{B94BD59D-6BAC-4A01-966B-EA606DAE3A44}" dt="2024-08-23T11:34:23.846" v="0" actId="47"/>
        <pc:sldMkLst>
          <pc:docMk/>
          <pc:sldMk cId="1294877108" sldId="40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658098822" sldId="408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461260671" sldId="41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537671066" sldId="414"/>
        </pc:sldMkLst>
      </pc:sldChg>
      <pc:sldChg chg="del">
        <pc:chgData name="Andreas Dim" userId="866b12aa-3e45-4b36-93f5-7b30f9043169" providerId="ADAL" clId="{B94BD59D-6BAC-4A01-966B-EA606DAE3A44}" dt="2024-08-23T11:34:39.825" v="2" actId="47"/>
        <pc:sldMkLst>
          <pc:docMk/>
          <pc:sldMk cId="3688258435" sldId="418"/>
        </pc:sldMkLst>
      </pc:sldChg>
      <pc:sldChg chg="addSp delSp modSp mod">
        <pc:chgData name="Andreas Dim" userId="866b12aa-3e45-4b36-93f5-7b30f9043169" providerId="ADAL" clId="{B94BD59D-6BAC-4A01-966B-EA606DAE3A44}" dt="2024-08-23T13:19:01.027" v="892" actId="1076"/>
        <pc:sldMkLst>
          <pc:docMk/>
          <pc:sldMk cId="1590805597" sldId="419"/>
        </pc:sldMkLst>
        <pc:spChg chg="mod">
          <ac:chgData name="Andreas Dim" userId="866b12aa-3e45-4b36-93f5-7b30f9043169" providerId="ADAL" clId="{B94BD59D-6BAC-4A01-966B-EA606DAE3A44}" dt="2024-08-23T11:37:14.338" v="36" actId="20577"/>
          <ac:spMkLst>
            <pc:docMk/>
            <pc:sldMk cId="1590805597" sldId="419"/>
            <ac:spMk id="5" creationId="{A2B438C5-78D3-BA45-8598-54344CD4802A}"/>
          </ac:spMkLst>
        </pc:spChg>
        <pc:spChg chg="del">
          <ac:chgData name="Andreas Dim" userId="866b12aa-3e45-4b36-93f5-7b30f9043169" providerId="ADAL" clId="{B94BD59D-6BAC-4A01-966B-EA606DAE3A44}" dt="2024-08-23T11:37:18.488" v="37" actId="478"/>
          <ac:spMkLst>
            <pc:docMk/>
            <pc:sldMk cId="1590805597" sldId="419"/>
            <ac:spMk id="6" creationId="{CCA4B51D-DE01-E843-9591-42EB5841E7D0}"/>
          </ac:spMkLst>
        </pc:spChg>
        <pc:spChg chg="add del mod">
          <ac:chgData name="Andreas Dim" userId="866b12aa-3e45-4b36-93f5-7b30f9043169" providerId="ADAL" clId="{B94BD59D-6BAC-4A01-966B-EA606DAE3A44}" dt="2024-08-23T11:37:21.627" v="38" actId="478"/>
          <ac:spMkLst>
            <pc:docMk/>
            <pc:sldMk cId="1590805597" sldId="419"/>
            <ac:spMk id="7" creationId="{65EDEDD6-69F5-97DA-5BD2-A3C89D81256B}"/>
          </ac:spMkLst>
        </pc:spChg>
        <pc:spChg chg="add mod">
          <ac:chgData name="Andreas Dim" userId="866b12aa-3e45-4b36-93f5-7b30f9043169" providerId="ADAL" clId="{B94BD59D-6BAC-4A01-966B-EA606DAE3A44}" dt="2024-08-23T13:19:01.027" v="892" actId="1076"/>
          <ac:spMkLst>
            <pc:docMk/>
            <pc:sldMk cId="1590805597" sldId="419"/>
            <ac:spMk id="8" creationId="{E5FF4EB7-317A-7B24-F04B-1C2ED43D02FB}"/>
          </ac:spMkLst>
        </pc:spChg>
        <pc:spChg chg="add del mod">
          <ac:chgData name="Andreas Dim" userId="866b12aa-3e45-4b36-93f5-7b30f9043169" providerId="ADAL" clId="{B94BD59D-6BAC-4A01-966B-EA606DAE3A44}" dt="2024-08-23T13:11:19.488" v="864"/>
          <ac:spMkLst>
            <pc:docMk/>
            <pc:sldMk cId="1590805597" sldId="419"/>
            <ac:spMk id="10" creationId="{8B7F8475-CB7D-D036-E819-064D6A2F088B}"/>
          </ac:spMkLst>
        </pc:spChg>
        <pc:spChg chg="add mod">
          <ac:chgData name="Andreas Dim" userId="866b12aa-3e45-4b36-93f5-7b30f9043169" providerId="ADAL" clId="{B94BD59D-6BAC-4A01-966B-EA606DAE3A44}" dt="2024-08-23T13:11:30.435" v="868" actId="20577"/>
          <ac:spMkLst>
            <pc:docMk/>
            <pc:sldMk cId="1590805597" sldId="419"/>
            <ac:spMk id="11" creationId="{40E51109-78B8-DC31-CD04-565EFBC8BDA9}"/>
          </ac:spMkLst>
        </pc:spChg>
        <pc:picChg chg="add mod">
          <ac:chgData name="Andreas Dim" userId="866b12aa-3e45-4b36-93f5-7b30f9043169" providerId="ADAL" clId="{B94BD59D-6BAC-4A01-966B-EA606DAE3A44}" dt="2024-08-23T13:18:57.806" v="891" actId="1076"/>
          <ac:picMkLst>
            <pc:docMk/>
            <pc:sldMk cId="1590805597" sldId="419"/>
            <ac:picMk id="12" creationId="{E0B5A10F-3B23-E028-D22C-CBBCD3709299}"/>
          </ac:picMkLst>
        </pc:picChg>
        <pc:picChg chg="mod">
          <ac:chgData name="Andreas Dim" userId="866b12aa-3e45-4b36-93f5-7b30f9043169" providerId="ADAL" clId="{B94BD59D-6BAC-4A01-966B-EA606DAE3A44}" dt="2024-08-23T13:19:01.027" v="892" actId="1076"/>
          <ac:picMkLst>
            <pc:docMk/>
            <pc:sldMk cId="1590805597" sldId="419"/>
            <ac:picMk id="7170" creationId="{DD7B3116-6009-FDFA-DE38-9FFC73E65932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73718435" sldId="420"/>
        </pc:sldMkLst>
      </pc:sldChg>
      <pc:sldChg chg="addSp delSp modSp add mod ord">
        <pc:chgData name="Andreas Dim" userId="866b12aa-3e45-4b36-93f5-7b30f9043169" providerId="ADAL" clId="{B94BD59D-6BAC-4A01-966B-EA606DAE3A44}" dt="2024-08-23T12:19:58.411" v="484" actId="478"/>
        <pc:sldMkLst>
          <pc:docMk/>
          <pc:sldMk cId="537246138" sldId="420"/>
        </pc:sldMkLst>
        <pc:spChg chg="mod">
          <ac:chgData name="Andreas Dim" userId="866b12aa-3e45-4b36-93f5-7b30f9043169" providerId="ADAL" clId="{B94BD59D-6BAC-4A01-966B-EA606DAE3A44}" dt="2024-08-23T11:38:05.971" v="60" actId="20577"/>
          <ac:spMkLst>
            <pc:docMk/>
            <pc:sldMk cId="537246138" sldId="420"/>
            <ac:spMk id="5" creationId="{A2B438C5-78D3-BA45-8598-54344CD4802A}"/>
          </ac:spMkLst>
        </pc:spChg>
        <pc:spChg chg="add mod">
          <ac:chgData name="Andreas Dim" userId="866b12aa-3e45-4b36-93f5-7b30f9043169" providerId="ADAL" clId="{B94BD59D-6BAC-4A01-966B-EA606DAE3A44}" dt="2024-08-23T11:40:14.030" v="454" actId="20577"/>
          <ac:spMkLst>
            <pc:docMk/>
            <pc:sldMk cId="537246138" sldId="420"/>
            <ac:spMk id="6" creationId="{B034225F-20B2-9C55-FC91-21669DA27A8A}"/>
          </ac:spMkLst>
        </pc:spChg>
        <pc:spChg chg="del">
          <ac:chgData name="Andreas Dim" userId="866b12aa-3e45-4b36-93f5-7b30f9043169" providerId="ADAL" clId="{B94BD59D-6BAC-4A01-966B-EA606DAE3A44}" dt="2024-08-23T12:19:58.411" v="484" actId="478"/>
          <ac:spMkLst>
            <pc:docMk/>
            <pc:sldMk cId="537246138" sldId="420"/>
            <ac:spMk id="8" creationId="{E5FF4EB7-317A-7B24-F04B-1C2ED43D02FB}"/>
          </ac:spMkLst>
        </pc:spChg>
        <pc:picChg chg="del">
          <ac:chgData name="Andreas Dim" userId="866b12aa-3e45-4b36-93f5-7b30f9043169" providerId="ADAL" clId="{B94BD59D-6BAC-4A01-966B-EA606DAE3A44}" dt="2024-08-23T12:19:57.578" v="483" actId="478"/>
          <ac:picMkLst>
            <pc:docMk/>
            <pc:sldMk cId="537246138" sldId="420"/>
            <ac:picMk id="7170" creationId="{DD7B3116-6009-FDFA-DE38-9FFC73E65932}"/>
          </ac:picMkLst>
        </pc:picChg>
      </pc:sldChg>
      <pc:sldChg chg="addSp delSp modSp add mod">
        <pc:chgData name="Andreas Dim" userId="866b12aa-3e45-4b36-93f5-7b30f9043169" providerId="ADAL" clId="{B94BD59D-6BAC-4A01-966B-EA606DAE3A44}" dt="2024-08-23T12:29:43.738" v="852" actId="1076"/>
        <pc:sldMkLst>
          <pc:docMk/>
          <pc:sldMk cId="965213970" sldId="421"/>
        </pc:sldMkLst>
        <pc:spChg chg="mod">
          <ac:chgData name="Andreas Dim" userId="866b12aa-3e45-4b36-93f5-7b30f9043169" providerId="ADAL" clId="{B94BD59D-6BAC-4A01-966B-EA606DAE3A44}" dt="2024-08-23T12:19:26.908" v="475" actId="20577"/>
          <ac:spMkLst>
            <pc:docMk/>
            <pc:sldMk cId="965213970" sldId="421"/>
            <ac:spMk id="5" creationId="{A2B438C5-78D3-BA45-8598-54344CD4802A}"/>
          </ac:spMkLst>
        </pc:spChg>
        <pc:spChg chg="add del mod">
          <ac:chgData name="Andreas Dim" userId="866b12aa-3e45-4b36-93f5-7b30f9043169" providerId="ADAL" clId="{B94BD59D-6BAC-4A01-966B-EA606DAE3A44}" dt="2024-08-23T12:19:53.722" v="482"/>
          <ac:spMkLst>
            <pc:docMk/>
            <pc:sldMk cId="965213970" sldId="421"/>
            <ac:spMk id="7" creationId="{80DF7CF1-F597-9713-CF9E-CB8B97B00AC9}"/>
          </ac:spMkLst>
        </pc:spChg>
        <pc:spChg chg="del">
          <ac:chgData name="Andreas Dim" userId="866b12aa-3e45-4b36-93f5-7b30f9043169" providerId="ADAL" clId="{B94BD59D-6BAC-4A01-966B-EA606DAE3A44}" dt="2024-08-23T12:20:18.465" v="486" actId="478"/>
          <ac:spMkLst>
            <pc:docMk/>
            <pc:sldMk cId="965213970" sldId="421"/>
            <ac:spMk id="8" creationId="{E5FF4EB7-317A-7B24-F04B-1C2ED43D02FB}"/>
          </ac:spMkLst>
        </pc:spChg>
        <pc:spChg chg="add mod">
          <ac:chgData name="Andreas Dim" userId="866b12aa-3e45-4b36-93f5-7b30f9043169" providerId="ADAL" clId="{B94BD59D-6BAC-4A01-966B-EA606DAE3A44}" dt="2024-08-23T12:29:43.738" v="852" actId="1076"/>
          <ac:spMkLst>
            <pc:docMk/>
            <pc:sldMk cId="965213970" sldId="421"/>
            <ac:spMk id="9" creationId="{D1BFD8C6-E0CA-9333-4B2D-F99E495697BC}"/>
          </ac:spMkLst>
        </pc:spChg>
        <pc:spChg chg="add mod">
          <ac:chgData name="Andreas Dim" userId="866b12aa-3e45-4b36-93f5-7b30f9043169" providerId="ADAL" clId="{B94BD59D-6BAC-4A01-966B-EA606DAE3A44}" dt="2024-08-23T12:29:03.129" v="847" actId="1076"/>
          <ac:spMkLst>
            <pc:docMk/>
            <pc:sldMk cId="965213970" sldId="421"/>
            <ac:spMk id="15" creationId="{0975E132-3F15-46E1-92A7-A2CAA51627A4}"/>
          </ac:spMkLst>
        </pc:spChg>
        <pc:spChg chg="add mod">
          <ac:chgData name="Andreas Dim" userId="866b12aa-3e45-4b36-93f5-7b30f9043169" providerId="ADAL" clId="{B94BD59D-6BAC-4A01-966B-EA606DAE3A44}" dt="2024-08-23T12:29:34.677" v="851" actId="1076"/>
          <ac:spMkLst>
            <pc:docMk/>
            <pc:sldMk cId="965213970" sldId="421"/>
            <ac:spMk id="17" creationId="{E2BAB926-539B-CCA7-5B36-32324391A387}"/>
          </ac:spMkLst>
        </pc:spChg>
        <pc:picChg chg="add mod">
          <ac:chgData name="Andreas Dim" userId="866b12aa-3e45-4b36-93f5-7b30f9043169" providerId="ADAL" clId="{B94BD59D-6BAC-4A01-966B-EA606DAE3A44}" dt="2024-08-23T12:26:18.582" v="772" actId="1076"/>
          <ac:picMkLst>
            <pc:docMk/>
            <pc:sldMk cId="965213970" sldId="421"/>
            <ac:picMk id="11" creationId="{211EDB86-0E5C-B047-6272-83984F1F3867}"/>
          </ac:picMkLst>
        </pc:picChg>
        <pc:picChg chg="add mod">
          <ac:chgData name="Andreas Dim" userId="866b12aa-3e45-4b36-93f5-7b30f9043169" providerId="ADAL" clId="{B94BD59D-6BAC-4A01-966B-EA606DAE3A44}" dt="2024-08-23T12:27:30.363" v="776" actId="1076"/>
          <ac:picMkLst>
            <pc:docMk/>
            <pc:sldMk cId="965213970" sldId="421"/>
            <ac:picMk id="13" creationId="{AD28EBE4-8778-6F10-7BB2-1E027227FF74}"/>
          </ac:picMkLst>
        </pc:picChg>
        <pc:picChg chg="del">
          <ac:chgData name="Andreas Dim" userId="866b12aa-3e45-4b36-93f5-7b30f9043169" providerId="ADAL" clId="{B94BD59D-6BAC-4A01-966B-EA606DAE3A44}" dt="2024-08-23T12:20:18.465" v="486" actId="478"/>
          <ac:picMkLst>
            <pc:docMk/>
            <pc:sldMk cId="965213970" sldId="421"/>
            <ac:picMk id="7170" creationId="{DD7B3116-6009-FDFA-DE38-9FFC73E65932}"/>
          </ac:picMkLst>
        </pc:picChg>
      </pc:sldChg>
      <pc:sldChg chg="addSp delSp modSp add del mod modClrScheme chgLayout">
        <pc:chgData name="Andreas Dim" userId="866b12aa-3e45-4b36-93f5-7b30f9043169" providerId="ADAL" clId="{B94BD59D-6BAC-4A01-966B-EA606DAE3A44}" dt="2024-08-26T08:05:12.044" v="1480" actId="47"/>
        <pc:sldMkLst>
          <pc:docMk/>
          <pc:sldMk cId="0" sldId="422"/>
        </pc:sldMkLst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2" creationId="{1AAF181A-B7EE-CF1D-B063-9E28483054B0}"/>
          </ac:spMkLst>
        </pc:spChg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3" creationId="{45AF1692-3868-A4E4-8E51-B6A95D8E5BE5}"/>
          </ac:spMkLst>
        </pc:spChg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4" creationId="{013FFE74-0E39-270B-B8E3-4B81DA07C2B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2"/>
            <ac:spMk id="6147" creationId="{BD331D80-B0B7-EE5B-C271-1729D6699D3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2"/>
            <ac:spMk id="19457" creationId="{94C28F76-2288-C023-8086-F06B9E33ADEB}"/>
          </ac:spMkLst>
        </pc:spChg>
        <pc:spChg chg="del mod ord">
          <ac:chgData name="Andreas Dim" userId="866b12aa-3e45-4b36-93f5-7b30f9043169" providerId="ADAL" clId="{B94BD59D-6BAC-4A01-966B-EA606DAE3A44}" dt="2024-08-23T13:25:34.219" v="927" actId="478"/>
          <ac:spMkLst>
            <pc:docMk/>
            <pc:sldMk cId="0" sldId="422"/>
            <ac:spMk id="19459" creationId="{0A109E95-CE05-8B30-22D7-FA1123084618}"/>
          </ac:spMkLst>
        </pc:spChg>
      </pc:sldChg>
      <pc:sldChg chg="add del">
        <pc:chgData name="Andreas Dim" userId="866b12aa-3e45-4b36-93f5-7b30f9043169" providerId="ADAL" clId="{B94BD59D-6BAC-4A01-966B-EA606DAE3A44}" dt="2024-08-23T13:12:43.934" v="870" actId="47"/>
        <pc:sldMkLst>
          <pc:docMk/>
          <pc:sldMk cId="2225673448" sldId="42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060843996" sldId="422"/>
        </pc:sldMkLst>
      </pc:sldChg>
      <pc:sldChg chg="addSp delSp modSp add del mod modClrScheme chgLayout">
        <pc:chgData name="Andreas Dim" userId="866b12aa-3e45-4b36-93f5-7b30f9043169" providerId="ADAL" clId="{B94BD59D-6BAC-4A01-966B-EA606DAE3A44}" dt="2024-08-26T08:05:14.205" v="1481" actId="47"/>
        <pc:sldMkLst>
          <pc:docMk/>
          <pc:sldMk cId="0" sldId="423"/>
        </pc:sldMkLst>
        <pc:spChg chg="add mod">
          <ac:chgData name="Andreas Dim" userId="866b12aa-3e45-4b36-93f5-7b30f9043169" providerId="ADAL" clId="{B94BD59D-6BAC-4A01-966B-EA606DAE3A44}" dt="2024-08-23T13:26:36.839" v="956"/>
          <ac:spMkLst>
            <pc:docMk/>
            <pc:sldMk cId="0" sldId="423"/>
            <ac:spMk id="2" creationId="{ED35A0D0-321A-FFD0-67E6-1767586D08D0}"/>
          </ac:spMkLst>
        </pc:spChg>
        <pc:spChg chg="add mod">
          <ac:chgData name="Andreas Dim" userId="866b12aa-3e45-4b36-93f5-7b30f9043169" providerId="ADAL" clId="{B94BD59D-6BAC-4A01-966B-EA606DAE3A44}" dt="2024-08-23T13:26:38.331" v="957"/>
          <ac:spMkLst>
            <pc:docMk/>
            <pc:sldMk cId="0" sldId="423"/>
            <ac:spMk id="3" creationId="{8F86ABDA-CE84-DEAF-E8BE-567320CDE8D0}"/>
          </ac:spMkLst>
        </pc:spChg>
        <pc:spChg chg="add mod">
          <ac:chgData name="Andreas Dim" userId="866b12aa-3e45-4b36-93f5-7b30f9043169" providerId="ADAL" clId="{B94BD59D-6BAC-4A01-966B-EA606DAE3A44}" dt="2024-08-23T13:26:36.839" v="956"/>
          <ac:spMkLst>
            <pc:docMk/>
            <pc:sldMk cId="0" sldId="423"/>
            <ac:spMk id="4" creationId="{0C9342CC-18D3-0315-800E-352016268697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5" creationId="{E3722161-633C-E1EA-9CFB-A66C49D624C3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6" creationId="{5DACAD9F-3C76-9260-E5E4-FD98A684CEB2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7" creationId="{C84C1DD2-0961-83AD-F4E2-9F85EC3D5E4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3"/>
            <ac:spMk id="20481" creationId="{EBC62467-AF25-0A3A-13AE-7DCFD7350FB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3"/>
            <ac:spMk id="20482" creationId="{742BC460-7CC1-84A6-365C-D68C6E47C564}"/>
          </ac:spMkLst>
        </pc:spChg>
        <pc:spChg chg="del mod ord">
          <ac:chgData name="Andreas Dim" userId="866b12aa-3e45-4b36-93f5-7b30f9043169" providerId="ADAL" clId="{B94BD59D-6BAC-4A01-966B-EA606DAE3A44}" dt="2024-08-23T13:26:41.816" v="958" actId="478"/>
          <ac:spMkLst>
            <pc:docMk/>
            <pc:sldMk cId="0" sldId="423"/>
            <ac:spMk id="20483" creationId="{97EDC872-9629-E9EE-19DB-18A4263C45ED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531392649" sldId="423"/>
        </pc:sldMkLst>
      </pc:sldChg>
      <pc:sldChg chg="addSp delSp modSp new del mod">
        <pc:chgData name="Andreas Dim" userId="866b12aa-3e45-4b36-93f5-7b30f9043169" providerId="ADAL" clId="{B94BD59D-6BAC-4A01-966B-EA606DAE3A44}" dt="2024-08-26T10:01:49.291" v="2222" actId="47"/>
        <pc:sldMkLst>
          <pc:docMk/>
          <pc:sldMk cId="1640373409" sldId="424"/>
        </pc:sldMkLst>
        <pc:spChg chg="del">
          <ac:chgData name="Andreas Dim" userId="866b12aa-3e45-4b36-93f5-7b30f9043169" providerId="ADAL" clId="{B94BD59D-6BAC-4A01-966B-EA606DAE3A44}" dt="2024-08-26T07:08:13.454" v="985" actId="478"/>
          <ac:spMkLst>
            <pc:docMk/>
            <pc:sldMk cId="1640373409" sldId="424"/>
            <ac:spMk id="6" creationId="{1C376AA2-01B1-D997-FBCB-4B1BFAEC03C8}"/>
          </ac:spMkLst>
        </pc:spChg>
        <pc:picChg chg="add mod">
          <ac:chgData name="Andreas Dim" userId="866b12aa-3e45-4b36-93f5-7b30f9043169" providerId="ADAL" clId="{B94BD59D-6BAC-4A01-966B-EA606DAE3A44}" dt="2024-08-26T07:08:17.708" v="988" actId="1076"/>
          <ac:picMkLst>
            <pc:docMk/>
            <pc:sldMk cId="1640373409" sldId="424"/>
            <ac:picMk id="8" creationId="{1C4B670E-97C0-543B-8FB0-5D2A0F4A9B6F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137521185" sldId="424"/>
        </pc:sldMkLst>
      </pc:sldChg>
      <pc:sldChg chg="addSp delSp modSp new del mod">
        <pc:chgData name="Andreas Dim" userId="866b12aa-3e45-4b36-93f5-7b30f9043169" providerId="ADAL" clId="{B94BD59D-6BAC-4A01-966B-EA606DAE3A44}" dt="2024-08-26T10:01:49.291" v="2222" actId="47"/>
        <pc:sldMkLst>
          <pc:docMk/>
          <pc:sldMk cId="1869943598" sldId="425"/>
        </pc:sldMkLst>
        <pc:spChg chg="del">
          <ac:chgData name="Andreas Dim" userId="866b12aa-3e45-4b36-93f5-7b30f9043169" providerId="ADAL" clId="{B94BD59D-6BAC-4A01-966B-EA606DAE3A44}" dt="2024-08-26T07:08:33.482" v="990" actId="478"/>
          <ac:spMkLst>
            <pc:docMk/>
            <pc:sldMk cId="1869943598" sldId="425"/>
            <ac:spMk id="6" creationId="{B21F2F4D-FC3C-9538-25FB-ACA659ED29C8}"/>
          </ac:spMkLst>
        </pc:spChg>
        <pc:picChg chg="add mod">
          <ac:chgData name="Andreas Dim" userId="866b12aa-3e45-4b36-93f5-7b30f9043169" providerId="ADAL" clId="{B94BD59D-6BAC-4A01-966B-EA606DAE3A44}" dt="2024-08-26T07:08:38.731" v="992" actId="1076"/>
          <ac:picMkLst>
            <pc:docMk/>
            <pc:sldMk cId="1869943598" sldId="425"/>
            <ac:picMk id="8" creationId="{32105BB2-1FA8-B538-A405-18EBE5EE4839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174093771" sldId="425"/>
        </pc:sldMkLst>
      </pc:sldChg>
      <pc:sldChg chg="addSp delSp modSp add mod ord">
        <pc:chgData name="Andreas Dim" userId="866b12aa-3e45-4b36-93f5-7b30f9043169" providerId="ADAL" clId="{B94BD59D-6BAC-4A01-966B-EA606DAE3A44}" dt="2024-09-15T18:31:50.714" v="3195" actId="20577"/>
        <pc:sldMkLst>
          <pc:docMk/>
          <pc:sldMk cId="3489059687" sldId="426"/>
        </pc:sldMkLst>
        <pc:spChg chg="mod">
          <ac:chgData name="Andreas Dim" userId="866b12aa-3e45-4b36-93f5-7b30f9043169" providerId="ADAL" clId="{B94BD59D-6BAC-4A01-966B-EA606DAE3A44}" dt="2024-09-15T18:31:50.714" v="3195" actId="20577"/>
          <ac:spMkLst>
            <pc:docMk/>
            <pc:sldMk cId="3489059687" sldId="426"/>
            <ac:spMk id="20481" creationId="{EBC62467-AF25-0A3A-13AE-7DCFD7350FB9}"/>
          </ac:spMkLst>
        </pc:spChg>
        <pc:spChg chg="mod">
          <ac:chgData name="Andreas Dim" userId="866b12aa-3e45-4b36-93f5-7b30f9043169" providerId="ADAL" clId="{B94BD59D-6BAC-4A01-966B-EA606DAE3A44}" dt="2024-08-26T07:35:21.598" v="1474" actId="113"/>
          <ac:spMkLst>
            <pc:docMk/>
            <pc:sldMk cId="3489059687" sldId="426"/>
            <ac:spMk id="20482" creationId="{742BC460-7CC1-84A6-365C-D68C6E47C564}"/>
          </ac:spMkLst>
        </pc:spChg>
        <pc:picChg chg="add del mod">
          <ac:chgData name="Andreas Dim" userId="866b12aa-3e45-4b36-93f5-7b30f9043169" providerId="ADAL" clId="{B94BD59D-6BAC-4A01-966B-EA606DAE3A44}" dt="2024-08-26T07:35:09.080" v="1465" actId="478"/>
          <ac:picMkLst>
            <pc:docMk/>
            <pc:sldMk cId="3489059687" sldId="426"/>
            <ac:picMk id="6" creationId="{7B744394-FB23-3EAF-DDA6-A8938D3AD267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578953423" sldId="426"/>
        </pc:sldMkLst>
      </pc:sldChg>
      <pc:sldChg chg="addSp modSp add mod ord">
        <pc:chgData name="Andreas Dim" userId="866b12aa-3e45-4b36-93f5-7b30f9043169" providerId="ADAL" clId="{B94BD59D-6BAC-4A01-966B-EA606DAE3A44}" dt="2024-09-15T18:31:47.236" v="3194" actId="20577"/>
        <pc:sldMkLst>
          <pc:docMk/>
          <pc:sldMk cId="861015107" sldId="427"/>
        </pc:sldMkLst>
        <pc:spChg chg="mod">
          <ac:chgData name="Andreas Dim" userId="866b12aa-3e45-4b36-93f5-7b30f9043169" providerId="ADAL" clId="{B94BD59D-6BAC-4A01-966B-EA606DAE3A44}" dt="2024-09-15T18:31:47.236" v="3194" actId="20577"/>
          <ac:spMkLst>
            <pc:docMk/>
            <pc:sldMk cId="861015107" sldId="427"/>
            <ac:spMk id="20481" creationId="{EBC62467-AF25-0A3A-13AE-7DCFD7350FB9}"/>
          </ac:spMkLst>
        </pc:spChg>
        <pc:spChg chg="mod">
          <ac:chgData name="Andreas Dim" userId="866b12aa-3e45-4b36-93f5-7b30f9043169" providerId="ADAL" clId="{B94BD59D-6BAC-4A01-966B-EA606DAE3A44}" dt="2024-08-26T07:33:55.809" v="1441" actId="21"/>
          <ac:spMkLst>
            <pc:docMk/>
            <pc:sldMk cId="861015107" sldId="427"/>
            <ac:spMk id="20482" creationId="{742BC460-7CC1-84A6-365C-D68C6E47C564}"/>
          </ac:spMkLst>
        </pc:spChg>
        <pc:picChg chg="add mod">
          <ac:chgData name="Andreas Dim" userId="866b12aa-3e45-4b36-93f5-7b30f9043169" providerId="ADAL" clId="{B94BD59D-6BAC-4A01-966B-EA606DAE3A44}" dt="2024-08-26T07:34:11.211" v="1447" actId="1076"/>
          <ac:picMkLst>
            <pc:docMk/>
            <pc:sldMk cId="861015107" sldId="427"/>
            <ac:picMk id="5" creationId="{98C5F9DE-3A59-C0B5-D124-854638F7AABA}"/>
          </ac:picMkLst>
        </pc:picChg>
        <pc:picChg chg="mod">
          <ac:chgData name="Andreas Dim" userId="866b12aa-3e45-4b36-93f5-7b30f9043169" providerId="ADAL" clId="{B94BD59D-6BAC-4A01-966B-EA606DAE3A44}" dt="2024-08-26T07:34:12.969" v="1448" actId="1076"/>
          <ac:picMkLst>
            <pc:docMk/>
            <pc:sldMk cId="861015107" sldId="427"/>
            <ac:picMk id="6" creationId="{7B744394-FB23-3EAF-DDA6-A8938D3AD267}"/>
          </ac:picMkLst>
        </pc:picChg>
        <pc:picChg chg="add mod">
          <ac:chgData name="Andreas Dim" userId="866b12aa-3e45-4b36-93f5-7b30f9043169" providerId="ADAL" clId="{B94BD59D-6BAC-4A01-966B-EA606DAE3A44}" dt="2024-08-26T07:33:57.366" v="1442" actId="1076"/>
          <ac:picMkLst>
            <pc:docMk/>
            <pc:sldMk cId="861015107" sldId="427"/>
            <ac:picMk id="8" creationId="{8A652D32-9586-BE2D-CC21-CE4D8B3D58C5}"/>
          </ac:picMkLst>
        </pc:picChg>
      </pc:sldChg>
      <pc:sldChg chg="add del">
        <pc:chgData name="Andreas Dim" userId="866b12aa-3e45-4b36-93f5-7b30f9043169" providerId="ADAL" clId="{B94BD59D-6BAC-4A01-966B-EA606DAE3A44}" dt="2024-08-26T07:18:52.819" v="1005" actId="47"/>
        <pc:sldMkLst>
          <pc:docMk/>
          <pc:sldMk cId="3034918315" sldId="427"/>
        </pc:sldMkLst>
      </pc:sldChg>
      <pc:sldChg chg="modSp add mod ord">
        <pc:chgData name="Andreas Dim" userId="866b12aa-3e45-4b36-93f5-7b30f9043169" providerId="ADAL" clId="{B94BD59D-6BAC-4A01-966B-EA606DAE3A44}" dt="2024-09-15T10:12:10.285" v="3187" actId="20577"/>
        <pc:sldMkLst>
          <pc:docMk/>
          <pc:sldMk cId="2232634806" sldId="428"/>
        </pc:sldMkLst>
        <pc:spChg chg="mod">
          <ac:chgData name="Andreas Dim" userId="866b12aa-3e45-4b36-93f5-7b30f9043169" providerId="ADAL" clId="{B94BD59D-6BAC-4A01-966B-EA606DAE3A44}" dt="2024-09-15T10:12:10.285" v="3187" actId="20577"/>
          <ac:spMkLst>
            <pc:docMk/>
            <pc:sldMk cId="2232634806" sldId="428"/>
            <ac:spMk id="2" creationId="{0454B1B5-E669-AF49-A0AE-547CF39A83F4}"/>
          </ac:spMkLst>
        </pc:spChg>
      </pc:sldChg>
      <pc:sldChg chg="delSp modSp add mod ord">
        <pc:chgData name="Andreas Dim" userId="866b12aa-3e45-4b36-93f5-7b30f9043169" providerId="ADAL" clId="{B94BD59D-6BAC-4A01-966B-EA606DAE3A44}" dt="2024-09-15T18:31:38.937" v="3193" actId="6549"/>
        <pc:sldMkLst>
          <pc:docMk/>
          <pc:sldMk cId="301387138" sldId="429"/>
        </pc:sldMkLst>
        <pc:spChg chg="mod">
          <ac:chgData name="Andreas Dim" userId="866b12aa-3e45-4b36-93f5-7b30f9043169" providerId="ADAL" clId="{B94BD59D-6BAC-4A01-966B-EA606DAE3A44}" dt="2024-09-15T18:31:38.937" v="3193" actId="6549"/>
          <ac:spMkLst>
            <pc:docMk/>
            <pc:sldMk cId="301387138" sldId="429"/>
            <ac:spMk id="20481" creationId="{EBC62467-AF25-0A3A-13AE-7DCFD7350FB9}"/>
          </ac:spMkLst>
        </pc:spChg>
        <pc:spChg chg="mod">
          <ac:chgData name="Andreas Dim" userId="866b12aa-3e45-4b36-93f5-7b30f9043169" providerId="ADAL" clId="{B94BD59D-6BAC-4A01-966B-EA606DAE3A44}" dt="2024-08-26T07:26:19.067" v="1366" actId="6549"/>
          <ac:spMkLst>
            <pc:docMk/>
            <pc:sldMk cId="301387138" sldId="429"/>
            <ac:spMk id="20482" creationId="{742BC460-7CC1-84A6-365C-D68C6E47C564}"/>
          </ac:spMkLst>
        </pc:spChg>
        <pc:picChg chg="del">
          <ac:chgData name="Andreas Dim" userId="866b12aa-3e45-4b36-93f5-7b30f9043169" providerId="ADAL" clId="{B94BD59D-6BAC-4A01-966B-EA606DAE3A44}" dt="2024-08-26T07:26:21.278" v="1367" actId="478"/>
          <ac:picMkLst>
            <pc:docMk/>
            <pc:sldMk cId="301387138" sldId="429"/>
            <ac:picMk id="6" creationId="{7B744394-FB23-3EAF-DDA6-A8938D3AD267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88478732" sldId="429"/>
        </pc:sldMkLst>
      </pc:sldChg>
      <pc:sldChg chg="modSp add mod ord">
        <pc:chgData name="Andreas Dim" userId="866b12aa-3e45-4b36-93f5-7b30f9043169" providerId="ADAL" clId="{B94BD59D-6BAC-4A01-966B-EA606DAE3A44}" dt="2024-09-15T10:12:13.507" v="3189" actId="20577"/>
        <pc:sldMkLst>
          <pc:docMk/>
          <pc:sldMk cId="1483457005" sldId="430"/>
        </pc:sldMkLst>
        <pc:spChg chg="mod">
          <ac:chgData name="Andreas Dim" userId="866b12aa-3e45-4b36-93f5-7b30f9043169" providerId="ADAL" clId="{B94BD59D-6BAC-4A01-966B-EA606DAE3A44}" dt="2024-09-15T10:12:13.507" v="3189" actId="20577"/>
          <ac:spMkLst>
            <pc:docMk/>
            <pc:sldMk cId="1483457005" sldId="430"/>
            <ac:spMk id="2" creationId="{0454B1B5-E669-AF49-A0AE-547CF39A83F4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987837233" sldId="431"/>
        </pc:sldMkLst>
      </pc:sldChg>
      <pc:sldChg chg="addSp delSp modSp add mod">
        <pc:chgData name="Andreas Dim" userId="866b12aa-3e45-4b36-93f5-7b30f9043169" providerId="ADAL" clId="{B94BD59D-6BAC-4A01-966B-EA606DAE3A44}" dt="2024-09-15T18:32:03.802" v="3200" actId="20577"/>
        <pc:sldMkLst>
          <pc:docMk/>
          <pc:sldMk cId="3211432770" sldId="431"/>
        </pc:sldMkLst>
        <pc:spChg chg="add mod">
          <ac:chgData name="Andreas Dim" userId="866b12aa-3e45-4b36-93f5-7b30f9043169" providerId="ADAL" clId="{B94BD59D-6BAC-4A01-966B-EA606DAE3A44}" dt="2024-08-26T08:27:14.912" v="1702" actId="1076"/>
          <ac:spMkLst>
            <pc:docMk/>
            <pc:sldMk cId="3211432770" sldId="431"/>
            <ac:spMk id="5" creationId="{B740FEEC-0AF9-324B-1D2E-E1AF300B714A}"/>
          </ac:spMkLst>
        </pc:spChg>
        <pc:spChg chg="add del mod">
          <ac:chgData name="Andreas Dim" userId="866b12aa-3e45-4b36-93f5-7b30f9043169" providerId="ADAL" clId="{B94BD59D-6BAC-4A01-966B-EA606DAE3A44}" dt="2024-08-26T08:26:54.471" v="1698" actId="478"/>
          <ac:spMkLst>
            <pc:docMk/>
            <pc:sldMk cId="3211432770" sldId="431"/>
            <ac:spMk id="7" creationId="{9D85ECD7-CA7A-F36D-27FE-668C346508DA}"/>
          </ac:spMkLst>
        </pc:spChg>
        <pc:spChg chg="add mod">
          <ac:chgData name="Andreas Dim" userId="866b12aa-3e45-4b36-93f5-7b30f9043169" providerId="ADAL" clId="{B94BD59D-6BAC-4A01-966B-EA606DAE3A44}" dt="2024-08-26T08:27:11.591" v="1701" actId="1076"/>
          <ac:spMkLst>
            <pc:docMk/>
            <pc:sldMk cId="3211432770" sldId="431"/>
            <ac:spMk id="9" creationId="{C7B415EF-1072-4BA1-D841-D5BD1A871E45}"/>
          </ac:spMkLst>
        </pc:spChg>
        <pc:spChg chg="mod">
          <ac:chgData name="Andreas Dim" userId="866b12aa-3e45-4b36-93f5-7b30f9043169" providerId="ADAL" clId="{B94BD59D-6BAC-4A01-966B-EA606DAE3A44}" dt="2024-09-15T18:32:03.802" v="3200" actId="20577"/>
          <ac:spMkLst>
            <pc:docMk/>
            <pc:sldMk cId="3211432770" sldId="431"/>
            <ac:spMk id="21505" creationId="{225EFE9F-9C1F-6F10-00DA-561519554AB6}"/>
          </ac:spMkLst>
        </pc:spChg>
        <pc:spChg chg="mod">
          <ac:chgData name="Andreas Dim" userId="866b12aa-3e45-4b36-93f5-7b30f9043169" providerId="ADAL" clId="{B94BD59D-6BAC-4A01-966B-EA606DAE3A44}" dt="2024-08-26T08:48:27.197" v="2211" actId="6549"/>
          <ac:spMkLst>
            <pc:docMk/>
            <pc:sldMk cId="3211432770" sldId="431"/>
            <ac:spMk id="21506" creationId="{0456A630-C126-7448-CA5C-A30F22D8BE3D}"/>
          </ac:spMkLst>
        </pc:spChg>
        <pc:picChg chg="mod">
          <ac:chgData name="Andreas Dim" userId="866b12aa-3e45-4b36-93f5-7b30f9043169" providerId="ADAL" clId="{B94BD59D-6BAC-4A01-966B-EA606DAE3A44}" dt="2024-08-26T08:27:11.591" v="1701" actId="1076"/>
          <ac:picMkLst>
            <pc:docMk/>
            <pc:sldMk cId="3211432770" sldId="431"/>
            <ac:picMk id="8" creationId="{CA3DB000-2CAA-6B36-81D9-9267A64B6AF7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800762102" sldId="432"/>
        </pc:sldMkLst>
      </pc:sldChg>
      <pc:sldChg chg="delSp modSp add mod ord">
        <pc:chgData name="Andreas Dim" userId="866b12aa-3e45-4b36-93f5-7b30f9043169" providerId="ADAL" clId="{B94BD59D-6BAC-4A01-966B-EA606DAE3A44}" dt="2024-09-15T18:33:20.250" v="3229"/>
        <pc:sldMkLst>
          <pc:docMk/>
          <pc:sldMk cId="4135216703" sldId="432"/>
        </pc:sldMkLst>
        <pc:spChg chg="del">
          <ac:chgData name="Andreas Dim" userId="866b12aa-3e45-4b36-93f5-7b30f9043169" providerId="ADAL" clId="{B94BD59D-6BAC-4A01-966B-EA606DAE3A44}" dt="2024-08-26T08:46:18.148" v="2117" actId="478"/>
          <ac:spMkLst>
            <pc:docMk/>
            <pc:sldMk cId="4135216703" sldId="432"/>
            <ac:spMk id="5" creationId="{B740FEEC-0AF9-324B-1D2E-E1AF300B714A}"/>
          </ac:spMkLst>
        </pc:spChg>
        <pc:spChg chg="del mod">
          <ac:chgData name="Andreas Dim" userId="866b12aa-3e45-4b36-93f5-7b30f9043169" providerId="ADAL" clId="{B94BD59D-6BAC-4A01-966B-EA606DAE3A44}" dt="2024-08-26T08:46:14.317" v="2116" actId="478"/>
          <ac:spMkLst>
            <pc:docMk/>
            <pc:sldMk cId="4135216703" sldId="432"/>
            <ac:spMk id="9" creationId="{C7B415EF-1072-4BA1-D841-D5BD1A871E45}"/>
          </ac:spMkLst>
        </pc:spChg>
        <pc:spChg chg="mod">
          <ac:chgData name="Andreas Dim" userId="866b12aa-3e45-4b36-93f5-7b30f9043169" providerId="ADAL" clId="{B94BD59D-6BAC-4A01-966B-EA606DAE3A44}" dt="2024-09-15T18:32:28.905" v="3207" actId="20577"/>
          <ac:spMkLst>
            <pc:docMk/>
            <pc:sldMk cId="4135216703" sldId="432"/>
            <ac:spMk id="21505" creationId="{225EFE9F-9C1F-6F10-00DA-561519554AB6}"/>
          </ac:spMkLst>
        </pc:spChg>
        <pc:spChg chg="mod">
          <ac:chgData name="Andreas Dim" userId="866b12aa-3e45-4b36-93f5-7b30f9043169" providerId="ADAL" clId="{B94BD59D-6BAC-4A01-966B-EA606DAE3A44}" dt="2024-09-15T18:32:33.336" v="3208" actId="113"/>
          <ac:spMkLst>
            <pc:docMk/>
            <pc:sldMk cId="4135216703" sldId="432"/>
            <ac:spMk id="21506" creationId="{0456A630-C126-7448-CA5C-A30F22D8BE3D}"/>
          </ac:spMkLst>
        </pc:spChg>
        <pc:picChg chg="del">
          <ac:chgData name="Andreas Dim" userId="866b12aa-3e45-4b36-93f5-7b30f9043169" providerId="ADAL" clId="{B94BD59D-6BAC-4A01-966B-EA606DAE3A44}" dt="2024-08-26T08:46:00.582" v="2112" actId="478"/>
          <ac:picMkLst>
            <pc:docMk/>
            <pc:sldMk cId="4135216703" sldId="432"/>
            <ac:picMk id="6" creationId="{2CC09DEC-A3D1-FE8B-CA2B-F3D4B225BB47}"/>
          </ac:picMkLst>
        </pc:picChg>
        <pc:picChg chg="del">
          <ac:chgData name="Andreas Dim" userId="866b12aa-3e45-4b36-93f5-7b30f9043169" providerId="ADAL" clId="{B94BD59D-6BAC-4A01-966B-EA606DAE3A44}" dt="2024-08-26T08:46:00.582" v="2112" actId="478"/>
          <ac:picMkLst>
            <pc:docMk/>
            <pc:sldMk cId="4135216703" sldId="432"/>
            <ac:picMk id="8" creationId="{CA3DB000-2CAA-6B36-81D9-9267A64B6AF7}"/>
          </ac:picMkLst>
        </pc:picChg>
      </pc:sldChg>
      <pc:sldChg chg="delSp modSp add mod ord">
        <pc:chgData name="Andreas Dim" userId="866b12aa-3e45-4b36-93f5-7b30f9043169" providerId="ADAL" clId="{B94BD59D-6BAC-4A01-966B-EA606DAE3A44}" dt="2024-09-15T18:42:27.393" v="3741" actId="20577"/>
        <pc:sldMkLst>
          <pc:docMk/>
          <pc:sldMk cId="3269296649" sldId="433"/>
        </pc:sldMkLst>
        <pc:spChg chg="mod">
          <ac:chgData name="Andreas Dim" userId="866b12aa-3e45-4b36-93f5-7b30f9043169" providerId="ADAL" clId="{B94BD59D-6BAC-4A01-966B-EA606DAE3A44}" dt="2024-09-15T18:42:27.393" v="3741" actId="20577"/>
          <ac:spMkLst>
            <pc:docMk/>
            <pc:sldMk cId="3269296649" sldId="433"/>
            <ac:spMk id="3" creationId="{BAAC7EB7-3390-67C9-CFA6-1F5B22E2424E}"/>
          </ac:spMkLst>
        </pc:spChg>
        <pc:spChg chg="del mod">
          <ac:chgData name="Andreas Dim" userId="866b12aa-3e45-4b36-93f5-7b30f9043169" providerId="ADAL" clId="{B94BD59D-6BAC-4A01-966B-EA606DAE3A44}" dt="2024-08-30T06:18:31.310" v="2369" actId="478"/>
          <ac:spMkLst>
            <pc:docMk/>
            <pc:sldMk cId="3269296649" sldId="433"/>
            <ac:spMk id="7" creationId="{0CA5943F-E265-7858-8A1F-E784FFA93FD5}"/>
          </ac:spMkLst>
        </pc:spChg>
        <pc:spChg chg="mod">
          <ac:chgData name="Andreas Dim" userId="866b12aa-3e45-4b36-93f5-7b30f9043169" providerId="ADAL" clId="{B94BD59D-6BAC-4A01-966B-EA606DAE3A44}" dt="2024-09-15T18:35:28.085" v="3294" actId="20577"/>
          <ac:spMkLst>
            <pc:docMk/>
            <pc:sldMk cId="3269296649" sldId="433"/>
            <ac:spMk id="31745" creationId="{3F2D4090-B936-F60D-E59E-3E8E53804182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723627955" sldId="433"/>
        </pc:sldMkLst>
      </pc:sldChg>
      <pc:sldChg chg="modSp add mod ord">
        <pc:chgData name="Andreas Dim" userId="866b12aa-3e45-4b36-93f5-7b30f9043169" providerId="ADAL" clId="{B94BD59D-6BAC-4A01-966B-EA606DAE3A44}" dt="2024-09-15T10:12:17.754" v="3191" actId="20577"/>
        <pc:sldMkLst>
          <pc:docMk/>
          <pc:sldMk cId="266568622" sldId="434"/>
        </pc:sldMkLst>
        <pc:spChg chg="mod">
          <ac:chgData name="Andreas Dim" userId="866b12aa-3e45-4b36-93f5-7b30f9043169" providerId="ADAL" clId="{B94BD59D-6BAC-4A01-966B-EA606DAE3A44}" dt="2024-09-15T10:12:17.754" v="3191" actId="20577"/>
          <ac:spMkLst>
            <pc:docMk/>
            <pc:sldMk cId="266568622" sldId="434"/>
            <ac:spMk id="2" creationId="{0454B1B5-E669-AF49-A0AE-547CF39A83F4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979609095" sldId="434"/>
        </pc:sldMkLst>
      </pc:sldChg>
      <pc:sldChg chg="modSp add mod ord">
        <pc:chgData name="Andreas Dim" userId="866b12aa-3e45-4b36-93f5-7b30f9043169" providerId="ADAL" clId="{B94BD59D-6BAC-4A01-966B-EA606DAE3A44}" dt="2024-09-15T18:32:58.155" v="3227" actId="20577"/>
        <pc:sldMkLst>
          <pc:docMk/>
          <pc:sldMk cId="400817739" sldId="435"/>
        </pc:sldMkLst>
        <pc:spChg chg="mod">
          <ac:chgData name="Andreas Dim" userId="866b12aa-3e45-4b36-93f5-7b30f9043169" providerId="ADAL" clId="{B94BD59D-6BAC-4A01-966B-EA606DAE3A44}" dt="2024-09-15T18:32:58.155" v="3227" actId="20577"/>
          <ac:spMkLst>
            <pc:docMk/>
            <pc:sldMk cId="400817739" sldId="435"/>
            <ac:spMk id="21505" creationId="{225EFE9F-9C1F-6F10-00DA-561519554AB6}"/>
          </ac:spMkLst>
        </pc:spChg>
        <pc:spChg chg="mod">
          <ac:chgData name="Andreas Dim" userId="866b12aa-3e45-4b36-93f5-7b30f9043169" providerId="ADAL" clId="{B94BD59D-6BAC-4A01-966B-EA606DAE3A44}" dt="2024-08-30T06:25:29.260" v="3121" actId="113"/>
          <ac:spMkLst>
            <pc:docMk/>
            <pc:sldMk cId="400817739" sldId="435"/>
            <ac:spMk id="21506" creationId="{0456A630-C126-7448-CA5C-A30F22D8BE3D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10007392" sldId="435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531769717" sldId="436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101372145" sldId="43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527923751" sldId="438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337949394" sldId="43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666394039" sldId="441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493344252" sldId="44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018049494" sldId="443"/>
        </pc:sldMkLst>
      </pc:sldChg>
      <pc:sldChg chg="addSp modSp add mod">
        <pc:chgData name="Andreas Dim" userId="866b12aa-3e45-4b36-93f5-7b30f9043169" providerId="ADAL" clId="{B94BD59D-6BAC-4A01-966B-EA606DAE3A44}" dt="2024-09-15T18:50:54.843" v="4479" actId="20577"/>
        <pc:sldMkLst>
          <pc:docMk/>
          <pc:sldMk cId="501120783" sldId="445"/>
        </pc:sldMkLst>
        <pc:spChg chg="mod">
          <ac:chgData name="Andreas Dim" userId="866b12aa-3e45-4b36-93f5-7b30f9043169" providerId="ADAL" clId="{B94BD59D-6BAC-4A01-966B-EA606DAE3A44}" dt="2024-09-15T18:50:54.843" v="4479" actId="20577"/>
          <ac:spMkLst>
            <pc:docMk/>
            <pc:sldMk cId="501120783" sldId="445"/>
            <ac:spMk id="6" creationId="{CCA4B51D-DE01-E843-9591-42EB5841E7D0}"/>
          </ac:spMkLst>
        </pc:spChg>
        <pc:spChg chg="add mod">
          <ac:chgData name="Andreas Dim" userId="866b12aa-3e45-4b36-93f5-7b30f9043169" providerId="ADAL" clId="{B94BD59D-6BAC-4A01-966B-EA606DAE3A44}" dt="2024-09-15T18:49:25.791" v="4276" actId="1076"/>
          <ac:spMkLst>
            <pc:docMk/>
            <pc:sldMk cId="501120783" sldId="445"/>
            <ac:spMk id="7" creationId="{2648EBD0-981E-3A83-59B7-93F65DA0D279}"/>
          </ac:spMkLst>
        </pc:spChg>
      </pc:sldChg>
      <pc:sldChg chg="delSp modSp add mod ord">
        <pc:chgData name="Andreas Dim" userId="866b12aa-3e45-4b36-93f5-7b30f9043169" providerId="ADAL" clId="{B94BD59D-6BAC-4A01-966B-EA606DAE3A44}" dt="2024-09-15T18:45:57.436" v="4087" actId="20577"/>
        <pc:sldMkLst>
          <pc:docMk/>
          <pc:sldMk cId="2161764663" sldId="446"/>
        </pc:sldMkLst>
        <pc:spChg chg="mod">
          <ac:chgData name="Andreas Dim" userId="866b12aa-3e45-4b36-93f5-7b30f9043169" providerId="ADAL" clId="{B94BD59D-6BAC-4A01-966B-EA606DAE3A44}" dt="2024-09-15T18:45:57.436" v="4087" actId="20577"/>
          <ac:spMkLst>
            <pc:docMk/>
            <pc:sldMk cId="2161764663" sldId="446"/>
            <ac:spMk id="25602" creationId="{0D40FF8E-DECE-6CAB-A830-D5D777FFCB43}"/>
          </ac:spMkLst>
        </pc:spChg>
        <pc:picChg chg="del mod">
          <ac:chgData name="Andreas Dim" userId="866b12aa-3e45-4b36-93f5-7b30f9043169" providerId="ADAL" clId="{B94BD59D-6BAC-4A01-966B-EA606DAE3A44}" dt="2024-09-15T18:43:10.625" v="3760" actId="478"/>
          <ac:picMkLst>
            <pc:docMk/>
            <pc:sldMk cId="2161764663" sldId="446"/>
            <ac:picMk id="25604" creationId="{8F6992C7-AABC-8F98-ABBD-D5FEBD14ABC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>
            <a:extLst>
              <a:ext uri="{FF2B5EF4-FFF2-40B4-BE49-F238E27FC236}">
                <a16:creationId xmlns:a16="http://schemas.microsoft.com/office/drawing/2014/main" id="{6F31278D-656D-C08E-ED2B-52D2CB89D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izenplatzhalter 2">
            <a:extLst>
              <a:ext uri="{FF2B5EF4-FFF2-40B4-BE49-F238E27FC236}">
                <a16:creationId xmlns:a16="http://schemas.microsoft.com/office/drawing/2014/main" id="{FAF08573-0A8D-DDA3-D399-5859F5563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LID4096">
              <a:latin typeface="Arial" panose="020B0604020202020204" pitchFamily="34" charset="0"/>
            </a:endParaRPr>
          </a:p>
        </p:txBody>
      </p:sp>
      <p:sp>
        <p:nvSpPr>
          <p:cNvPr id="43011" name="Foliennummernplatzhalter 3">
            <a:extLst>
              <a:ext uri="{FF2B5EF4-FFF2-40B4-BE49-F238E27FC236}">
                <a16:creationId xmlns:a16="http://schemas.microsoft.com/office/drawing/2014/main" id="{5481652B-57A1-6829-5C98-0F50E46D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78FCC7-E026-4F4D-BAA4-FB1BAF15644A}" type="slidenum">
              <a:rPr kumimoji="0" lang="de-CH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CH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>
            <a:extLst>
              <a:ext uri="{FF2B5EF4-FFF2-40B4-BE49-F238E27FC236}">
                <a16:creationId xmlns:a16="http://schemas.microsoft.com/office/drawing/2014/main" id="{6F31278D-656D-C08E-ED2B-52D2CB89D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izenplatzhalter 2">
            <a:extLst>
              <a:ext uri="{FF2B5EF4-FFF2-40B4-BE49-F238E27FC236}">
                <a16:creationId xmlns:a16="http://schemas.microsoft.com/office/drawing/2014/main" id="{FAF08573-0A8D-DDA3-D399-5859F5563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LID4096">
              <a:latin typeface="Arial" panose="020B0604020202020204" pitchFamily="34" charset="0"/>
            </a:endParaRPr>
          </a:p>
        </p:txBody>
      </p:sp>
      <p:sp>
        <p:nvSpPr>
          <p:cNvPr id="43011" name="Foliennummernplatzhalter 3">
            <a:extLst>
              <a:ext uri="{FF2B5EF4-FFF2-40B4-BE49-F238E27FC236}">
                <a16:creationId xmlns:a16="http://schemas.microsoft.com/office/drawing/2014/main" id="{5481652B-57A1-6829-5C98-0F50E46D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78FCC7-E026-4F4D-BAA4-FB1BAF15644A}" type="slidenum">
              <a:rPr kumimoji="0" lang="de-CH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CH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2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>
            <a:extLst>
              <a:ext uri="{FF2B5EF4-FFF2-40B4-BE49-F238E27FC236}">
                <a16:creationId xmlns:a16="http://schemas.microsoft.com/office/drawing/2014/main" id="{6F31278D-656D-C08E-ED2B-52D2CB89D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izenplatzhalter 2">
            <a:extLst>
              <a:ext uri="{FF2B5EF4-FFF2-40B4-BE49-F238E27FC236}">
                <a16:creationId xmlns:a16="http://schemas.microsoft.com/office/drawing/2014/main" id="{FAF08573-0A8D-DDA3-D399-5859F5563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LID4096">
              <a:latin typeface="Arial" panose="020B0604020202020204" pitchFamily="34" charset="0"/>
            </a:endParaRPr>
          </a:p>
        </p:txBody>
      </p:sp>
      <p:sp>
        <p:nvSpPr>
          <p:cNvPr id="43011" name="Foliennummernplatzhalter 3">
            <a:extLst>
              <a:ext uri="{FF2B5EF4-FFF2-40B4-BE49-F238E27FC236}">
                <a16:creationId xmlns:a16="http://schemas.microsoft.com/office/drawing/2014/main" id="{5481652B-57A1-6829-5C98-0F50E46D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78FCC7-E026-4F4D-BAA4-FB1BAF15644A}" type="slidenum">
              <a:rPr kumimoji="0" lang="de-CH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CH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14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>
            <a:extLst>
              <a:ext uri="{FF2B5EF4-FFF2-40B4-BE49-F238E27FC236}">
                <a16:creationId xmlns:a16="http://schemas.microsoft.com/office/drawing/2014/main" id="{6F31278D-656D-C08E-ED2B-52D2CB89D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izenplatzhalter 2">
            <a:extLst>
              <a:ext uri="{FF2B5EF4-FFF2-40B4-BE49-F238E27FC236}">
                <a16:creationId xmlns:a16="http://schemas.microsoft.com/office/drawing/2014/main" id="{FAF08573-0A8D-DDA3-D399-5859F5563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LID4096">
              <a:latin typeface="Arial" panose="020B0604020202020204" pitchFamily="34" charset="0"/>
            </a:endParaRPr>
          </a:p>
        </p:txBody>
      </p:sp>
      <p:sp>
        <p:nvSpPr>
          <p:cNvPr id="43011" name="Foliennummernplatzhalter 3">
            <a:extLst>
              <a:ext uri="{FF2B5EF4-FFF2-40B4-BE49-F238E27FC236}">
                <a16:creationId xmlns:a16="http://schemas.microsoft.com/office/drawing/2014/main" id="{5481652B-57A1-6829-5C98-0F50E46D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78FCC7-E026-4F4D-BAA4-FB1BAF15644A}" type="slidenum">
              <a:rPr kumimoji="0" lang="de-CH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CH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11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506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925999" y="900311"/>
            <a:ext cx="11582969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61AE4FE4-F806-1147-A201-B88AD847A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2" y="2806736"/>
            <a:ext cx="10043568" cy="409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900311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1692399"/>
            <a:ext cx="11582969" cy="4968751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646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5"/>
            </a:lvl1pPr>
            <a:lvl2pPr>
              <a:defRPr sz="2646"/>
            </a:lvl2pPr>
          </a:lstStyle>
          <a:p>
            <a:pPr lvl="0"/>
            <a:endParaRPr lang="de-CH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772EA0-D308-438E-89BC-34890FD39F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1D996-9422-4890-BCC7-61FD5DC44EC7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2397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  <p:sldLayoutId id="2147483730" r:id="rId6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ta.medium.com/journey-of-line-encoding-methods-6b92af5237a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ACA5525-802F-BA40-A43D-703332E4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dnet1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0E32FD-FB94-9D40-BF48-BD2B2579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Modul Datennetze 1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0066D0-00AB-D94B-A191-34FF2300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BC62467-AF25-0A3A-13AE-7DCFD7350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Protokolle der physikalischen Schicht</a:t>
            </a:r>
            <a:endParaRPr lang="de-DE" altLang="de-DE" dirty="0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42BC460-7CC1-84A6-365C-D68C6E47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9990" y="1692201"/>
            <a:ext cx="11582969" cy="4968751"/>
          </a:xfrm>
        </p:spPr>
        <p:txBody>
          <a:bodyPr/>
          <a:lstStyle/>
          <a:p>
            <a:r>
              <a:rPr lang="de-CH" altLang="de-DE" sz="1800" dirty="0"/>
              <a:t>Je höher die Frequenz, desto höher die Dämpfung von elektrischen Signalen -&gt; kleinere Reichweite</a:t>
            </a:r>
          </a:p>
          <a:p>
            <a:endParaRPr lang="de-CH" altLang="de-DE" sz="1800" b="0" dirty="0"/>
          </a:p>
          <a:p>
            <a:endParaRPr lang="de-CH" altLang="de-DE" sz="1800" dirty="0"/>
          </a:p>
          <a:p>
            <a:r>
              <a:rPr lang="de-CH" altLang="de-DE" sz="1800" b="1" dirty="0"/>
              <a:t>Lösung</a:t>
            </a:r>
          </a:p>
          <a:p>
            <a:r>
              <a:rPr lang="de-CH" altLang="de-DE" sz="1800" dirty="0"/>
              <a:t>Optische Signale haben viel kleinere Dämpfung!</a:t>
            </a:r>
            <a:endParaRPr lang="de-CH" altLang="de-DE" sz="1800" b="0" dirty="0"/>
          </a:p>
          <a:p>
            <a:endParaRPr lang="de-CH" altLang="de-DE" sz="1800" b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9EFD5C-DFC7-C814-0B13-90163471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CAB7B-32AD-0874-7DBD-85FA7C24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01E0A-F666-8ADA-BB16-242A611B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5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758" y="1836415"/>
            <a:ext cx="11582969" cy="506462"/>
          </a:xfrm>
        </p:spPr>
        <p:txBody>
          <a:bodyPr/>
          <a:lstStyle/>
          <a:p>
            <a:r>
              <a:rPr lang="de-CH" dirty="0"/>
              <a:t>Problemstellung: Wie können Informationen effizient übertragen werden?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5DAED-DDB1-EA4E-A990-B55DC52ADACB}"/>
              </a:ext>
            </a:extLst>
          </p:cNvPr>
          <p:cNvSpPr/>
          <p:nvPr/>
        </p:nvSpPr>
        <p:spPr>
          <a:xfrm>
            <a:off x="1680915" y="2988543"/>
            <a:ext cx="6521088" cy="318549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de-DE" sz="2205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45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25EFE9F-9C1F-6F10-00DA-56151955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Codierung – ein Thema für sich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456A630-C126-7448-CA5C-A30F22D8B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dirty="0"/>
              <a:t>Im Allgemeinen wandelt der Sender das binäre Signal (oberste Kurve) zuerst in einen dem Kanal angepassten </a:t>
            </a:r>
            <a:r>
              <a:rPr lang="de-CH" altLang="de-DE" i="1" dirty="0"/>
              <a:t>Leitungscode</a:t>
            </a:r>
            <a:r>
              <a:rPr lang="de-CH" altLang="de-DE" dirty="0"/>
              <a:t> um </a:t>
            </a:r>
            <a:endParaRPr lang="LID4096" dirty="0"/>
          </a:p>
          <a:p>
            <a:br>
              <a:rPr lang="de-CH" altLang="de-DE" dirty="0"/>
            </a:br>
            <a:r>
              <a:rPr lang="de-CH" altLang="de-DE" b="1" dirty="0"/>
              <a:t>Erster Ansatz</a:t>
            </a:r>
          </a:p>
          <a:p>
            <a:r>
              <a:rPr lang="de-CH" altLang="de-DE" b="1" dirty="0"/>
              <a:t>Leitungscode = binäres Signal</a:t>
            </a:r>
          </a:p>
          <a:p>
            <a:endParaRPr lang="de-CH" altLang="de-DE" dirty="0"/>
          </a:p>
          <a:p>
            <a:r>
              <a:rPr lang="de-CH" altLang="de-DE" dirty="0"/>
              <a:t>Probleme</a:t>
            </a:r>
          </a:p>
          <a:p>
            <a:pPr marL="342900" indent="-342900">
              <a:buFontTx/>
              <a:buChar char="-"/>
            </a:pPr>
            <a:r>
              <a:rPr lang="de-CH" altLang="de-DE" dirty="0"/>
              <a:t>Zeitsynchronisierung</a:t>
            </a:r>
          </a:p>
          <a:p>
            <a:pPr marL="342900" indent="-342900">
              <a:buFontTx/>
              <a:buChar char="-"/>
            </a:pPr>
            <a:r>
              <a:rPr lang="de-CH" altLang="de-DE" dirty="0"/>
              <a:t>Effizienz</a:t>
            </a:r>
            <a:br>
              <a:rPr lang="de-CH" altLang="de-DE" dirty="0"/>
            </a:br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ED619A-1A7C-CBCF-B286-8AB21E6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4AF9E2-FB62-2358-6234-62AC35B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DDFC4D-0726-738A-39B6-D17D42BA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95D18-21A1-A532-C6CB-6B6EFCAA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71" y="2985809"/>
            <a:ext cx="5181330" cy="2629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88F79B-2331-11AB-DE6D-B84CDB88190B}"/>
              </a:ext>
            </a:extLst>
          </p:cNvPr>
          <p:cNvSpPr txBox="1"/>
          <p:nvPr/>
        </p:nvSpPr>
        <p:spPr>
          <a:xfrm>
            <a:off x="6066135" y="5331583"/>
            <a:ext cx="32229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/>
              <a:t>https://abhita.medium.com/journey-of-line-encoding-methods-6b92af5237a7</a:t>
            </a:r>
            <a:endParaRPr lang="LID4096" sz="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BC62467-AF25-0A3A-13AE-7DCFD7350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Protokolle der physikalischen Schicht</a:t>
            </a:r>
            <a:endParaRPr lang="de-DE" altLang="de-DE" dirty="0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42BC460-7CC1-84A6-365C-D68C6E47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sz="1800" b="1" dirty="0"/>
              <a:t>Synchrone Übertragung:</a:t>
            </a:r>
          </a:p>
          <a:p>
            <a:r>
              <a:rPr lang="de-CH" altLang="de-DE" sz="1800" b="0" dirty="0"/>
              <a:t>Das Taktsignal wird mit dem Datensignal mitübertragen.</a:t>
            </a:r>
          </a:p>
          <a:p>
            <a:endParaRPr lang="de-CH" altLang="de-DE" sz="1800" b="1" dirty="0"/>
          </a:p>
          <a:p>
            <a:r>
              <a:rPr lang="de-CH" altLang="de-DE" sz="1800" b="1" dirty="0"/>
              <a:t>Asynchrone Übertragung</a:t>
            </a:r>
            <a:r>
              <a:rPr lang="de-CH" altLang="de-DE" sz="1800" b="0" dirty="0"/>
              <a:t>:</a:t>
            </a:r>
          </a:p>
          <a:p>
            <a:r>
              <a:rPr lang="de-CH" altLang="de-DE" sz="1800" b="0" dirty="0"/>
              <a:t>Nur das Datensignal wird übertragen. Der Empfänger benötigt eine Taktrückgewinnung.</a:t>
            </a:r>
          </a:p>
          <a:p>
            <a:endParaRPr lang="de-CH" altLang="de-DE" sz="18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9EFD5C-DFC7-C814-0B13-90163471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CAB7B-32AD-0874-7DBD-85FA7C24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01E0A-F666-8ADA-BB16-242A611B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25EFE9F-9C1F-6F10-00DA-56151955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Codierung – ein Thema für sich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456A630-C126-7448-CA5C-A30F22D8B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dirty="0"/>
              <a:t>Im Allgemeinen wandelt der Sender das binäre Signal (oberste Kurve) zuerst in einen dem Kanal angepassten </a:t>
            </a:r>
            <a:r>
              <a:rPr lang="de-CH" altLang="de-DE" i="1" dirty="0"/>
              <a:t>Leitungscode</a:t>
            </a:r>
            <a:r>
              <a:rPr lang="de-CH" altLang="de-DE" dirty="0"/>
              <a:t> um (untere Kurven). Bsp.:</a:t>
            </a:r>
          </a:p>
          <a:p>
            <a:endParaRPr lang="de-CH" altLang="de-DE" dirty="0"/>
          </a:p>
          <a:p>
            <a:r>
              <a:rPr lang="de-CH" altLang="de-DE" sz="1544" dirty="0"/>
              <a:t>Ethernet, 10 Mbps:</a:t>
            </a:r>
          </a:p>
          <a:p>
            <a:r>
              <a:rPr lang="de-CH" altLang="de-DE" sz="1544" dirty="0"/>
              <a:t>Manchestercode </a:t>
            </a:r>
          </a:p>
          <a:p>
            <a:r>
              <a:rPr lang="de-CH" altLang="de-DE" sz="1544" dirty="0"/>
              <a:t>(Jeder Wechsel ein Bit Wechsel)</a:t>
            </a:r>
          </a:p>
          <a:p>
            <a:endParaRPr lang="de-CH" altLang="de-DE" sz="1544" dirty="0"/>
          </a:p>
          <a:p>
            <a:endParaRPr lang="de-CH" altLang="de-DE" sz="1544" dirty="0"/>
          </a:p>
          <a:p>
            <a:r>
              <a:rPr lang="de-CH" altLang="de-DE" sz="1544" dirty="0"/>
              <a:t>Ethernet, 100 Mbps:</a:t>
            </a:r>
          </a:p>
          <a:p>
            <a:r>
              <a:rPr lang="de-CH" altLang="de-DE" sz="1544" dirty="0"/>
              <a:t>Abfolge: -1|0|1|0|-1…</a:t>
            </a:r>
            <a:br>
              <a:rPr lang="de-CH" altLang="de-DE" sz="1544" dirty="0"/>
            </a:br>
            <a:r>
              <a:rPr lang="de-CH" altLang="de-DE" sz="1544" dirty="0"/>
              <a:t>Wechsel: wenn Bit == 1</a:t>
            </a:r>
          </a:p>
          <a:p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ED619A-1A7C-CBCF-B286-8AB21E6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4AF9E2-FB62-2358-6234-62AC35B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DDFC4D-0726-738A-39B6-D17D42BA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09DEC-A3D1-FE8B-CA2B-F3D4B225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27" y="4860751"/>
            <a:ext cx="4369942" cy="1759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DB000-2CAA-6B36-81D9-9267A64B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219" y="2728333"/>
            <a:ext cx="4176464" cy="1959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40FEEC-0AF9-324B-1D2E-E1AF300B714A}"/>
              </a:ext>
            </a:extLst>
          </p:cNvPr>
          <p:cNvSpPr txBox="1"/>
          <p:nvPr/>
        </p:nvSpPr>
        <p:spPr>
          <a:xfrm>
            <a:off x="4417219" y="6607860"/>
            <a:ext cx="6237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/>
              <a:t>Wikipedia</a:t>
            </a:r>
            <a:endParaRPr lang="LID4096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415EF-1072-4BA1-D841-D5BD1A871E45}"/>
              </a:ext>
            </a:extLst>
          </p:cNvPr>
          <p:cNvSpPr txBox="1"/>
          <p:nvPr/>
        </p:nvSpPr>
        <p:spPr>
          <a:xfrm>
            <a:off x="4365962" y="4561057"/>
            <a:ext cx="6237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/>
              <a:t>Wikipedia</a:t>
            </a:r>
            <a:endParaRPr lang="LID4096" sz="700" dirty="0"/>
          </a:p>
        </p:txBody>
      </p:sp>
    </p:spTree>
    <p:extLst>
      <p:ext uri="{BB962C8B-B14F-4D97-AF65-F5344CB8AC3E}">
        <p14:creationId xmlns:p14="http://schemas.microsoft.com/office/powerpoint/2010/main" val="321143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25EFE9F-9C1F-6F10-00DA-56151955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Codierung – ein Thema für sich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456A630-C126-7448-CA5C-A30F22D8B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b="1" dirty="0"/>
              <a:t>Weitere Entwicklungen</a:t>
            </a:r>
          </a:p>
          <a:p>
            <a:endParaRPr lang="de-CH" altLang="de-DE" dirty="0"/>
          </a:p>
          <a:p>
            <a:r>
              <a:rPr lang="de-CH" altLang="de-DE" dirty="0"/>
              <a:t>Wandle Blöcke von Binären Daten in Signal Codes um -&gt; Effizienzgewinn</a:t>
            </a:r>
          </a:p>
          <a:p>
            <a:endParaRPr lang="de-CH" altLang="de-DE" dirty="0"/>
          </a:p>
          <a:p>
            <a:r>
              <a:rPr lang="de-CH" altLang="de-DE" dirty="0"/>
              <a:t>Gute Einführung mit mehr Details:</a:t>
            </a:r>
          </a:p>
          <a:p>
            <a:r>
              <a:rPr lang="de-CH" altLang="de-DE" dirty="0">
                <a:hlinkClick r:id="rId3"/>
              </a:rPr>
              <a:t>https://abhita.medium.com/journey-of-line-encoding-methods-6b92af5237a7</a:t>
            </a:r>
            <a:r>
              <a:rPr lang="de-CH" altLang="de-DE" dirty="0"/>
              <a:t> </a:t>
            </a:r>
          </a:p>
          <a:p>
            <a:endParaRPr lang="de-CH" altLang="de-DE" dirty="0"/>
          </a:p>
          <a:p>
            <a:endParaRPr lang="de-CH" altLang="de-DE" dirty="0"/>
          </a:p>
          <a:p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ED619A-1A7C-CBCF-B286-8AB21E6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4AF9E2-FB62-2358-6234-62AC35B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DDFC4D-0726-738A-39B6-D17D42BA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84B52B9-A97B-9259-38B5-6CBE6784A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Probleme bei der Übertragung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306FB2E-93D5-362D-3E60-B928798F6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Sendesignal, Störung und Empfangssignal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77C52A66-C4D9-22CD-7316-C07D7F27C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08" y="2261377"/>
            <a:ext cx="7330224" cy="447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F9F36C-8C14-7170-BE28-DE50D432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7A0747-4574-9D3B-0816-A255CCCA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E02F9-75DF-CDC7-7FA9-DA6DBCCC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5B580DC-77F3-B15E-E748-82D09C786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Protokolle der physikalischen Schicht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FBFF48CD-E040-C464-726D-FF76E927A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/>
              <a:t>Beispiele drahtloser Übertragung: Das Signal wird auf einen Träger moduliert.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A9798C79-583A-D65B-532E-70EA731B9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11" y="2352393"/>
            <a:ext cx="5940492" cy="433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0B0FD1-3A54-68D3-EC41-35231CEA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FD0403-7725-659B-98B3-A3D557D0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FCE066-35C0-6007-BA32-EA3636B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Problemstellung: Daten in beide Richtungen übertragen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5DAED-DDB1-EA4E-A990-B55DC52ADACB}"/>
              </a:ext>
            </a:extLst>
          </p:cNvPr>
          <p:cNvSpPr/>
          <p:nvPr/>
        </p:nvSpPr>
        <p:spPr>
          <a:xfrm>
            <a:off x="1680915" y="2988543"/>
            <a:ext cx="6521088" cy="318549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de-DE" sz="2205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6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225EFE9F-9C1F-6F10-00DA-561519554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Simplex - Duplex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456A630-C126-7448-CA5C-A30F22D8B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dirty="0"/>
              <a:t>Daten können nicht gleichzeitig beide Richtungen übertragen werden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de-CH" altLang="de-DE" b="1" dirty="0"/>
              <a:t>Simplex</a:t>
            </a:r>
            <a:r>
              <a:rPr lang="de-CH" altLang="de-DE" dirty="0"/>
              <a:t> (immer nur eine Richtung)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de-CH" altLang="de-DE" b="1" dirty="0"/>
              <a:t>Half Duplex </a:t>
            </a:r>
            <a:r>
              <a:rPr lang="de-CH" altLang="de-DE" dirty="0"/>
              <a:t>(die Richtungen wechseln in welchem Takt auch immer)</a:t>
            </a:r>
          </a:p>
          <a:p>
            <a:endParaRPr lang="de-CH" altLang="de-DE" dirty="0"/>
          </a:p>
          <a:p>
            <a:r>
              <a:rPr lang="de-CH" altLang="de-DE" dirty="0"/>
              <a:t>Daten können gleichzeitig in beide Richtungen übertragen werden</a:t>
            </a:r>
          </a:p>
          <a:p>
            <a:pPr marL="625475" indent="-342900">
              <a:buFont typeface="Arial" panose="020B0604020202020204" pitchFamily="34" charset="0"/>
              <a:buChar char="•"/>
            </a:pPr>
            <a:r>
              <a:rPr lang="de-CH" altLang="de-DE" b="1" dirty="0" err="1"/>
              <a:t>Full</a:t>
            </a:r>
            <a:r>
              <a:rPr lang="de-CH" altLang="de-DE" b="1" dirty="0"/>
              <a:t> Duplex</a:t>
            </a:r>
          </a:p>
          <a:p>
            <a:pPr marL="977900" lvl="1" indent="-342900">
              <a:buFont typeface="Wingdings" panose="05000000000000000000" pitchFamily="2" charset="2"/>
              <a:buChar char="§"/>
            </a:pPr>
            <a:r>
              <a:rPr lang="de-CH" altLang="de-DE" dirty="0"/>
              <a:t>Zwei physische Leitungen</a:t>
            </a:r>
          </a:p>
          <a:p>
            <a:pPr marL="977900" lvl="1" indent="-342900">
              <a:buFont typeface="Wingdings" panose="05000000000000000000" pitchFamily="2" charset="2"/>
              <a:buChar char="§"/>
            </a:pPr>
            <a:r>
              <a:rPr lang="de-CH" altLang="de-DE" dirty="0"/>
              <a:t>Frequenzmultiplexing (Überlagerung verschiedener Frequenzen)</a:t>
            </a:r>
          </a:p>
          <a:p>
            <a:endParaRPr lang="de-CH" altLang="de-DE" dirty="0"/>
          </a:p>
          <a:p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ED619A-1A7C-CBCF-B286-8AB21E6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4AF9E2-FB62-2358-6234-62AC35B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DDFC4D-0726-738A-39B6-D17D42BA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99E6AC-C84A-B747-8F49-1E12FB9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A08B8-42E8-E24E-A1E3-A6E5F63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6EB07-AEF9-2947-83FF-79AAF1A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438C5-78D3-BA45-8598-54344CD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Rekapitulation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34225F-20B2-9C55-FC91-21669DA2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1692399"/>
            <a:ext cx="7089623" cy="49687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Protokolle definieren die Schnittstellen zwischen Empfänger und Sender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Protokolle auf höheren Levels haben einen höheren Abstraktionslevel und verlassen sich auf Protokolle aus niedrigeren Levels</a:t>
            </a:r>
          </a:p>
        </p:txBody>
      </p:sp>
    </p:spTree>
    <p:extLst>
      <p:ext uri="{BB962C8B-B14F-4D97-AF65-F5344CB8AC3E}">
        <p14:creationId xmlns:p14="http://schemas.microsoft.com/office/powerpoint/2010/main" val="53724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B4B354B4-0A14-552C-53DB-F71FD2CA8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</a:t>
            </a:r>
            <a:endParaRPr lang="de-DE" altLang="de-DE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D40FF8E-DECE-6CAB-A830-D5D777FFC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dirty="0"/>
              <a:t>Strom (durch Kupferkabel)</a:t>
            </a:r>
          </a:p>
          <a:p>
            <a:endParaRPr lang="de-DE" alt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dirty="0"/>
              <a:t>Licht (durch Glasfaserkabel)</a:t>
            </a:r>
          </a:p>
          <a:p>
            <a:endParaRPr lang="de-DE" alt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dirty="0"/>
              <a:t>Elektromagentische Wellen (durch „Luft“)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887E20-2F02-04F7-9D2D-1CCAB06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422938-28E9-F834-7E77-9FB267B2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A5EFAA-AFE3-D480-05BE-EEE56CA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6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B4B354B4-0A14-552C-53DB-F71FD2CA8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 : Kupfer</a:t>
            </a:r>
            <a:endParaRPr lang="de-DE" altLang="de-DE" dirty="0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D40FF8E-DECE-6CAB-A830-D5D777FFC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Kupferleitungen: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8F6992C7-AABC-8F98-ABBD-D5FEBD14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11" y="2828472"/>
            <a:ext cx="4851810" cy="381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887E20-2F02-04F7-9D2D-1CCAB06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422938-28E9-F834-7E77-9FB267B2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A5EFAA-AFE3-D480-05BE-EEE56CA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845AFFBC-FBB6-F482-2F4D-816D12B68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 : Kupfer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4FFB06F0-0895-8073-78CC-0DDA7CF2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/>
              <a:t>Verschiedene Kabel mit verdrillten Kupferadern</a:t>
            </a:r>
          </a:p>
          <a:p>
            <a:r>
              <a:rPr lang="de-CH" altLang="de-DE"/>
              <a:t>UTP: Unshielded twisted pair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D5F75A3D-37B9-578C-9AE0-80DEC94F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15" y="1764295"/>
            <a:ext cx="3378064" cy="490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A27C01-DA93-2820-E405-29CEB9C7819F}"/>
              </a:ext>
            </a:extLst>
          </p:cNvPr>
          <p:cNvSpPr txBox="1">
            <a:spLocks/>
          </p:cNvSpPr>
          <p:nvPr/>
        </p:nvSpPr>
        <p:spPr bwMode="auto">
          <a:xfrm>
            <a:off x="2195220" y="4097435"/>
            <a:ext cx="4121939" cy="12637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1008126">
              <a:defRPr/>
            </a:pPr>
            <a:r>
              <a:rPr lang="de-CH" altLang="de-DE" sz="1544" kern="0" dirty="0">
                <a:solidFill>
                  <a:srgbClr val="000000"/>
                </a:solidFill>
                <a:latin typeface="Arial"/>
              </a:rPr>
              <a:t>Cat5e: Verdrillte </a:t>
            </a:r>
            <a:r>
              <a:rPr lang="de-CH" altLang="de-DE" sz="1544" kern="0" dirty="0" err="1">
                <a:solidFill>
                  <a:srgbClr val="000000"/>
                </a:solidFill>
                <a:latin typeface="Arial"/>
              </a:rPr>
              <a:t>Adernpaare</a:t>
            </a:r>
            <a:r>
              <a:rPr lang="de-CH" altLang="de-DE" sz="1544" kern="0" dirty="0">
                <a:solidFill>
                  <a:srgbClr val="000000"/>
                </a:solidFill>
                <a:latin typeface="Arial"/>
              </a:rPr>
              <a:t>. Übertragungsbandbreite 100 MHz</a:t>
            </a:r>
          </a:p>
          <a:p>
            <a:pPr defTabSz="1008126">
              <a:defRPr/>
            </a:pPr>
            <a:endParaRPr lang="de-CH" altLang="de-DE" sz="1544" kern="0" dirty="0">
              <a:solidFill>
                <a:srgbClr val="000000"/>
              </a:solidFill>
              <a:latin typeface="Arial"/>
            </a:endParaRPr>
          </a:p>
          <a:p>
            <a:pPr defTabSz="1008126">
              <a:defRPr/>
            </a:pPr>
            <a:r>
              <a:rPr lang="de-CH" altLang="de-DE" sz="1544" kern="0" dirty="0">
                <a:solidFill>
                  <a:srgbClr val="000000"/>
                </a:solidFill>
                <a:latin typeface="Arial"/>
              </a:rPr>
              <a:t>Cat6: 2 Verdrillte </a:t>
            </a:r>
            <a:r>
              <a:rPr lang="de-CH" altLang="de-DE" sz="1544" kern="0" dirty="0" err="1">
                <a:solidFill>
                  <a:srgbClr val="000000"/>
                </a:solidFill>
                <a:latin typeface="Arial"/>
              </a:rPr>
              <a:t>Adernpaare</a:t>
            </a:r>
            <a:r>
              <a:rPr lang="de-CH" altLang="de-DE" sz="1544" kern="0" dirty="0">
                <a:solidFill>
                  <a:srgbClr val="000000"/>
                </a:solidFill>
                <a:latin typeface="Arial"/>
              </a:rPr>
              <a:t>, Separator um </a:t>
            </a:r>
            <a:r>
              <a:rPr lang="de-CH" altLang="de-DE" sz="1544" kern="0" dirty="0" err="1">
                <a:solidFill>
                  <a:srgbClr val="000000"/>
                </a:solidFill>
                <a:latin typeface="Arial"/>
              </a:rPr>
              <a:t>Adernpaare</a:t>
            </a:r>
            <a:r>
              <a:rPr lang="de-CH" altLang="de-DE" sz="1544" kern="0" dirty="0">
                <a:solidFill>
                  <a:srgbClr val="000000"/>
                </a:solidFill>
                <a:latin typeface="Arial"/>
              </a:rPr>
              <a:t> voneinander zu trennen und so Übersprechen zu vermindern. Übertragungsbandbreite: 250 MHz</a:t>
            </a:r>
            <a:endParaRPr lang="de-CH" altLang="de-DE" sz="220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5112F6-9DB1-A86D-C2C0-9A6B66F1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266571-AEF3-6F17-7E58-F3C76C78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2A04B-3802-F171-7AB3-4BD471DD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27967811-544B-BC7F-A847-9C287CCF3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 : Kupfer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BC46398B-E944-3BC1-DC06-0615A1BF3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/>
              <a:t>Belegung der Adern bei FastEthernet (100Mbps)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0740D7BA-8385-329E-974F-B880E338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45" y="2669197"/>
            <a:ext cx="5670947" cy="37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9F5B0-26DD-7794-F8BA-A4DF5489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95CDD0-BDA3-E10B-6276-5EC18903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DC0256-61E5-9900-2E52-BEB7D67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>
            <a:extLst>
              <a:ext uri="{FF2B5EF4-FFF2-40B4-BE49-F238E27FC236}">
                <a16:creationId xmlns:a16="http://schemas.microsoft.com/office/drawing/2014/main" id="{7DB7F0EE-D1EE-24E0-943D-D25396B90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Übertragungsmedien: Kupfer</a:t>
            </a:r>
          </a:p>
        </p:txBody>
      </p:sp>
      <p:sp>
        <p:nvSpPr>
          <p:cNvPr id="28674" name="Inhaltsplatzhalter 2">
            <a:extLst>
              <a:ext uri="{FF2B5EF4-FFF2-40B4-BE49-F238E27FC236}">
                <a16:creationId xmlns:a16="http://schemas.microsoft.com/office/drawing/2014/main" id="{C5500DA6-A60E-2ED6-E242-1CDC2D0B0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dirty="0"/>
              <a:t>Verbindung Rechner–Switch, Switch-Router: </a:t>
            </a:r>
          </a:p>
          <a:p>
            <a:r>
              <a:rPr lang="de-CH" altLang="de-DE" dirty="0"/>
              <a:t>	</a:t>
            </a:r>
            <a:r>
              <a:rPr lang="de-CH" altLang="de-DE" dirty="0" err="1"/>
              <a:t>straight-through</a:t>
            </a:r>
            <a:r>
              <a:rPr lang="de-CH" altLang="de-DE" dirty="0"/>
              <a:t> </a:t>
            </a:r>
            <a:r>
              <a:rPr lang="de-CH" altLang="de-DE" dirty="0" err="1"/>
              <a:t>cable</a:t>
            </a:r>
            <a:r>
              <a:rPr lang="de-CH" altLang="de-DE" dirty="0"/>
              <a:t>: 2x T568A oder 2x T568B</a:t>
            </a:r>
          </a:p>
          <a:p>
            <a:r>
              <a:rPr lang="de-CH" altLang="de-DE" dirty="0"/>
              <a:t>Verbindung Rechner-Rechner, Switch-Switch: </a:t>
            </a:r>
          </a:p>
          <a:p>
            <a:r>
              <a:rPr lang="de-CH" altLang="de-DE" dirty="0"/>
              <a:t>	</a:t>
            </a:r>
            <a:r>
              <a:rPr lang="de-CH" altLang="de-DE" dirty="0" err="1"/>
              <a:t>crossover</a:t>
            </a:r>
            <a:r>
              <a:rPr lang="de-CH" altLang="de-DE" dirty="0"/>
              <a:t> </a:t>
            </a:r>
            <a:r>
              <a:rPr lang="de-CH" altLang="de-DE" dirty="0" err="1"/>
              <a:t>cable</a:t>
            </a:r>
            <a:r>
              <a:rPr lang="de-CH" altLang="de-DE" dirty="0"/>
              <a:t>: Je eine T568A und ein T568B</a:t>
            </a:r>
          </a:p>
          <a:p>
            <a:endParaRPr lang="de-CH" altLang="de-DE" dirty="0"/>
          </a:p>
          <a:p>
            <a:r>
              <a:rPr lang="de-CH" altLang="de-DE" dirty="0"/>
              <a:t>Heute nicht mehr relevant!</a:t>
            </a:r>
            <a:br>
              <a:rPr lang="de-CH" altLang="de-DE" dirty="0"/>
            </a:br>
            <a:r>
              <a:rPr lang="de-CH" altLang="de-DE" dirty="0"/>
              <a:t>(</a:t>
            </a:r>
            <a:r>
              <a:rPr lang="de-CH" altLang="de-DE" dirty="0" err="1"/>
              <a:t>autoerkennung</a:t>
            </a:r>
            <a:r>
              <a:rPr lang="de-CH" altLang="de-DE" dirty="0"/>
              <a:t>)</a:t>
            </a:r>
          </a:p>
          <a:p>
            <a:endParaRPr lang="de-CH" altLang="de-DE" dirty="0"/>
          </a:p>
        </p:txBody>
      </p:sp>
      <p:pic>
        <p:nvPicPr>
          <p:cNvPr id="28676" name="Grafik 4">
            <a:extLst>
              <a:ext uri="{FF2B5EF4-FFF2-40B4-BE49-F238E27FC236}">
                <a16:creationId xmlns:a16="http://schemas.microsoft.com/office/drawing/2014/main" id="{14323343-9A97-79DD-F980-E287ABC2A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67" y="3799152"/>
            <a:ext cx="6098018" cy="298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AE57CC-8969-BECC-79B5-A27FDB06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73FE6D-3B48-387D-C9BC-75C9DFDF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F163F9-E152-6CC0-A7C4-EA348A67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3C1B6B06-D4B9-439C-307A-C7881E03D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Übertragungsmedien: Glas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A3F0A571-2343-A65B-12C5-6754F228B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dirty="0"/>
              <a:t>Glasfasern: Multimode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altLang="de-DE" dirty="0"/>
              <a:t>Kurze Strecken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altLang="de-DE" dirty="0"/>
              <a:t>Einfach zu montieren 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82DD30FC-F26A-4D44-2F42-EC00CF6F1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331" y="2268463"/>
            <a:ext cx="6188338" cy="325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FE80E3-1D2C-5EC9-3155-B7876F1B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B8AB96-1A3E-F376-705A-2159CBD9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7A838-22E6-B324-C1A6-1575773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4B1AC000-77F0-5B67-6DF2-021D8EF9B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 : Glas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063A425-CA82-AFB1-BC1E-0538F5B86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altLang="de-DE" dirty="0"/>
              <a:t>Singlemode Glasfasern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altLang="de-DE" dirty="0"/>
              <a:t>Lang Strecken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altLang="de-DE"/>
              <a:t>Schwierig </a:t>
            </a:r>
            <a:r>
              <a:rPr lang="de-CH" altLang="de-DE" dirty="0"/>
              <a:t>zu montieren </a:t>
            </a:r>
          </a:p>
          <a:p>
            <a:endParaRPr lang="de-CH" altLang="de-DE" dirty="0"/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0A5D7A54-3DB3-283B-C959-E6EDB7969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86" y="2340471"/>
            <a:ext cx="6338681" cy="324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8D6BCB-64EF-7CAA-1E37-A32EFA88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28341-A75A-9571-9CD7-AAC6649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108D36-4B31-8C39-A480-3D0EF35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F2D4090-B936-F60D-E59E-3E8E53804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Übertragungsmedien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7EB7-3390-67C9-CFA6-1F5B22E24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CH" b="1" dirty="0"/>
              <a:t>«Luft» (kein Medium)</a:t>
            </a:r>
          </a:p>
          <a:p>
            <a:pPr>
              <a:defRPr/>
            </a:pPr>
            <a:r>
              <a:rPr lang="de-CH" dirty="0"/>
              <a:t>Vorteil: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Wenig Infrastruktur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Mobil</a:t>
            </a:r>
          </a:p>
          <a:p>
            <a:pPr>
              <a:defRPr/>
            </a:pPr>
            <a:r>
              <a:rPr lang="de-CH" dirty="0"/>
              <a:t>Nachteile: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dirty="0"/>
              <a:t>Die (beschränkte) Bandbreite wird unter allen Teilnehmern geteilt.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dirty="0"/>
              <a:t>Sicherheit: Jeder kann alle Signale empfangen und mithören.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dirty="0"/>
              <a:t>Interferenzen: Die Übertragung erfolgt in freien Frequenzbändern (ISM-Band). Jeder darf das ISM-Band für seine Zwecke benützen und damit Störsignale für die anderen generieren. So kann z.B. Bluetooth WLAN stören, wenn beide im 2.4 GHz-Band operieren.</a:t>
            </a:r>
          </a:p>
          <a:p>
            <a:pPr>
              <a:defRPr/>
            </a:pP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00ED85-F7FC-ABB1-7AAE-9E9310C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631E99D1-E28B-3C6C-6522-06D42201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413DFCA1-43CD-48C4-2535-D115EB85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E4795352-174C-FD73-3970-8167B050E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 err="1"/>
              <a:t>Zusamenfassung</a:t>
            </a:r>
            <a:endParaRPr lang="de-CH" alt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76CB-DCB6-C6CA-8ECD-537B6B6FF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DE" dirty="0"/>
              <a:t>Layer 1 übernimmt die Aufgabe Binärcode physisch von A nach B zu übertragen.</a:t>
            </a:r>
          </a:p>
          <a:p>
            <a:pPr>
              <a:defRPr/>
            </a:pPr>
            <a:endParaRPr lang="de-CH" dirty="0"/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dirty="0"/>
              <a:t>Das Signal ist analog und wird vom Sender / Empfänger in Binärcode umgewandelt.</a:t>
            </a:r>
          </a:p>
          <a:p>
            <a:pPr>
              <a:defRPr/>
            </a:pPr>
            <a:endParaRPr lang="de-CH" dirty="0"/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dirty="0"/>
              <a:t>Auf der Leitung werden im Allgemeinen nicht direkt Nullen und Einsen übertragen. Es wird zuerst Codiert, damit kann die Effizienz gesteigert und Fehler erkannt / korrigiert werden.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dirty="0"/>
              <a:t>Übertragungsmedien: Kupfer (Strom), Glas (Licht), «Luft» (Elektromagnetische Wellen).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02116A-F162-924C-B618-4BD009AD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21847AC6-B9A3-6E4D-C827-2F01A18C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548ECB90-2404-4029-8FCD-BEAE1A5D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99E6AC-C84A-B747-8F49-1E12FB9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A08B8-42E8-E24E-A1E3-A6E5F63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6EB07-AEF9-2947-83FF-79AAF1A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438C5-78D3-BA45-8598-54344CD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CA4B51D-DE01-E843-9591-42EB5841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1692399"/>
            <a:ext cx="7089623" cy="49687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Nächste Lektion -&gt; Layer 2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7B3116-6009-FDFA-DE38-9FFC73E6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32" y="1899244"/>
            <a:ext cx="3947468" cy="462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48EBD0-981E-3A83-59B7-93F65DA0D279}"/>
              </a:ext>
            </a:extLst>
          </p:cNvPr>
          <p:cNvSpPr/>
          <p:nvPr/>
        </p:nvSpPr>
        <p:spPr bwMode="auto">
          <a:xfrm>
            <a:off x="6793483" y="5148783"/>
            <a:ext cx="1800200" cy="57606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99E6AC-C84A-B747-8F49-1E12FB9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A08B8-42E8-E24E-A1E3-A6E5F63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6EB07-AEF9-2947-83FF-79AAF1A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438C5-78D3-BA45-8598-54344CD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im OSI Modell befinden wir uns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7B3116-6009-FDFA-DE38-9FFC73E6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87" y="2265720"/>
            <a:ext cx="3947468" cy="462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FF4EB7-317A-7B24-F04B-1C2ED43D02FB}"/>
              </a:ext>
            </a:extLst>
          </p:cNvPr>
          <p:cNvSpPr/>
          <p:nvPr/>
        </p:nvSpPr>
        <p:spPr bwMode="auto">
          <a:xfrm>
            <a:off x="672803" y="6154152"/>
            <a:ext cx="1800200" cy="57606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40E51109-78B8-DC31-CD04-565EFBC8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682" y="1510667"/>
            <a:ext cx="7026929" cy="49687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Die physikalische Schicht (L1) bietet der Sicherungsschicht (L2) den Dienst an, </a:t>
            </a:r>
            <a:r>
              <a:rPr lang="de-DE" dirty="0" err="1"/>
              <a:t>bits</a:t>
            </a:r>
            <a:r>
              <a:rPr lang="de-DE" dirty="0"/>
              <a:t> über einen Link zu übertragen.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0B5A10F-3B23-E028-D22C-CBBCD370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83" y="2837424"/>
            <a:ext cx="5035823" cy="374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80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99E6AC-C84A-B747-8F49-1E12FB9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A08B8-42E8-E24E-A1E3-A6E5F63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6EB07-AEF9-2947-83FF-79AAF1A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438C5-78D3-BA45-8598-54344CD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Spezialfall Layer 1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D1BFD8C6-E0CA-9333-4B2D-F99E4956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682" y="1510667"/>
            <a:ext cx="10401992" cy="49687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Die physikalische Schicht (Layer 1) im OSI-Modell ist keine Protokollschicht im klassischen Sinne, sondern bezieht sich auf die physische Infrastruktur, die zur Übertragung von Daten verwendet wird. 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Diese Schicht definiert die Eigenschaften der Hardware und die physikalischen Mittel, über die Daten gesendet werden, wie elektrische Signale, Lichtwellen oder Funkwellen.</a:t>
            </a:r>
          </a:p>
          <a:p>
            <a:pPr marL="342900" indent="-342900">
              <a:buFontTx/>
              <a:buChar char="-"/>
            </a:pPr>
            <a:r>
              <a:rPr lang="de-DE" dirty="0"/>
              <a:t>Viele industrielle Hardware abstrahiert das physische Medium vom Netzwerkgerät mit Hilfe von SFPs „</a:t>
            </a:r>
            <a:r>
              <a:rPr lang="de-DE" dirty="0" err="1"/>
              <a:t>small</a:t>
            </a:r>
            <a:r>
              <a:rPr lang="de-DE" dirty="0"/>
              <a:t> form-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err="1"/>
              <a:t>pluggable</a:t>
            </a:r>
            <a:r>
              <a:rPr lang="de-DE" dirty="0"/>
              <a:t>“ (mit Restriktionen).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EDB86-0E5C-B047-6272-83984F1F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95" y="4833195"/>
            <a:ext cx="5058147" cy="1846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28EBE4-8778-6F10-7BB2-1E027227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83" y="4716735"/>
            <a:ext cx="2808312" cy="1889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75E132-3F15-46E1-92A7-A2CAA51627A4}"/>
              </a:ext>
            </a:extLst>
          </p:cNvPr>
          <p:cNvSpPr txBox="1"/>
          <p:nvPr/>
        </p:nvSpPr>
        <p:spPr>
          <a:xfrm>
            <a:off x="1320875" y="6519253"/>
            <a:ext cx="6237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/>
              <a:t>Zyxel.com</a:t>
            </a:r>
            <a:endParaRPr lang="LID4096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AB926-539B-CCA7-5B36-32324391A387}"/>
              </a:ext>
            </a:extLst>
          </p:cNvPr>
          <p:cNvSpPr txBox="1"/>
          <p:nvPr/>
        </p:nvSpPr>
        <p:spPr>
          <a:xfrm>
            <a:off x="5857379" y="6518439"/>
            <a:ext cx="112652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700" dirty="0"/>
              <a:t>www.lightoptics.co.uk</a:t>
            </a:r>
          </a:p>
        </p:txBody>
      </p:sp>
    </p:spTree>
    <p:extLst>
      <p:ext uri="{BB962C8B-B14F-4D97-AF65-F5344CB8AC3E}">
        <p14:creationId xmlns:p14="http://schemas.microsoft.com/office/powerpoint/2010/main" val="9652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94C28F76-2288-C023-8086-F06B9E33A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Protokolle der physikalischen Schicht</a:t>
            </a:r>
            <a:endParaRPr lang="de-DE" altLang="de-DE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D331D80-B0B7-EE5B-C271-1729D6699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CH" sz="2000" b="0" dirty="0"/>
              <a:t>Was wird standardisiert? </a:t>
            </a:r>
          </a:p>
          <a:p>
            <a:pPr>
              <a:defRPr/>
            </a:pPr>
            <a:r>
              <a:rPr lang="de-CH" sz="2000" b="0" dirty="0"/>
              <a:t>Physikalische Komponenten wie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sz="2000" b="0" dirty="0"/>
              <a:t>Netzwerkanschlüsse (Network Interface Card, NIC)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sz="2000" b="0" dirty="0"/>
              <a:t>Übertragungsmedien bzw. Leitungen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sz="2000" b="0" dirty="0"/>
              <a:t>Steckverbinder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sz="2000" b="0" dirty="0"/>
              <a:t>Elektrische Signale</a:t>
            </a:r>
          </a:p>
          <a:p>
            <a:pPr marL="378047" indent="-378047">
              <a:buFont typeface="Arial" panose="020B0604020202020204" pitchFamily="34" charset="0"/>
              <a:buChar char="•"/>
              <a:defRPr/>
            </a:pPr>
            <a:r>
              <a:rPr lang="de-CH" sz="2000" b="0" dirty="0"/>
              <a:t>Codierung </a:t>
            </a:r>
          </a:p>
          <a:p>
            <a:pPr>
              <a:defRPr/>
            </a:pPr>
            <a:endParaRPr lang="de-DE" alt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514C1C-FB2E-CC65-6218-5F6BE18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98D7CD-9F3A-7AFC-503F-EFE5293B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8D2FA-796F-7AC2-AC3E-3C2C0131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BC62467-AF25-0A3A-13AE-7DCFD7350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Protokolle der physikalischen Schicht</a:t>
            </a:r>
            <a:endParaRPr lang="de-DE" altLang="de-DE" dirty="0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42BC460-7CC1-84A6-365C-D68C6E47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9990" y="1692201"/>
            <a:ext cx="11582969" cy="4968751"/>
          </a:xfrm>
        </p:spPr>
        <p:txBody>
          <a:bodyPr/>
          <a:lstStyle/>
          <a:p>
            <a:r>
              <a:rPr lang="de-CH" altLang="de-DE" sz="1800" b="1" dirty="0"/>
              <a:t>Ziele für die physikalische Schicht:</a:t>
            </a:r>
          </a:p>
          <a:p>
            <a:pPr marL="342900" indent="-342900">
              <a:buFont typeface="+mj-lt"/>
              <a:buAutoNum type="arabicPeriod"/>
            </a:pPr>
            <a:r>
              <a:rPr lang="de-CH" altLang="de-DE" sz="1800" b="0" dirty="0"/>
              <a:t>So viele Daten pro Zeiteinheit wie möglich übertragen</a:t>
            </a:r>
          </a:p>
          <a:p>
            <a:pPr marL="342900" indent="-342900">
              <a:buFont typeface="+mj-lt"/>
              <a:buAutoNum type="arabicPeriod"/>
            </a:pPr>
            <a:r>
              <a:rPr lang="de-CH" altLang="de-DE" sz="1800" b="0" dirty="0"/>
              <a:t>Daten so weit (Distanz) wie möglich übertragen</a:t>
            </a:r>
          </a:p>
          <a:p>
            <a:pPr marL="342900" indent="-342900">
              <a:buFont typeface="+mj-lt"/>
              <a:buAutoNum type="arabicPeriod"/>
            </a:pPr>
            <a:endParaRPr lang="de-CH" altLang="de-DE" sz="1800" dirty="0"/>
          </a:p>
          <a:p>
            <a:endParaRPr lang="de-CH" altLang="de-DE" sz="1800" b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9EFD5C-DFC7-C814-0B13-90163471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CAB7B-32AD-0874-7DBD-85FA7C24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01E0A-F666-8ADA-BB16-242A611B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Problemstellung: Wie überträgt man möglichst viele Daten?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5DAED-DDB1-EA4E-A990-B55DC52ADACB}"/>
              </a:ext>
            </a:extLst>
          </p:cNvPr>
          <p:cNvSpPr/>
          <p:nvPr/>
        </p:nvSpPr>
        <p:spPr>
          <a:xfrm>
            <a:off x="1680915" y="2988543"/>
            <a:ext cx="6521088" cy="318549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de-DE" sz="2205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47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BC62467-AF25-0A3A-13AE-7DCFD7350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Protokolle der physikalischen Schicht</a:t>
            </a:r>
            <a:endParaRPr lang="de-DE" altLang="de-DE" dirty="0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42BC460-7CC1-84A6-365C-D68C6E47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9990" y="1692201"/>
            <a:ext cx="11582969" cy="4968751"/>
          </a:xfrm>
        </p:spPr>
        <p:txBody>
          <a:bodyPr/>
          <a:lstStyle/>
          <a:p>
            <a:r>
              <a:rPr lang="de-CH" altLang="de-DE" sz="1800" b="1" dirty="0"/>
              <a:t>Lösung:</a:t>
            </a:r>
          </a:p>
          <a:p>
            <a:r>
              <a:rPr lang="de-CH" altLang="de-DE" sz="1800" dirty="0"/>
              <a:t>Je höher die Frequenz – desto mehr </a:t>
            </a:r>
            <a:r>
              <a:rPr lang="de-CH" altLang="de-DE" sz="1800" dirty="0" err="1"/>
              <a:t>bits</a:t>
            </a:r>
            <a:r>
              <a:rPr lang="de-CH" altLang="de-DE" sz="1800" dirty="0"/>
              <a:t> können übertragen werden</a:t>
            </a:r>
          </a:p>
          <a:p>
            <a:r>
              <a:rPr lang="de-CH" altLang="de-DE" sz="1800" dirty="0"/>
              <a:t>Mehrere Frequenzbänder gleichzeitig Nutzen</a:t>
            </a:r>
          </a:p>
          <a:p>
            <a:endParaRPr lang="de-CH" altLang="de-DE" sz="1800" b="0" dirty="0"/>
          </a:p>
          <a:p>
            <a:endParaRPr lang="de-CH" altLang="de-DE" sz="1800" b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9EFD5C-DFC7-C814-0B13-90163471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CAB7B-32AD-0874-7DBD-85FA7C24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01E0A-F666-8ADA-BB16-242A611B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44394-FB23-3EAF-DDA6-A8938D3A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691" y="1908423"/>
            <a:ext cx="3136602" cy="84208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8C5F9DE-3A59-C0B5-D124-854638F7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579" y="4141977"/>
            <a:ext cx="38766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52D32-9586-BE2D-CC21-CE4D8B3D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71" y="3930342"/>
            <a:ext cx="5353323" cy="16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Problemstellung: Dämpfung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8C5DAED-DDB1-EA4E-A990-B55DC52ADACB}"/>
              </a:ext>
            </a:extLst>
          </p:cNvPr>
          <p:cNvSpPr/>
          <p:nvPr/>
        </p:nvSpPr>
        <p:spPr>
          <a:xfrm>
            <a:off x="1680915" y="2988543"/>
            <a:ext cx="6521088" cy="318549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txBody>
          <a:bodyPr wrap="square">
            <a:spAutoFit/>
          </a:bodyPr>
          <a:lstStyle/>
          <a:p>
            <a:pPr algn="l"/>
            <a:endParaRPr lang="de-DE" sz="2205" baseline="30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34806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EAF4ED23-7C23-451B-B7AB-FFB3DC93DE2B}" vid="{D702CD35-F07D-4B39-9B4F-C033B803643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andard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EA6BA5-C545-4B86-82F9-D6652E8AFC76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2.xml><?xml version="1.0" encoding="utf-8"?>
<ds:datastoreItem xmlns:ds="http://schemas.openxmlformats.org/officeDocument/2006/customXml" ds:itemID="{26A8442A-67F8-430D-8044-225D67DEA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CF186-4C7A-47A1-8ABD-057E3CB5073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984</Words>
  <Application>Microsoft Office PowerPoint</Application>
  <PresentationFormat>Custom</PresentationFormat>
  <Paragraphs>213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Wingdings</vt:lpstr>
      <vt:lpstr>Arial</vt:lpstr>
      <vt:lpstr>Calibri</vt:lpstr>
      <vt:lpstr>APS-PP</vt:lpstr>
      <vt:lpstr>Modul Datennetze 1</vt:lpstr>
      <vt:lpstr>Rekapitulation</vt:lpstr>
      <vt:lpstr>Wo im OSI Modell befinden wir uns</vt:lpstr>
      <vt:lpstr>Spezialfall Layer 1</vt:lpstr>
      <vt:lpstr>Protokolle der physikalischen Schicht</vt:lpstr>
      <vt:lpstr>Protokolle der physikalischen Schicht</vt:lpstr>
      <vt:lpstr>PowerPoint Presentation</vt:lpstr>
      <vt:lpstr>Protokolle der physikalischen Schicht</vt:lpstr>
      <vt:lpstr>PowerPoint Presentation</vt:lpstr>
      <vt:lpstr>Protokolle der physikalischen Schicht</vt:lpstr>
      <vt:lpstr>PowerPoint Presentation</vt:lpstr>
      <vt:lpstr>Codierung – ein Thema für sich</vt:lpstr>
      <vt:lpstr>Protokolle der physikalischen Schicht</vt:lpstr>
      <vt:lpstr>Codierung – ein Thema für sich</vt:lpstr>
      <vt:lpstr>Codierung – ein Thema für sich</vt:lpstr>
      <vt:lpstr>Probleme bei der Übertragung</vt:lpstr>
      <vt:lpstr>Protokolle der physikalischen Schicht</vt:lpstr>
      <vt:lpstr>PowerPoint Presentation</vt:lpstr>
      <vt:lpstr>Simplex - Duplex</vt:lpstr>
      <vt:lpstr>Übertragungsmedien</vt:lpstr>
      <vt:lpstr>Übertragungsmedien : Kupfer</vt:lpstr>
      <vt:lpstr>Übertragungsmedien : Kupfer</vt:lpstr>
      <vt:lpstr>Übertragungsmedien : Kupfer</vt:lpstr>
      <vt:lpstr>Übertragungsmedien: Kupfer</vt:lpstr>
      <vt:lpstr>Übertragungsmedien: Glas</vt:lpstr>
      <vt:lpstr>Übertragungsmedien : Glas</vt:lpstr>
      <vt:lpstr>Übertragungsmedien</vt:lpstr>
      <vt:lpstr>Zusamenfassung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Gysi Martin, INI-DOS-BNC</dc:creator>
  <cp:lastModifiedBy>Andreas Dim</cp:lastModifiedBy>
  <cp:revision>11</cp:revision>
  <dcterms:created xsi:type="dcterms:W3CDTF">2022-02-13T09:36:10Z</dcterms:created>
  <dcterms:modified xsi:type="dcterms:W3CDTF">2024-09-15T18:51:01Z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  <property fmtid="{D5CDD505-2E9C-101B-9397-08002B2CF9AE}" pid="3" name="MSIP_Label_2e1fccfb-80ca-4fe1-a574-1516544edb53_Enabled">
    <vt:lpwstr>true</vt:lpwstr>
  </property>
  <property fmtid="{D5CDD505-2E9C-101B-9397-08002B2CF9AE}" pid="4" name="MSIP_Label_2e1fccfb-80ca-4fe1-a574-1516544edb53_SetDate">
    <vt:lpwstr>2022-02-13T09:36:10Z</vt:lpwstr>
  </property>
  <property fmtid="{D5CDD505-2E9C-101B-9397-08002B2CF9AE}" pid="5" name="MSIP_Label_2e1fccfb-80ca-4fe1-a574-1516544edb53_Method">
    <vt:lpwstr>Standard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SiteId">
    <vt:lpwstr>364e5b87-c1c7-420d-9bee-c35d19b557a1</vt:lpwstr>
  </property>
  <property fmtid="{D5CDD505-2E9C-101B-9397-08002B2CF9AE}" pid="8" name="MSIP_Label_2e1fccfb-80ca-4fe1-a574-1516544edb53_ActionId">
    <vt:lpwstr>d4011842-2790-4717-a841-e1420f6cc95f</vt:lpwstr>
  </property>
  <property fmtid="{D5CDD505-2E9C-101B-9397-08002B2CF9AE}" pid="9" name="MSIP_Label_2e1fccfb-80ca-4fe1-a574-1516544edb53_ContentBits">
    <vt:lpwstr>0</vt:lpwstr>
  </property>
</Properties>
</file>