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13" r:id="rId4"/>
  </p:sldMasterIdLst>
  <p:notesMasterIdLst>
    <p:notesMasterId r:id="rId31"/>
  </p:notesMasterIdLst>
  <p:handoutMasterIdLst>
    <p:handoutMasterId r:id="rId32"/>
  </p:handoutMasterIdLst>
  <p:sldIdLst>
    <p:sldId id="396" r:id="rId5"/>
    <p:sldId id="472" r:id="rId6"/>
    <p:sldId id="419" r:id="rId7"/>
    <p:sldId id="463" r:id="rId8"/>
    <p:sldId id="476" r:id="rId9"/>
    <p:sldId id="461" r:id="rId10"/>
    <p:sldId id="473" r:id="rId11"/>
    <p:sldId id="475" r:id="rId12"/>
    <p:sldId id="486" r:id="rId13"/>
    <p:sldId id="474" r:id="rId14"/>
    <p:sldId id="482" r:id="rId15"/>
    <p:sldId id="483" r:id="rId16"/>
    <p:sldId id="462" r:id="rId17"/>
    <p:sldId id="479" r:id="rId18"/>
    <p:sldId id="485" r:id="rId19"/>
    <p:sldId id="481" r:id="rId20"/>
    <p:sldId id="488" r:id="rId21"/>
    <p:sldId id="490" r:id="rId22"/>
    <p:sldId id="491" r:id="rId23"/>
    <p:sldId id="487" r:id="rId24"/>
    <p:sldId id="465" r:id="rId25"/>
    <p:sldId id="484" r:id="rId26"/>
    <p:sldId id="489" r:id="rId27"/>
    <p:sldId id="480" r:id="rId28"/>
    <p:sldId id="477" r:id="rId29"/>
    <p:sldId id="478" r:id="rId30"/>
  </p:sldIdLst>
  <p:sldSz cx="13442950" cy="7561263"/>
  <p:notesSz cx="6858000" cy="9144000"/>
  <p:embeddedFontLst>
    <p:embeddedFont>
      <p:font typeface="Roboto" panose="02000000000000000000" pitchFamily="2" charset="0"/>
      <p:regular r:id="rId33"/>
      <p:bold r:id="rId34"/>
      <p:italic r:id="rId35"/>
      <p:boldItalic r:id="rId36"/>
    </p:embeddedFont>
  </p:embeddedFontLst>
  <p:defaultTextStyle>
    <a:defPPr>
      <a:defRPr lang="de-CH"/>
    </a:defPPr>
    <a:lvl1pPr algn="r" rtl="0" fontAlgn="base">
      <a:spcBef>
        <a:spcPct val="0"/>
      </a:spcBef>
      <a:spcAft>
        <a:spcPct val="0"/>
      </a:spcAft>
      <a:defRPr sz="2100" kern="1200">
        <a:solidFill>
          <a:schemeClr val="tx1"/>
        </a:solidFill>
        <a:latin typeface="Arial" charset="0"/>
        <a:ea typeface="+mn-ea"/>
        <a:cs typeface="+mn-cs"/>
      </a:defRPr>
    </a:lvl1pPr>
    <a:lvl2pPr marL="457200" algn="r" rtl="0" fontAlgn="base">
      <a:spcBef>
        <a:spcPct val="0"/>
      </a:spcBef>
      <a:spcAft>
        <a:spcPct val="0"/>
      </a:spcAft>
      <a:defRPr sz="2100" kern="1200">
        <a:solidFill>
          <a:schemeClr val="tx1"/>
        </a:solidFill>
        <a:latin typeface="Arial" charset="0"/>
        <a:ea typeface="+mn-ea"/>
        <a:cs typeface="+mn-cs"/>
      </a:defRPr>
    </a:lvl2pPr>
    <a:lvl3pPr marL="914400" algn="r" rtl="0" fontAlgn="base">
      <a:spcBef>
        <a:spcPct val="0"/>
      </a:spcBef>
      <a:spcAft>
        <a:spcPct val="0"/>
      </a:spcAft>
      <a:defRPr sz="2100" kern="1200">
        <a:solidFill>
          <a:schemeClr val="tx1"/>
        </a:solidFill>
        <a:latin typeface="Arial" charset="0"/>
        <a:ea typeface="+mn-ea"/>
        <a:cs typeface="+mn-cs"/>
      </a:defRPr>
    </a:lvl3pPr>
    <a:lvl4pPr marL="1371600" algn="r" rtl="0" fontAlgn="base">
      <a:spcBef>
        <a:spcPct val="0"/>
      </a:spcBef>
      <a:spcAft>
        <a:spcPct val="0"/>
      </a:spcAft>
      <a:defRPr sz="2100" kern="1200">
        <a:solidFill>
          <a:schemeClr val="tx1"/>
        </a:solidFill>
        <a:latin typeface="Arial" charset="0"/>
        <a:ea typeface="+mn-ea"/>
        <a:cs typeface="+mn-cs"/>
      </a:defRPr>
    </a:lvl4pPr>
    <a:lvl5pPr marL="1828800" algn="r"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55846-9893-430A-AB37-3B3FB0D4F785}" v="138" dt="2024-09-25T09:02:22.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7" autoAdjust="0"/>
    <p:restoredTop sz="96327"/>
  </p:normalViewPr>
  <p:slideViewPr>
    <p:cSldViewPr>
      <p:cViewPr varScale="1">
        <p:scale>
          <a:sx n="129" d="100"/>
          <a:sy n="129" d="100"/>
        </p:scale>
        <p:origin x="352" y="208"/>
      </p:cViewPr>
      <p:guideLst>
        <p:guide orient="horz" pos="2381"/>
        <p:guide pos="4234"/>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2.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Dim" userId="866b12aa-3e45-4b36-93f5-7b30f9043169" providerId="ADAL" clId="{C6812F46-CF64-46E4-900D-780144DB6105}"/>
    <pc:docChg chg="undo custSel addSld delSld modSld sldOrd">
      <pc:chgData name="Andreas Dim" userId="866b12aa-3e45-4b36-93f5-7b30f9043169" providerId="ADAL" clId="{C6812F46-CF64-46E4-900D-780144DB6105}" dt="2024-08-23T10:34:40.503" v="6238"/>
      <pc:docMkLst>
        <pc:docMk/>
      </pc:docMkLst>
      <pc:sldChg chg="modSp mod">
        <pc:chgData name="Andreas Dim" userId="866b12aa-3e45-4b36-93f5-7b30f9043169" providerId="ADAL" clId="{C6812F46-CF64-46E4-900D-780144DB6105}" dt="2024-08-23T06:47:23.305" v="170" actId="20577"/>
        <pc:sldMkLst>
          <pc:docMk/>
          <pc:sldMk cId="1123512405" sldId="257"/>
        </pc:sldMkLst>
        <pc:spChg chg="mod">
          <ac:chgData name="Andreas Dim" userId="866b12aa-3e45-4b36-93f5-7b30f9043169" providerId="ADAL" clId="{C6812F46-CF64-46E4-900D-780144DB6105}" dt="2024-08-23T06:47:23.305" v="170" actId="20577"/>
          <ac:spMkLst>
            <pc:docMk/>
            <pc:sldMk cId="1123512405" sldId="257"/>
            <ac:spMk id="6" creationId="{674C1803-EEB7-EC48-B5FF-4FEDCC717EDD}"/>
          </ac:spMkLst>
        </pc:spChg>
      </pc:sldChg>
      <pc:sldChg chg="del">
        <pc:chgData name="Andreas Dim" userId="866b12aa-3e45-4b36-93f5-7b30f9043169" providerId="ADAL" clId="{C6812F46-CF64-46E4-900D-780144DB6105}" dt="2024-08-23T06:47:42.506" v="171" actId="47"/>
        <pc:sldMkLst>
          <pc:docMk/>
          <pc:sldMk cId="4073930195" sldId="258"/>
        </pc:sldMkLst>
      </pc:sldChg>
      <pc:sldChg chg="delSp modSp mod">
        <pc:chgData name="Andreas Dim" userId="866b12aa-3e45-4b36-93f5-7b30f9043169" providerId="ADAL" clId="{C6812F46-CF64-46E4-900D-780144DB6105}" dt="2024-08-23T08:00:44.038" v="1208"/>
        <pc:sldMkLst>
          <pc:docMk/>
          <pc:sldMk cId="2369476630" sldId="397"/>
        </pc:sldMkLst>
        <pc:spChg chg="mod">
          <ac:chgData name="Andreas Dim" userId="866b12aa-3e45-4b36-93f5-7b30f9043169" providerId="ADAL" clId="{C6812F46-CF64-46E4-900D-780144DB6105}" dt="2024-08-23T08:00:44.038" v="1208"/>
          <ac:spMkLst>
            <pc:docMk/>
            <pc:sldMk cId="2369476630" sldId="397"/>
            <ac:spMk id="2" creationId="{0454B1B5-E669-AF49-A0AE-547CF39A83F4}"/>
          </ac:spMkLst>
        </pc:spChg>
        <pc:spChg chg="del">
          <ac:chgData name="Andreas Dim" userId="866b12aa-3e45-4b36-93f5-7b30f9043169" providerId="ADAL" clId="{C6812F46-CF64-46E4-900D-780144DB6105}" dt="2024-08-23T08:00:30.183" v="1207" actId="478"/>
          <ac:spMkLst>
            <pc:docMk/>
            <pc:sldMk cId="2369476630" sldId="397"/>
            <ac:spMk id="3" creationId="{CAEFAC87-5E4D-3F4E-B557-857C579F409E}"/>
          </ac:spMkLst>
        </pc:spChg>
        <pc:spChg chg="mod">
          <ac:chgData name="Andreas Dim" userId="866b12aa-3e45-4b36-93f5-7b30f9043169" providerId="ADAL" clId="{C6812F46-CF64-46E4-900D-780144DB6105}" dt="2024-08-23T07:54:37.536" v="1150" actId="20577"/>
          <ac:spMkLst>
            <pc:docMk/>
            <pc:sldMk cId="2369476630" sldId="397"/>
            <ac:spMk id="5" creationId="{88C5DAED-DDB1-EA4E-A990-B55DC52ADACB}"/>
          </ac:spMkLst>
        </pc:spChg>
      </pc:sldChg>
      <pc:sldChg chg="del">
        <pc:chgData name="Andreas Dim" userId="866b12aa-3e45-4b36-93f5-7b30f9043169" providerId="ADAL" clId="{C6812F46-CF64-46E4-900D-780144DB6105}" dt="2024-08-23T06:49:39.668" v="172" actId="47"/>
        <pc:sldMkLst>
          <pc:docMk/>
          <pc:sldMk cId="3863768740" sldId="398"/>
        </pc:sldMkLst>
      </pc:sldChg>
      <pc:sldChg chg="del">
        <pc:chgData name="Andreas Dim" userId="866b12aa-3e45-4b36-93f5-7b30f9043169" providerId="ADAL" clId="{C6812F46-CF64-46E4-900D-780144DB6105}" dt="2024-08-23T06:49:39.668" v="172" actId="47"/>
        <pc:sldMkLst>
          <pc:docMk/>
          <pc:sldMk cId="2400413671" sldId="399"/>
        </pc:sldMkLst>
      </pc:sldChg>
      <pc:sldChg chg="del">
        <pc:chgData name="Andreas Dim" userId="866b12aa-3e45-4b36-93f5-7b30f9043169" providerId="ADAL" clId="{C6812F46-CF64-46E4-900D-780144DB6105}" dt="2024-08-23T06:49:39.668" v="172" actId="47"/>
        <pc:sldMkLst>
          <pc:docMk/>
          <pc:sldMk cId="2033311261" sldId="400"/>
        </pc:sldMkLst>
      </pc:sldChg>
      <pc:sldChg chg="del">
        <pc:chgData name="Andreas Dim" userId="866b12aa-3e45-4b36-93f5-7b30f9043169" providerId="ADAL" clId="{C6812F46-CF64-46E4-900D-780144DB6105}" dt="2024-08-23T06:49:39.668" v="172" actId="47"/>
        <pc:sldMkLst>
          <pc:docMk/>
          <pc:sldMk cId="1535462774" sldId="401"/>
        </pc:sldMkLst>
      </pc:sldChg>
      <pc:sldChg chg="del ord">
        <pc:chgData name="Andreas Dim" userId="866b12aa-3e45-4b36-93f5-7b30f9043169" providerId="ADAL" clId="{C6812F46-CF64-46E4-900D-780144DB6105}" dt="2024-08-23T10:09:40.002" v="5193" actId="47"/>
        <pc:sldMkLst>
          <pc:docMk/>
          <pc:sldMk cId="1788558291" sldId="402"/>
        </pc:sldMkLst>
      </pc:sldChg>
      <pc:sldChg chg="ord">
        <pc:chgData name="Andreas Dim" userId="866b12aa-3e45-4b36-93f5-7b30f9043169" providerId="ADAL" clId="{C6812F46-CF64-46E4-900D-780144DB6105}" dt="2024-08-23T10:04:24.301" v="4791"/>
        <pc:sldMkLst>
          <pc:docMk/>
          <pc:sldMk cId="1340205388" sldId="403"/>
        </pc:sldMkLst>
      </pc:sldChg>
      <pc:sldChg chg="del">
        <pc:chgData name="Andreas Dim" userId="866b12aa-3e45-4b36-93f5-7b30f9043169" providerId="ADAL" clId="{C6812F46-CF64-46E4-900D-780144DB6105}" dt="2024-08-23T10:11:24.932" v="5198" actId="47"/>
        <pc:sldMkLst>
          <pc:docMk/>
          <pc:sldMk cId="4093291731" sldId="404"/>
        </pc:sldMkLst>
      </pc:sldChg>
      <pc:sldChg chg="add del">
        <pc:chgData name="Andreas Dim" userId="866b12aa-3e45-4b36-93f5-7b30f9043169" providerId="ADAL" clId="{C6812F46-CF64-46E4-900D-780144DB6105}" dt="2024-08-23T10:12:00.254" v="5202" actId="47"/>
        <pc:sldMkLst>
          <pc:docMk/>
          <pc:sldMk cId="2304425837" sldId="405"/>
        </pc:sldMkLst>
      </pc:sldChg>
      <pc:sldChg chg="add del">
        <pc:chgData name="Andreas Dim" userId="866b12aa-3e45-4b36-93f5-7b30f9043169" providerId="ADAL" clId="{C6812F46-CF64-46E4-900D-780144DB6105}" dt="2024-08-23T10:12:00.254" v="5202" actId="47"/>
        <pc:sldMkLst>
          <pc:docMk/>
          <pc:sldMk cId="397743567" sldId="406"/>
        </pc:sldMkLst>
      </pc:sldChg>
      <pc:sldChg chg="ord">
        <pc:chgData name="Andreas Dim" userId="866b12aa-3e45-4b36-93f5-7b30f9043169" providerId="ADAL" clId="{C6812F46-CF64-46E4-900D-780144DB6105}" dt="2024-08-23T10:32:59.068" v="6195"/>
        <pc:sldMkLst>
          <pc:docMk/>
          <pc:sldMk cId="2658098822" sldId="408"/>
        </pc:sldMkLst>
      </pc:sldChg>
      <pc:sldChg chg="del">
        <pc:chgData name="Andreas Dim" userId="866b12aa-3e45-4b36-93f5-7b30f9043169" providerId="ADAL" clId="{C6812F46-CF64-46E4-900D-780144DB6105}" dt="2024-08-23T10:12:18.518" v="5203" actId="47"/>
        <pc:sldMkLst>
          <pc:docMk/>
          <pc:sldMk cId="3500256095" sldId="409"/>
        </pc:sldMkLst>
      </pc:sldChg>
      <pc:sldChg chg="del">
        <pc:chgData name="Andreas Dim" userId="866b12aa-3e45-4b36-93f5-7b30f9043169" providerId="ADAL" clId="{C6812F46-CF64-46E4-900D-780144DB6105}" dt="2024-08-23T10:12:18.518" v="5203" actId="47"/>
        <pc:sldMkLst>
          <pc:docMk/>
          <pc:sldMk cId="1086999751" sldId="410"/>
        </pc:sldMkLst>
      </pc:sldChg>
      <pc:sldChg chg="modSp del mod ord">
        <pc:chgData name="Andreas Dim" userId="866b12aa-3e45-4b36-93f5-7b30f9043169" providerId="ADAL" clId="{C6812F46-CF64-46E4-900D-780144DB6105}" dt="2024-08-23T10:09:42.323" v="5194" actId="47"/>
        <pc:sldMkLst>
          <pc:docMk/>
          <pc:sldMk cId="363559075" sldId="411"/>
        </pc:sldMkLst>
        <pc:spChg chg="mod">
          <ac:chgData name="Andreas Dim" userId="866b12aa-3e45-4b36-93f5-7b30f9043169" providerId="ADAL" clId="{C6812F46-CF64-46E4-900D-780144DB6105}" dt="2024-08-23T09:19:29.323" v="3011" actId="20577"/>
          <ac:spMkLst>
            <pc:docMk/>
            <pc:sldMk cId="363559075" sldId="411"/>
            <ac:spMk id="5" creationId="{7A90CD0C-6E15-2C43-98DE-BC55AABBC6B7}"/>
          </ac:spMkLst>
        </pc:spChg>
      </pc:sldChg>
      <pc:sldChg chg="ord">
        <pc:chgData name="Andreas Dim" userId="866b12aa-3e45-4b36-93f5-7b30f9043169" providerId="ADAL" clId="{C6812F46-CF64-46E4-900D-780144DB6105}" dt="2024-08-23T09:14:04.444" v="2618"/>
        <pc:sldMkLst>
          <pc:docMk/>
          <pc:sldMk cId="3461260671" sldId="412"/>
        </pc:sldMkLst>
      </pc:sldChg>
      <pc:sldChg chg="del ord">
        <pc:chgData name="Andreas Dim" userId="866b12aa-3e45-4b36-93f5-7b30f9043169" providerId="ADAL" clId="{C6812F46-CF64-46E4-900D-780144DB6105}" dt="2024-08-23T10:05:31.498" v="4802" actId="47"/>
        <pc:sldMkLst>
          <pc:docMk/>
          <pc:sldMk cId="1573102341" sldId="413"/>
        </pc:sldMkLst>
      </pc:sldChg>
      <pc:sldChg chg="modSp ord">
        <pc:chgData name="Andreas Dim" userId="866b12aa-3e45-4b36-93f5-7b30f9043169" providerId="ADAL" clId="{C6812F46-CF64-46E4-900D-780144DB6105}" dt="2024-08-23T10:10:50.381" v="5197" actId="1076"/>
        <pc:sldMkLst>
          <pc:docMk/>
          <pc:sldMk cId="1537671066" sldId="414"/>
        </pc:sldMkLst>
        <pc:spChg chg="mod">
          <ac:chgData name="Andreas Dim" userId="866b12aa-3e45-4b36-93f5-7b30f9043169" providerId="ADAL" clId="{C6812F46-CF64-46E4-900D-780144DB6105}" dt="2024-08-23T10:10:50.381" v="5197" actId="1076"/>
          <ac:spMkLst>
            <pc:docMk/>
            <pc:sldMk cId="1537671066" sldId="414"/>
            <ac:spMk id="6" creationId="{581DEC0B-3A0E-9E40-9E7A-7C00FDE6523A}"/>
          </ac:spMkLst>
        </pc:spChg>
      </pc:sldChg>
      <pc:sldChg chg="del">
        <pc:chgData name="Andreas Dim" userId="866b12aa-3e45-4b36-93f5-7b30f9043169" providerId="ADAL" clId="{C6812F46-CF64-46E4-900D-780144DB6105}" dt="2024-08-23T10:12:18.518" v="5203" actId="47"/>
        <pc:sldMkLst>
          <pc:docMk/>
          <pc:sldMk cId="1118159405" sldId="415"/>
        </pc:sldMkLst>
      </pc:sldChg>
      <pc:sldChg chg="del">
        <pc:chgData name="Andreas Dim" userId="866b12aa-3e45-4b36-93f5-7b30f9043169" providerId="ADAL" clId="{C6812F46-CF64-46E4-900D-780144DB6105}" dt="2024-08-23T10:12:18.518" v="5203" actId="47"/>
        <pc:sldMkLst>
          <pc:docMk/>
          <pc:sldMk cId="1201919432" sldId="416"/>
        </pc:sldMkLst>
      </pc:sldChg>
      <pc:sldChg chg="del">
        <pc:chgData name="Andreas Dim" userId="866b12aa-3e45-4b36-93f5-7b30f9043169" providerId="ADAL" clId="{C6812F46-CF64-46E4-900D-780144DB6105}" dt="2024-08-23T10:12:24.058" v="5204" actId="47"/>
        <pc:sldMkLst>
          <pc:docMk/>
          <pc:sldMk cId="1216563190" sldId="417"/>
        </pc:sldMkLst>
      </pc:sldChg>
      <pc:sldChg chg="ord">
        <pc:chgData name="Andreas Dim" userId="866b12aa-3e45-4b36-93f5-7b30f9043169" providerId="ADAL" clId="{C6812F46-CF64-46E4-900D-780144DB6105}" dt="2024-08-23T10:28:59.301" v="6018"/>
        <pc:sldMkLst>
          <pc:docMk/>
          <pc:sldMk cId="3688258435" sldId="418"/>
        </pc:sldMkLst>
      </pc:sldChg>
      <pc:sldChg chg="addSp delSp modSp mod ord">
        <pc:chgData name="Andreas Dim" userId="866b12aa-3e45-4b36-93f5-7b30f9043169" providerId="ADAL" clId="{C6812F46-CF64-46E4-900D-780144DB6105}" dt="2024-08-23T10:33:29.496" v="6236" actId="20577"/>
        <pc:sldMkLst>
          <pc:docMk/>
          <pc:sldMk cId="1590805597" sldId="419"/>
        </pc:sldMkLst>
        <pc:spChg chg="mod">
          <ac:chgData name="Andreas Dim" userId="866b12aa-3e45-4b36-93f5-7b30f9043169" providerId="ADAL" clId="{C6812F46-CF64-46E4-900D-780144DB6105}" dt="2024-08-23T10:23:01.286" v="5300" actId="20577"/>
          <ac:spMkLst>
            <pc:docMk/>
            <pc:sldMk cId="1590805597" sldId="419"/>
            <ac:spMk id="5" creationId="{A2B438C5-78D3-BA45-8598-54344CD4802A}"/>
          </ac:spMkLst>
        </pc:spChg>
        <pc:spChg chg="mod">
          <ac:chgData name="Andreas Dim" userId="866b12aa-3e45-4b36-93f5-7b30f9043169" providerId="ADAL" clId="{C6812F46-CF64-46E4-900D-780144DB6105}" dt="2024-08-23T10:33:29.496" v="6236" actId="20577"/>
          <ac:spMkLst>
            <pc:docMk/>
            <pc:sldMk cId="1590805597" sldId="419"/>
            <ac:spMk id="6" creationId="{CCA4B51D-DE01-E843-9591-42EB5841E7D0}"/>
          </ac:spMkLst>
        </pc:spChg>
        <pc:spChg chg="del">
          <ac:chgData name="Andreas Dim" userId="866b12aa-3e45-4b36-93f5-7b30f9043169" providerId="ADAL" clId="{C6812F46-CF64-46E4-900D-780144DB6105}" dt="2024-08-23T10:21:58.735" v="5234" actId="478"/>
          <ac:spMkLst>
            <pc:docMk/>
            <pc:sldMk cId="1590805597" sldId="419"/>
            <ac:spMk id="8" creationId="{B6525D3B-33B4-6446-BBE2-114E7FEB8F1F}"/>
          </ac:spMkLst>
        </pc:spChg>
        <pc:picChg chg="del">
          <ac:chgData name="Andreas Dim" userId="866b12aa-3e45-4b36-93f5-7b30f9043169" providerId="ADAL" clId="{C6812F46-CF64-46E4-900D-780144DB6105}" dt="2024-08-23T10:21:46.075" v="5229" actId="478"/>
          <ac:picMkLst>
            <pc:docMk/>
            <pc:sldMk cId="1590805597" sldId="419"/>
            <ac:picMk id="7" creationId="{AB7AC611-0A0C-A34C-AF24-9DE429F45774}"/>
          </ac:picMkLst>
        </pc:picChg>
        <pc:picChg chg="add mod">
          <ac:chgData name="Andreas Dim" userId="866b12aa-3e45-4b36-93f5-7b30f9043169" providerId="ADAL" clId="{C6812F46-CF64-46E4-900D-780144DB6105}" dt="2024-08-23T10:23:19.232" v="5303" actId="1076"/>
          <ac:picMkLst>
            <pc:docMk/>
            <pc:sldMk cId="1590805597" sldId="419"/>
            <ac:picMk id="7170" creationId="{DD7B3116-6009-FDFA-DE38-9FFC73E65932}"/>
          </ac:picMkLst>
        </pc:picChg>
      </pc:sldChg>
      <pc:sldChg chg="ord">
        <pc:chgData name="Andreas Dim" userId="866b12aa-3e45-4b36-93f5-7b30f9043169" providerId="ADAL" clId="{C6812F46-CF64-46E4-900D-780144DB6105}" dt="2024-08-23T10:34:40.503" v="6238"/>
        <pc:sldMkLst>
          <pc:docMk/>
          <pc:sldMk cId="73718435" sldId="420"/>
        </pc:sldMkLst>
      </pc:sldChg>
      <pc:sldChg chg="modSp add del mod ord">
        <pc:chgData name="Andreas Dim" userId="866b12aa-3e45-4b36-93f5-7b30f9043169" providerId="ADAL" clId="{C6812F46-CF64-46E4-900D-780144DB6105}" dt="2024-08-23T10:11:39.294" v="5199" actId="47"/>
        <pc:sldMkLst>
          <pc:docMk/>
          <pc:sldMk cId="4027935194" sldId="421"/>
        </pc:sldMkLst>
        <pc:spChg chg="mod">
          <ac:chgData name="Andreas Dim" userId="866b12aa-3e45-4b36-93f5-7b30f9043169" providerId="ADAL" clId="{C6812F46-CF64-46E4-900D-780144DB6105}" dt="2024-08-23T06:50:10.283" v="209" actId="20577"/>
          <ac:spMkLst>
            <pc:docMk/>
            <pc:sldMk cId="4027935194" sldId="421"/>
            <ac:spMk id="5" creationId="{B84395AB-42A4-0043-A012-B7B987ADDCE0}"/>
          </ac:spMkLst>
        </pc:spChg>
      </pc:sldChg>
      <pc:sldChg chg="addSp delSp modSp add mod ord">
        <pc:chgData name="Andreas Dim" userId="866b12aa-3e45-4b36-93f5-7b30f9043169" providerId="ADAL" clId="{C6812F46-CF64-46E4-900D-780144DB6105}" dt="2024-08-23T08:00:15.060" v="1206" actId="478"/>
        <pc:sldMkLst>
          <pc:docMk/>
          <pc:sldMk cId="4060843996" sldId="422"/>
        </pc:sldMkLst>
        <pc:spChg chg="mod">
          <ac:chgData name="Andreas Dim" userId="866b12aa-3e45-4b36-93f5-7b30f9043169" providerId="ADAL" clId="{C6812F46-CF64-46E4-900D-780144DB6105}" dt="2024-08-23T07:13:30.894" v="691" actId="20577"/>
          <ac:spMkLst>
            <pc:docMk/>
            <pc:sldMk cId="4060843996" sldId="422"/>
            <ac:spMk id="6" creationId="{13E38065-FECC-1E43-88CA-8C0645788EE8}"/>
          </ac:spMkLst>
        </pc:spChg>
        <pc:spChg chg="add del">
          <ac:chgData name="Andreas Dim" userId="866b12aa-3e45-4b36-93f5-7b30f9043169" providerId="ADAL" clId="{C6812F46-CF64-46E4-900D-780144DB6105}" dt="2024-08-23T06:58:39.017" v="281" actId="478"/>
          <ac:spMkLst>
            <pc:docMk/>
            <pc:sldMk cId="4060843996" sldId="422"/>
            <ac:spMk id="9" creationId="{FA11FC53-9076-DD68-82E5-A8E4477A8286}"/>
          </ac:spMkLst>
        </pc:spChg>
        <pc:spChg chg="add mod">
          <ac:chgData name="Andreas Dim" userId="866b12aa-3e45-4b36-93f5-7b30f9043169" providerId="ADAL" clId="{C6812F46-CF64-46E4-900D-780144DB6105}" dt="2024-08-23T07:20:40.698" v="806" actId="1076"/>
          <ac:spMkLst>
            <pc:docMk/>
            <pc:sldMk cId="4060843996" sldId="422"/>
            <ac:spMk id="12" creationId="{1D39BCEE-9816-56B8-034B-E569BC44FC64}"/>
          </ac:spMkLst>
        </pc:spChg>
        <pc:spChg chg="add del">
          <ac:chgData name="Andreas Dim" userId="866b12aa-3e45-4b36-93f5-7b30f9043169" providerId="ADAL" clId="{C6812F46-CF64-46E4-900D-780144DB6105}" dt="2024-08-23T08:00:15.060" v="1206" actId="478"/>
          <ac:spMkLst>
            <pc:docMk/>
            <pc:sldMk cId="4060843996" sldId="422"/>
            <ac:spMk id="14" creationId="{54B3532B-C5AC-0A28-7FB5-C16DBAC9FA8C}"/>
          </ac:spMkLst>
        </pc:spChg>
        <pc:picChg chg="del">
          <ac:chgData name="Andreas Dim" userId="866b12aa-3e45-4b36-93f5-7b30f9043169" providerId="ADAL" clId="{C6812F46-CF64-46E4-900D-780144DB6105}" dt="2024-08-23T06:58:29.689" v="279" actId="478"/>
          <ac:picMkLst>
            <pc:docMk/>
            <pc:sldMk cId="4060843996" sldId="422"/>
            <ac:picMk id="8" creationId="{22048CA7-499F-E342-84B0-C728BF9EB7BB}"/>
          </ac:picMkLst>
        </pc:picChg>
        <pc:picChg chg="add mod">
          <ac:chgData name="Andreas Dim" userId="866b12aa-3e45-4b36-93f5-7b30f9043169" providerId="ADAL" clId="{C6812F46-CF64-46E4-900D-780144DB6105}" dt="2024-08-23T07:08:48.505" v="485" actId="1076"/>
          <ac:picMkLst>
            <pc:docMk/>
            <pc:sldMk cId="4060843996" sldId="422"/>
            <ac:picMk id="11" creationId="{B9AB1660-1977-292E-D0DA-EE5490CFCCB0}"/>
          </ac:picMkLst>
        </pc:picChg>
      </pc:sldChg>
      <pc:sldChg chg="addSp delSp modSp add mod">
        <pc:chgData name="Andreas Dim" userId="866b12aa-3e45-4b36-93f5-7b30f9043169" providerId="ADAL" clId="{C6812F46-CF64-46E4-900D-780144DB6105}" dt="2024-08-23T08:08:26.080" v="1357" actId="1076"/>
        <pc:sldMkLst>
          <pc:docMk/>
          <pc:sldMk cId="531392649" sldId="423"/>
        </pc:sldMkLst>
        <pc:spChg chg="mod">
          <ac:chgData name="Andreas Dim" userId="866b12aa-3e45-4b36-93f5-7b30f9043169" providerId="ADAL" clId="{C6812F46-CF64-46E4-900D-780144DB6105}" dt="2024-08-23T08:08:15.959" v="1356" actId="1076"/>
          <ac:spMkLst>
            <pc:docMk/>
            <pc:sldMk cId="531392649" sldId="423"/>
            <ac:spMk id="5" creationId="{B84395AB-42A4-0043-A012-B7B987ADDCE0}"/>
          </ac:spMkLst>
        </pc:spChg>
        <pc:spChg chg="mod">
          <ac:chgData name="Andreas Dim" userId="866b12aa-3e45-4b36-93f5-7b30f9043169" providerId="ADAL" clId="{C6812F46-CF64-46E4-900D-780144DB6105}" dt="2024-08-23T08:07:50.783" v="1349" actId="20577"/>
          <ac:spMkLst>
            <pc:docMk/>
            <pc:sldMk cId="531392649" sldId="423"/>
            <ac:spMk id="6" creationId="{13E38065-FECC-1E43-88CA-8C0645788EE8}"/>
          </ac:spMkLst>
        </pc:spChg>
        <pc:spChg chg="add del">
          <ac:chgData name="Andreas Dim" userId="866b12aa-3e45-4b36-93f5-7b30f9043169" providerId="ADAL" clId="{C6812F46-CF64-46E4-900D-780144DB6105}" dt="2024-08-23T07:10:01.292" v="520" actId="478"/>
          <ac:spMkLst>
            <pc:docMk/>
            <pc:sldMk cId="531392649" sldId="423"/>
            <ac:spMk id="8" creationId="{9C4A7A3F-A199-E1E8-5E80-0BAF279DA140}"/>
          </ac:spMkLst>
        </pc:spChg>
        <pc:spChg chg="add mod">
          <ac:chgData name="Andreas Dim" userId="866b12aa-3e45-4b36-93f5-7b30f9043169" providerId="ADAL" clId="{C6812F46-CF64-46E4-900D-780144DB6105}" dt="2024-08-23T08:08:26.080" v="1357" actId="1076"/>
          <ac:spMkLst>
            <pc:docMk/>
            <pc:sldMk cId="531392649" sldId="423"/>
            <ac:spMk id="10" creationId="{4A3D32BD-65A8-E84C-9631-54C19E98DF66}"/>
          </ac:spMkLst>
        </pc:spChg>
        <pc:spChg chg="add del mod">
          <ac:chgData name="Andreas Dim" userId="866b12aa-3e45-4b36-93f5-7b30f9043169" providerId="ADAL" clId="{C6812F46-CF64-46E4-900D-780144DB6105}" dt="2024-08-23T08:03:00.537" v="1314" actId="478"/>
          <ac:spMkLst>
            <pc:docMk/>
            <pc:sldMk cId="531392649" sldId="423"/>
            <ac:spMk id="15" creationId="{75808CCB-5CDD-8394-843A-6A8D7CDF7490}"/>
          </ac:spMkLst>
        </pc:spChg>
        <pc:spChg chg="add mod">
          <ac:chgData name="Andreas Dim" userId="866b12aa-3e45-4b36-93f5-7b30f9043169" providerId="ADAL" clId="{C6812F46-CF64-46E4-900D-780144DB6105}" dt="2024-08-23T08:08:26.080" v="1357" actId="1076"/>
          <ac:spMkLst>
            <pc:docMk/>
            <pc:sldMk cId="531392649" sldId="423"/>
            <ac:spMk id="18" creationId="{D1902830-E8FF-2BC0-D91F-F78879456995}"/>
          </ac:spMkLst>
        </pc:spChg>
        <pc:spChg chg="add mod">
          <ac:chgData name="Andreas Dim" userId="866b12aa-3e45-4b36-93f5-7b30f9043169" providerId="ADAL" clId="{C6812F46-CF64-46E4-900D-780144DB6105}" dt="2024-08-23T08:08:12.928" v="1354" actId="1076"/>
          <ac:spMkLst>
            <pc:docMk/>
            <pc:sldMk cId="531392649" sldId="423"/>
            <ac:spMk id="21" creationId="{896AF1AB-21C0-069A-D422-F0A2610AEFDE}"/>
          </ac:spMkLst>
        </pc:spChg>
        <pc:picChg chg="add mod">
          <ac:chgData name="Andreas Dim" userId="866b12aa-3e45-4b36-93f5-7b30f9043169" providerId="ADAL" clId="{C6812F46-CF64-46E4-900D-780144DB6105}" dt="2024-08-23T08:08:26.080" v="1357" actId="1076"/>
          <ac:picMkLst>
            <pc:docMk/>
            <pc:sldMk cId="531392649" sldId="423"/>
            <ac:picMk id="12" creationId="{9BF81329-797F-13E1-C7BB-A8045761DF78}"/>
          </ac:picMkLst>
        </pc:picChg>
        <pc:picChg chg="add del mod">
          <ac:chgData name="Andreas Dim" userId="866b12aa-3e45-4b36-93f5-7b30f9043169" providerId="ADAL" clId="{C6812F46-CF64-46E4-900D-780144DB6105}" dt="2024-08-23T08:03:00.537" v="1314" actId="478"/>
          <ac:picMkLst>
            <pc:docMk/>
            <pc:sldMk cId="531392649" sldId="423"/>
            <ac:picMk id="14" creationId="{062773A7-BD7F-A16D-7115-60B27CBDBD49}"/>
          </ac:picMkLst>
        </pc:picChg>
        <pc:picChg chg="add mod">
          <ac:chgData name="Andreas Dim" userId="866b12aa-3e45-4b36-93f5-7b30f9043169" providerId="ADAL" clId="{C6812F46-CF64-46E4-900D-780144DB6105}" dt="2024-08-23T08:08:26.080" v="1357" actId="1076"/>
          <ac:picMkLst>
            <pc:docMk/>
            <pc:sldMk cId="531392649" sldId="423"/>
            <ac:picMk id="17" creationId="{65CF209A-1A3C-B7D3-6A67-16F5C9BB525A}"/>
          </ac:picMkLst>
        </pc:picChg>
        <pc:picChg chg="add mod">
          <ac:chgData name="Andreas Dim" userId="866b12aa-3e45-4b36-93f5-7b30f9043169" providerId="ADAL" clId="{C6812F46-CF64-46E4-900D-780144DB6105}" dt="2024-08-23T08:08:12.928" v="1354" actId="1076"/>
          <ac:picMkLst>
            <pc:docMk/>
            <pc:sldMk cId="531392649" sldId="423"/>
            <ac:picMk id="20" creationId="{33CF7B45-A3FB-FC0A-0A46-3BBCD2FC9559}"/>
          </ac:picMkLst>
        </pc:picChg>
      </pc:sldChg>
      <pc:sldChg chg="modSp add mod">
        <pc:chgData name="Andreas Dim" userId="866b12aa-3e45-4b36-93f5-7b30f9043169" providerId="ADAL" clId="{C6812F46-CF64-46E4-900D-780144DB6105}" dt="2024-08-23T08:09:42.882" v="1466" actId="6549"/>
        <pc:sldMkLst>
          <pc:docMk/>
          <pc:sldMk cId="4137521185" sldId="424"/>
        </pc:sldMkLst>
        <pc:spChg chg="mod">
          <ac:chgData name="Andreas Dim" userId="866b12aa-3e45-4b36-93f5-7b30f9043169" providerId="ADAL" clId="{C6812F46-CF64-46E4-900D-780144DB6105}" dt="2024-08-23T08:09:42.882" v="1466" actId="6549"/>
          <ac:spMkLst>
            <pc:docMk/>
            <pc:sldMk cId="4137521185" sldId="424"/>
            <ac:spMk id="5" creationId="{B84395AB-42A4-0043-A012-B7B987ADDCE0}"/>
          </ac:spMkLst>
        </pc:spChg>
        <pc:spChg chg="mod">
          <ac:chgData name="Andreas Dim" userId="866b12aa-3e45-4b36-93f5-7b30f9043169" providerId="ADAL" clId="{C6812F46-CF64-46E4-900D-780144DB6105}" dt="2024-08-23T07:57:16.105" v="1191" actId="20577"/>
          <ac:spMkLst>
            <pc:docMk/>
            <pc:sldMk cId="4137521185" sldId="424"/>
            <ac:spMk id="6" creationId="{13E38065-FECC-1E43-88CA-8C0645788EE8}"/>
          </ac:spMkLst>
        </pc:spChg>
      </pc:sldChg>
      <pc:sldChg chg="addSp delSp modSp add mod">
        <pc:chgData name="Andreas Dim" userId="866b12aa-3e45-4b36-93f5-7b30f9043169" providerId="ADAL" clId="{C6812F46-CF64-46E4-900D-780144DB6105}" dt="2024-08-23T07:21:12.733" v="822" actId="20577"/>
        <pc:sldMkLst>
          <pc:docMk/>
          <pc:sldMk cId="2174093771" sldId="425"/>
        </pc:sldMkLst>
        <pc:spChg chg="mod">
          <ac:chgData name="Andreas Dim" userId="866b12aa-3e45-4b36-93f5-7b30f9043169" providerId="ADAL" clId="{C6812F46-CF64-46E4-900D-780144DB6105}" dt="2024-08-23T07:21:12.733" v="822" actId="20577"/>
          <ac:spMkLst>
            <pc:docMk/>
            <pc:sldMk cId="2174093771" sldId="425"/>
            <ac:spMk id="6" creationId="{13E38065-FECC-1E43-88CA-8C0645788EE8}"/>
          </ac:spMkLst>
        </pc:spChg>
        <pc:spChg chg="add del">
          <ac:chgData name="Andreas Dim" userId="866b12aa-3e45-4b36-93f5-7b30f9043169" providerId="ADAL" clId="{C6812F46-CF64-46E4-900D-780144DB6105}" dt="2024-08-23T07:17:46.200" v="766" actId="22"/>
          <ac:spMkLst>
            <pc:docMk/>
            <pc:sldMk cId="2174093771" sldId="425"/>
            <ac:spMk id="8" creationId="{2837178A-CC6F-2154-A12F-1B53B1FE436E}"/>
          </ac:spMkLst>
        </pc:spChg>
        <pc:spChg chg="add mod">
          <ac:chgData name="Andreas Dim" userId="866b12aa-3e45-4b36-93f5-7b30f9043169" providerId="ADAL" clId="{C6812F46-CF64-46E4-900D-780144DB6105}" dt="2024-08-23T07:19:10.294" v="785" actId="1076"/>
          <ac:spMkLst>
            <pc:docMk/>
            <pc:sldMk cId="2174093771" sldId="425"/>
            <ac:spMk id="10" creationId="{EEF90D70-ED8C-EBFC-1FA7-512CD63F93BD}"/>
          </ac:spMkLst>
        </pc:spChg>
        <pc:picChg chg="del">
          <ac:chgData name="Andreas Dim" userId="866b12aa-3e45-4b36-93f5-7b30f9043169" providerId="ADAL" clId="{C6812F46-CF64-46E4-900D-780144DB6105}" dt="2024-08-23T07:17:27.835" v="761" actId="478"/>
          <ac:picMkLst>
            <pc:docMk/>
            <pc:sldMk cId="2174093771" sldId="425"/>
            <ac:picMk id="11" creationId="{B9AB1660-1977-292E-D0DA-EE5490CFCCB0}"/>
          </ac:picMkLst>
        </pc:picChg>
        <pc:picChg chg="add mod">
          <ac:chgData name="Andreas Dim" userId="866b12aa-3e45-4b36-93f5-7b30f9043169" providerId="ADAL" clId="{C6812F46-CF64-46E4-900D-780144DB6105}" dt="2024-08-23T07:17:34.948" v="764" actId="1076"/>
          <ac:picMkLst>
            <pc:docMk/>
            <pc:sldMk cId="2174093771" sldId="425"/>
            <ac:picMk id="1026" creationId="{166DB172-C0C4-1D97-892C-5287EF03F48F}"/>
          </ac:picMkLst>
        </pc:picChg>
      </pc:sldChg>
      <pc:sldChg chg="addSp delSp modSp add mod">
        <pc:chgData name="Andreas Dim" userId="866b12aa-3e45-4b36-93f5-7b30f9043169" providerId="ADAL" clId="{C6812F46-CF64-46E4-900D-780144DB6105}" dt="2024-08-23T08:09:25.332" v="1443" actId="20577"/>
        <pc:sldMkLst>
          <pc:docMk/>
          <pc:sldMk cId="3578953423" sldId="426"/>
        </pc:sldMkLst>
        <pc:spChg chg="mod">
          <ac:chgData name="Andreas Dim" userId="866b12aa-3e45-4b36-93f5-7b30f9043169" providerId="ADAL" clId="{C6812F46-CF64-46E4-900D-780144DB6105}" dt="2024-08-23T08:08:59.484" v="1409" actId="20577"/>
          <ac:spMkLst>
            <pc:docMk/>
            <pc:sldMk cId="3578953423" sldId="426"/>
            <ac:spMk id="5" creationId="{B84395AB-42A4-0043-A012-B7B987ADDCE0}"/>
          </ac:spMkLst>
        </pc:spChg>
        <pc:spChg chg="mod">
          <ac:chgData name="Andreas Dim" userId="866b12aa-3e45-4b36-93f5-7b30f9043169" providerId="ADAL" clId="{C6812F46-CF64-46E4-900D-780144DB6105}" dt="2024-08-23T08:09:25.332" v="1443" actId="20577"/>
          <ac:spMkLst>
            <pc:docMk/>
            <pc:sldMk cId="3578953423" sldId="426"/>
            <ac:spMk id="6" creationId="{13E38065-FECC-1E43-88CA-8C0645788EE8}"/>
          </ac:spMkLst>
        </pc:spChg>
        <pc:spChg chg="add mod">
          <ac:chgData name="Andreas Dim" userId="866b12aa-3e45-4b36-93f5-7b30f9043169" providerId="ADAL" clId="{C6812F46-CF64-46E4-900D-780144DB6105}" dt="2024-08-23T07:49:12.720" v="943" actId="120"/>
          <ac:spMkLst>
            <pc:docMk/>
            <pc:sldMk cId="3578953423" sldId="426"/>
            <ac:spMk id="7" creationId="{3087C5D3-2FF3-C3F9-EE45-427FBD0D6141}"/>
          </ac:spMkLst>
        </pc:spChg>
        <pc:spChg chg="del">
          <ac:chgData name="Andreas Dim" userId="866b12aa-3e45-4b36-93f5-7b30f9043169" providerId="ADAL" clId="{C6812F46-CF64-46E4-900D-780144DB6105}" dt="2024-08-23T07:46:38.233" v="905" actId="478"/>
          <ac:spMkLst>
            <pc:docMk/>
            <pc:sldMk cId="3578953423" sldId="426"/>
            <ac:spMk id="10" creationId="{4A3D32BD-65A8-E84C-9631-54C19E98DF66}"/>
          </ac:spMkLst>
        </pc:spChg>
        <pc:spChg chg="del">
          <ac:chgData name="Andreas Dim" userId="866b12aa-3e45-4b36-93f5-7b30f9043169" providerId="ADAL" clId="{C6812F46-CF64-46E4-900D-780144DB6105}" dt="2024-08-23T07:46:38.233" v="905" actId="478"/>
          <ac:spMkLst>
            <pc:docMk/>
            <pc:sldMk cId="3578953423" sldId="426"/>
            <ac:spMk id="15" creationId="{75808CCB-5CDD-8394-843A-6A8D7CDF7490}"/>
          </ac:spMkLst>
        </pc:spChg>
        <pc:spChg chg="del">
          <ac:chgData name="Andreas Dim" userId="866b12aa-3e45-4b36-93f5-7b30f9043169" providerId="ADAL" clId="{C6812F46-CF64-46E4-900D-780144DB6105}" dt="2024-08-23T07:46:38.233" v="905" actId="478"/>
          <ac:spMkLst>
            <pc:docMk/>
            <pc:sldMk cId="3578953423" sldId="426"/>
            <ac:spMk id="18" creationId="{D1902830-E8FF-2BC0-D91F-F78879456995}"/>
          </ac:spMkLst>
        </pc:spChg>
        <pc:picChg chg="del">
          <ac:chgData name="Andreas Dim" userId="866b12aa-3e45-4b36-93f5-7b30f9043169" providerId="ADAL" clId="{C6812F46-CF64-46E4-900D-780144DB6105}" dt="2024-08-23T07:46:38.233" v="905" actId="478"/>
          <ac:picMkLst>
            <pc:docMk/>
            <pc:sldMk cId="3578953423" sldId="426"/>
            <ac:picMk id="12" creationId="{9BF81329-797F-13E1-C7BB-A8045761DF78}"/>
          </ac:picMkLst>
        </pc:picChg>
        <pc:picChg chg="del">
          <ac:chgData name="Andreas Dim" userId="866b12aa-3e45-4b36-93f5-7b30f9043169" providerId="ADAL" clId="{C6812F46-CF64-46E4-900D-780144DB6105}" dt="2024-08-23T07:46:38.233" v="905" actId="478"/>
          <ac:picMkLst>
            <pc:docMk/>
            <pc:sldMk cId="3578953423" sldId="426"/>
            <ac:picMk id="14" creationId="{062773A7-BD7F-A16D-7115-60B27CBDBD49}"/>
          </ac:picMkLst>
        </pc:picChg>
        <pc:picChg chg="del">
          <ac:chgData name="Andreas Dim" userId="866b12aa-3e45-4b36-93f5-7b30f9043169" providerId="ADAL" clId="{C6812F46-CF64-46E4-900D-780144DB6105}" dt="2024-08-23T07:46:39.953" v="906" actId="478"/>
          <ac:picMkLst>
            <pc:docMk/>
            <pc:sldMk cId="3578953423" sldId="426"/>
            <ac:picMk id="17" creationId="{65CF209A-1A3C-B7D3-6A67-16F5C9BB525A}"/>
          </ac:picMkLst>
        </pc:picChg>
        <pc:picChg chg="add mod">
          <ac:chgData name="Andreas Dim" userId="866b12aa-3e45-4b36-93f5-7b30f9043169" providerId="ADAL" clId="{C6812F46-CF64-46E4-900D-780144DB6105}" dt="2024-08-23T07:48:48.893" v="927" actId="1076"/>
          <ac:picMkLst>
            <pc:docMk/>
            <pc:sldMk cId="3578953423" sldId="426"/>
            <ac:picMk id="2050" creationId="{2025FE1C-1CED-1E7F-51A1-B8A0AB6F54BF}"/>
          </ac:picMkLst>
        </pc:picChg>
      </pc:sldChg>
      <pc:sldChg chg="modSp add del mod">
        <pc:chgData name="Andreas Dim" userId="866b12aa-3e45-4b36-93f5-7b30f9043169" providerId="ADAL" clId="{C6812F46-CF64-46E4-900D-780144DB6105}" dt="2024-08-23T07:58:33.581" v="1192" actId="47"/>
        <pc:sldMkLst>
          <pc:docMk/>
          <pc:sldMk cId="408201389" sldId="427"/>
        </pc:sldMkLst>
        <pc:spChg chg="mod">
          <ac:chgData name="Andreas Dim" userId="866b12aa-3e45-4b36-93f5-7b30f9043169" providerId="ADAL" clId="{C6812F46-CF64-46E4-900D-780144DB6105}" dt="2024-08-23T07:50:30.435" v="990" actId="20577"/>
          <ac:spMkLst>
            <pc:docMk/>
            <pc:sldMk cId="408201389" sldId="427"/>
            <ac:spMk id="5" creationId="{B84395AB-42A4-0043-A012-B7B987ADDCE0}"/>
          </ac:spMkLst>
        </pc:spChg>
      </pc:sldChg>
      <pc:sldChg chg="modSp add del mod">
        <pc:chgData name="Andreas Dim" userId="866b12aa-3e45-4b36-93f5-7b30f9043169" providerId="ADAL" clId="{C6812F46-CF64-46E4-900D-780144DB6105}" dt="2024-08-23T08:36:49.083" v="2576" actId="47"/>
        <pc:sldMkLst>
          <pc:docMk/>
          <pc:sldMk cId="2674580421" sldId="428"/>
        </pc:sldMkLst>
        <pc:spChg chg="mod">
          <ac:chgData name="Andreas Dim" userId="866b12aa-3e45-4b36-93f5-7b30f9043169" providerId="ADAL" clId="{C6812F46-CF64-46E4-900D-780144DB6105}" dt="2024-08-23T07:55:06.883" v="1180" actId="20577"/>
          <ac:spMkLst>
            <pc:docMk/>
            <pc:sldMk cId="2674580421" sldId="428"/>
            <ac:spMk id="6" creationId="{13E38065-FECC-1E43-88CA-8C0645788EE8}"/>
          </ac:spMkLst>
        </pc:spChg>
      </pc:sldChg>
      <pc:sldChg chg="modSp add mod ord">
        <pc:chgData name="Andreas Dim" userId="866b12aa-3e45-4b36-93f5-7b30f9043169" providerId="ADAL" clId="{C6812F46-CF64-46E4-900D-780144DB6105}" dt="2024-08-23T08:33:23.290" v="2556" actId="20577"/>
        <pc:sldMkLst>
          <pc:docMk/>
          <pc:sldMk cId="1788478732" sldId="429"/>
        </pc:sldMkLst>
        <pc:spChg chg="mod">
          <ac:chgData name="Andreas Dim" userId="866b12aa-3e45-4b36-93f5-7b30f9043169" providerId="ADAL" clId="{C6812F46-CF64-46E4-900D-780144DB6105}" dt="2024-08-23T08:33:23.290" v="2556" actId="20577"/>
          <ac:spMkLst>
            <pc:docMk/>
            <pc:sldMk cId="1788478732" sldId="429"/>
            <ac:spMk id="2" creationId="{0454B1B5-E669-AF49-A0AE-547CF39A83F4}"/>
          </ac:spMkLst>
        </pc:spChg>
        <pc:spChg chg="mod">
          <ac:chgData name="Andreas Dim" userId="866b12aa-3e45-4b36-93f5-7b30f9043169" providerId="ADAL" clId="{C6812F46-CF64-46E4-900D-780144DB6105}" dt="2024-08-23T08:10:24.042" v="1490" actId="6549"/>
          <ac:spMkLst>
            <pc:docMk/>
            <pc:sldMk cId="1788478732" sldId="429"/>
            <ac:spMk id="5" creationId="{88C5DAED-DDB1-EA4E-A990-B55DC52ADACB}"/>
          </ac:spMkLst>
        </pc:spChg>
      </pc:sldChg>
      <pc:sldChg chg="addSp delSp modSp add del mod ord">
        <pc:chgData name="Andreas Dim" userId="866b12aa-3e45-4b36-93f5-7b30f9043169" providerId="ADAL" clId="{C6812F46-CF64-46E4-900D-780144DB6105}" dt="2024-08-23T08:00:47.061" v="1209" actId="47"/>
        <pc:sldMkLst>
          <pc:docMk/>
          <pc:sldMk cId="3321661089" sldId="429"/>
        </pc:sldMkLst>
        <pc:spChg chg="mod">
          <ac:chgData name="Andreas Dim" userId="866b12aa-3e45-4b36-93f5-7b30f9043169" providerId="ADAL" clId="{C6812F46-CF64-46E4-900D-780144DB6105}" dt="2024-08-23T07:59:59.438" v="1204"/>
          <ac:spMkLst>
            <pc:docMk/>
            <pc:sldMk cId="3321661089" sldId="429"/>
            <ac:spMk id="5" creationId="{B84395AB-42A4-0043-A012-B7B987ADDCE0}"/>
          </ac:spMkLst>
        </pc:spChg>
        <pc:spChg chg="del">
          <ac:chgData name="Andreas Dim" userId="866b12aa-3e45-4b36-93f5-7b30f9043169" providerId="ADAL" clId="{C6812F46-CF64-46E4-900D-780144DB6105}" dt="2024-08-23T08:00:09.010" v="1205" actId="478"/>
          <ac:spMkLst>
            <pc:docMk/>
            <pc:sldMk cId="3321661089" sldId="429"/>
            <ac:spMk id="6" creationId="{13E38065-FECC-1E43-88CA-8C0645788EE8}"/>
          </ac:spMkLst>
        </pc:spChg>
        <pc:spChg chg="add del mod">
          <ac:chgData name="Andreas Dim" userId="866b12aa-3e45-4b36-93f5-7b30f9043169" providerId="ADAL" clId="{C6812F46-CF64-46E4-900D-780144DB6105}" dt="2024-08-23T08:00:09.010" v="1205" actId="478"/>
          <ac:spMkLst>
            <pc:docMk/>
            <pc:sldMk cId="3321661089" sldId="429"/>
            <ac:spMk id="7" creationId="{54B3532B-C5AC-0A28-7FB5-C16DBAC9FA8C}"/>
          </ac:spMkLst>
        </pc:spChg>
        <pc:spChg chg="add del mod">
          <ac:chgData name="Andreas Dim" userId="866b12aa-3e45-4b36-93f5-7b30f9043169" providerId="ADAL" clId="{C6812F46-CF64-46E4-900D-780144DB6105}" dt="2024-08-23T08:00:09.010" v="1205" actId="478"/>
          <ac:spMkLst>
            <pc:docMk/>
            <pc:sldMk cId="3321661089" sldId="429"/>
            <ac:spMk id="8" creationId="{193E80B9-9012-E766-94A4-1601301FD7C2}"/>
          </ac:spMkLst>
        </pc:spChg>
        <pc:spChg chg="add del mod">
          <ac:chgData name="Andreas Dim" userId="866b12aa-3e45-4b36-93f5-7b30f9043169" providerId="ADAL" clId="{C6812F46-CF64-46E4-900D-780144DB6105}" dt="2024-08-23T08:00:09.010" v="1205" actId="478"/>
          <ac:spMkLst>
            <pc:docMk/>
            <pc:sldMk cId="3321661089" sldId="429"/>
            <ac:spMk id="9" creationId="{60931791-251B-3F13-60F7-481915CE042C}"/>
          </ac:spMkLst>
        </pc:spChg>
        <pc:spChg chg="add mod">
          <ac:chgData name="Andreas Dim" userId="866b12aa-3e45-4b36-93f5-7b30f9043169" providerId="ADAL" clId="{C6812F46-CF64-46E4-900D-780144DB6105}" dt="2024-08-23T08:00:09.010" v="1205" actId="478"/>
          <ac:spMkLst>
            <pc:docMk/>
            <pc:sldMk cId="3321661089" sldId="429"/>
            <ac:spMk id="10" creationId="{41E6481A-3EDB-99C2-39DA-4059BE162689}"/>
          </ac:spMkLst>
        </pc:spChg>
        <pc:spChg chg="del">
          <ac:chgData name="Andreas Dim" userId="866b12aa-3e45-4b36-93f5-7b30f9043169" providerId="ADAL" clId="{C6812F46-CF64-46E4-900D-780144DB6105}" dt="2024-08-23T08:00:09.010" v="1205" actId="478"/>
          <ac:spMkLst>
            <pc:docMk/>
            <pc:sldMk cId="3321661089" sldId="429"/>
            <ac:spMk id="12" creationId="{1D39BCEE-9816-56B8-034B-E569BC44FC64}"/>
          </ac:spMkLst>
        </pc:spChg>
        <pc:spChg chg="del">
          <ac:chgData name="Andreas Dim" userId="866b12aa-3e45-4b36-93f5-7b30f9043169" providerId="ADAL" clId="{C6812F46-CF64-46E4-900D-780144DB6105}" dt="2024-08-23T07:59:42.320" v="1199" actId="21"/>
          <ac:spMkLst>
            <pc:docMk/>
            <pc:sldMk cId="3321661089" sldId="429"/>
            <ac:spMk id="14" creationId="{54B3532B-C5AC-0A28-7FB5-C16DBAC9FA8C}"/>
          </ac:spMkLst>
        </pc:spChg>
        <pc:picChg chg="del">
          <ac:chgData name="Andreas Dim" userId="866b12aa-3e45-4b36-93f5-7b30f9043169" providerId="ADAL" clId="{C6812F46-CF64-46E4-900D-780144DB6105}" dt="2024-08-23T08:00:09.010" v="1205" actId="478"/>
          <ac:picMkLst>
            <pc:docMk/>
            <pc:sldMk cId="3321661089" sldId="429"/>
            <ac:picMk id="11" creationId="{B9AB1660-1977-292E-D0DA-EE5490CFCCB0}"/>
          </ac:picMkLst>
        </pc:picChg>
      </pc:sldChg>
      <pc:sldChg chg="add del ord">
        <pc:chgData name="Andreas Dim" userId="866b12aa-3e45-4b36-93f5-7b30f9043169" providerId="ADAL" clId="{C6812F46-CF64-46E4-900D-780144DB6105}" dt="2024-08-23T08:36:42.756" v="2575" actId="47"/>
        <pc:sldMkLst>
          <pc:docMk/>
          <pc:sldMk cId="1698182630" sldId="430"/>
        </pc:sldMkLst>
      </pc:sldChg>
      <pc:sldChg chg="addSp delSp modSp add mod ord">
        <pc:chgData name="Andreas Dim" userId="866b12aa-3e45-4b36-93f5-7b30f9043169" providerId="ADAL" clId="{C6812F46-CF64-46E4-900D-780144DB6105}" dt="2024-08-23T09:13:36.686" v="2608" actId="20577"/>
        <pc:sldMkLst>
          <pc:docMk/>
          <pc:sldMk cId="1987837233" sldId="431"/>
        </pc:sldMkLst>
        <pc:spChg chg="mod">
          <ac:chgData name="Andreas Dim" userId="866b12aa-3e45-4b36-93f5-7b30f9043169" providerId="ADAL" clId="{C6812F46-CF64-46E4-900D-780144DB6105}" dt="2024-08-23T09:13:36.686" v="2608" actId="20577"/>
          <ac:spMkLst>
            <pc:docMk/>
            <pc:sldMk cId="1987837233" sldId="431"/>
            <ac:spMk id="5" creationId="{B84395AB-42A4-0043-A012-B7B987ADDCE0}"/>
          </ac:spMkLst>
        </pc:spChg>
        <pc:spChg chg="del mod">
          <ac:chgData name="Andreas Dim" userId="866b12aa-3e45-4b36-93f5-7b30f9043169" providerId="ADAL" clId="{C6812F46-CF64-46E4-900D-780144DB6105}" dt="2024-08-23T08:20:14.207" v="1961" actId="478"/>
          <ac:spMkLst>
            <pc:docMk/>
            <pc:sldMk cId="1987837233" sldId="431"/>
            <ac:spMk id="6" creationId="{13E38065-FECC-1E43-88CA-8C0645788EE8}"/>
          </ac:spMkLst>
        </pc:spChg>
        <pc:spChg chg="add del mod">
          <ac:chgData name="Andreas Dim" userId="866b12aa-3e45-4b36-93f5-7b30f9043169" providerId="ADAL" clId="{C6812F46-CF64-46E4-900D-780144DB6105}" dt="2024-08-23T08:20:17.572" v="1963" actId="478"/>
          <ac:spMkLst>
            <pc:docMk/>
            <pc:sldMk cId="1987837233" sldId="431"/>
            <ac:spMk id="7" creationId="{55DB032C-CAC5-D072-8F5E-B0C8C10700CA}"/>
          </ac:spMkLst>
        </pc:spChg>
        <pc:spChg chg="add mod">
          <ac:chgData name="Andreas Dim" userId="866b12aa-3e45-4b36-93f5-7b30f9043169" providerId="ADAL" clId="{C6812F46-CF64-46E4-900D-780144DB6105}" dt="2024-08-23T08:27:18.950" v="2489" actId="20577"/>
          <ac:spMkLst>
            <pc:docMk/>
            <pc:sldMk cId="1987837233" sldId="431"/>
            <ac:spMk id="8" creationId="{554E22AF-935C-4FDB-5AD0-9C3DAEA89D31}"/>
          </ac:spMkLst>
        </pc:spChg>
        <pc:picChg chg="add mod">
          <ac:chgData name="Andreas Dim" userId="866b12aa-3e45-4b36-93f5-7b30f9043169" providerId="ADAL" clId="{C6812F46-CF64-46E4-900D-780144DB6105}" dt="2024-08-23T08:31:47.469" v="2492" actId="1076"/>
          <ac:picMkLst>
            <pc:docMk/>
            <pc:sldMk cId="1987837233" sldId="431"/>
            <ac:picMk id="10" creationId="{43BB3D43-F8EA-9DEC-CB6B-B37A9F46C935}"/>
          </ac:picMkLst>
        </pc:picChg>
      </pc:sldChg>
      <pc:sldChg chg="modSp add mod ord">
        <pc:chgData name="Andreas Dim" userId="866b12aa-3e45-4b36-93f5-7b30f9043169" providerId="ADAL" clId="{C6812F46-CF64-46E4-900D-780144DB6105}" dt="2024-08-23T08:19:47.617" v="1936" actId="20577"/>
        <pc:sldMkLst>
          <pc:docMk/>
          <pc:sldMk cId="800762102" sldId="432"/>
        </pc:sldMkLst>
        <pc:spChg chg="mod">
          <ac:chgData name="Andreas Dim" userId="866b12aa-3e45-4b36-93f5-7b30f9043169" providerId="ADAL" clId="{C6812F46-CF64-46E4-900D-780144DB6105}" dt="2024-08-23T08:19:47.617" v="1936" actId="20577"/>
          <ac:spMkLst>
            <pc:docMk/>
            <pc:sldMk cId="800762102" sldId="432"/>
            <ac:spMk id="5" creationId="{B84395AB-42A4-0043-A012-B7B987ADDCE0}"/>
          </ac:spMkLst>
        </pc:spChg>
        <pc:spChg chg="mod">
          <ac:chgData name="Andreas Dim" userId="866b12aa-3e45-4b36-93f5-7b30f9043169" providerId="ADAL" clId="{C6812F46-CF64-46E4-900D-780144DB6105}" dt="2024-08-23T08:19:17.426" v="1932" actId="20577"/>
          <ac:spMkLst>
            <pc:docMk/>
            <pc:sldMk cId="800762102" sldId="432"/>
            <ac:spMk id="6" creationId="{13E38065-FECC-1E43-88CA-8C0645788EE8}"/>
          </ac:spMkLst>
        </pc:spChg>
      </pc:sldChg>
      <pc:sldChg chg="addSp delSp modSp add mod">
        <pc:chgData name="Andreas Dim" userId="866b12aa-3e45-4b36-93f5-7b30f9043169" providerId="ADAL" clId="{C6812F46-CF64-46E4-900D-780144DB6105}" dt="2024-08-23T09:14:01.104" v="2616" actId="20577"/>
        <pc:sldMkLst>
          <pc:docMk/>
          <pc:sldMk cId="3723627955" sldId="433"/>
        </pc:sldMkLst>
        <pc:spChg chg="mod">
          <ac:chgData name="Andreas Dim" userId="866b12aa-3e45-4b36-93f5-7b30f9043169" providerId="ADAL" clId="{C6812F46-CF64-46E4-900D-780144DB6105}" dt="2024-08-23T09:14:01.104" v="2616" actId="20577"/>
          <ac:spMkLst>
            <pc:docMk/>
            <pc:sldMk cId="3723627955" sldId="433"/>
            <ac:spMk id="8" creationId="{554E22AF-935C-4FDB-5AD0-9C3DAEA89D31}"/>
          </ac:spMkLst>
        </pc:spChg>
        <pc:picChg chg="add mod">
          <ac:chgData name="Andreas Dim" userId="866b12aa-3e45-4b36-93f5-7b30f9043169" providerId="ADAL" clId="{C6812F46-CF64-46E4-900D-780144DB6105}" dt="2024-08-23T08:32:54.876" v="2521"/>
          <ac:picMkLst>
            <pc:docMk/>
            <pc:sldMk cId="3723627955" sldId="433"/>
            <ac:picMk id="6" creationId="{AEC7DC97-144D-B41A-1904-A2D2F7D4C582}"/>
          </ac:picMkLst>
        </pc:picChg>
        <pc:picChg chg="del">
          <ac:chgData name="Andreas Dim" userId="866b12aa-3e45-4b36-93f5-7b30f9043169" providerId="ADAL" clId="{C6812F46-CF64-46E4-900D-780144DB6105}" dt="2024-08-23T08:32:40.160" v="2520" actId="478"/>
          <ac:picMkLst>
            <pc:docMk/>
            <pc:sldMk cId="3723627955" sldId="433"/>
            <ac:picMk id="10" creationId="{43BB3D43-F8EA-9DEC-CB6B-B37A9F46C935}"/>
          </ac:picMkLst>
        </pc:picChg>
      </pc:sldChg>
      <pc:sldChg chg="modSp add mod ord">
        <pc:chgData name="Andreas Dim" userId="866b12aa-3e45-4b36-93f5-7b30f9043169" providerId="ADAL" clId="{C6812F46-CF64-46E4-900D-780144DB6105}" dt="2024-08-23T09:41:30.387" v="3768" actId="20577"/>
        <pc:sldMkLst>
          <pc:docMk/>
          <pc:sldMk cId="979609095" sldId="434"/>
        </pc:sldMkLst>
        <pc:spChg chg="mod">
          <ac:chgData name="Andreas Dim" userId="866b12aa-3e45-4b36-93f5-7b30f9043169" providerId="ADAL" clId="{C6812F46-CF64-46E4-900D-780144DB6105}" dt="2024-08-23T09:41:30.387" v="3768" actId="20577"/>
          <ac:spMkLst>
            <pc:docMk/>
            <pc:sldMk cId="979609095" sldId="434"/>
            <ac:spMk id="2" creationId="{0454B1B5-E669-AF49-A0AE-547CF39A83F4}"/>
          </ac:spMkLst>
        </pc:spChg>
      </pc:sldChg>
      <pc:sldChg chg="add ord">
        <pc:chgData name="Andreas Dim" userId="866b12aa-3e45-4b36-93f5-7b30f9043169" providerId="ADAL" clId="{C6812F46-CF64-46E4-900D-780144DB6105}" dt="2024-08-23T08:37:41.382" v="2590"/>
        <pc:sldMkLst>
          <pc:docMk/>
          <pc:sldMk cId="1710007392" sldId="435"/>
        </pc:sldMkLst>
      </pc:sldChg>
      <pc:sldChg chg="delSp modSp add mod ord">
        <pc:chgData name="Andreas Dim" userId="866b12aa-3e45-4b36-93f5-7b30f9043169" providerId="ADAL" clId="{C6812F46-CF64-46E4-900D-780144DB6105}" dt="2024-08-23T10:08:40.775" v="5099" actId="20577"/>
        <pc:sldMkLst>
          <pc:docMk/>
          <pc:sldMk cId="1531769717" sldId="436"/>
        </pc:sldMkLst>
        <pc:spChg chg="mod">
          <ac:chgData name="Andreas Dim" userId="866b12aa-3e45-4b36-93f5-7b30f9043169" providerId="ADAL" clId="{C6812F46-CF64-46E4-900D-780144DB6105}" dt="2024-08-23T09:16:37.470" v="2666" actId="20577"/>
          <ac:spMkLst>
            <pc:docMk/>
            <pc:sldMk cId="1531769717" sldId="436"/>
            <ac:spMk id="5" creationId="{B84395AB-42A4-0043-A012-B7B987ADDCE0}"/>
          </ac:spMkLst>
        </pc:spChg>
        <pc:spChg chg="mod">
          <ac:chgData name="Andreas Dim" userId="866b12aa-3e45-4b36-93f5-7b30f9043169" providerId="ADAL" clId="{C6812F46-CF64-46E4-900D-780144DB6105}" dt="2024-08-23T10:08:40.775" v="5099" actId="20577"/>
          <ac:spMkLst>
            <pc:docMk/>
            <pc:sldMk cId="1531769717" sldId="436"/>
            <ac:spMk id="8" creationId="{554E22AF-935C-4FDB-5AD0-9C3DAEA89D31}"/>
          </ac:spMkLst>
        </pc:spChg>
        <pc:picChg chg="del">
          <ac:chgData name="Andreas Dim" userId="866b12aa-3e45-4b36-93f5-7b30f9043169" providerId="ADAL" clId="{C6812F46-CF64-46E4-900D-780144DB6105}" dt="2024-08-23T09:17:35.058" v="2821" actId="478"/>
          <ac:picMkLst>
            <pc:docMk/>
            <pc:sldMk cId="1531769717" sldId="436"/>
            <ac:picMk id="6" creationId="{AEC7DC97-144D-B41A-1904-A2D2F7D4C582}"/>
          </ac:picMkLst>
        </pc:picChg>
      </pc:sldChg>
      <pc:sldChg chg="addSp delSp modSp add mod">
        <pc:chgData name="Andreas Dim" userId="866b12aa-3e45-4b36-93f5-7b30f9043169" providerId="ADAL" clId="{C6812F46-CF64-46E4-900D-780144DB6105}" dt="2024-08-23T09:32:56.381" v="3699" actId="20577"/>
        <pc:sldMkLst>
          <pc:docMk/>
          <pc:sldMk cId="3101372145" sldId="437"/>
        </pc:sldMkLst>
        <pc:spChg chg="mod">
          <ac:chgData name="Andreas Dim" userId="866b12aa-3e45-4b36-93f5-7b30f9043169" providerId="ADAL" clId="{C6812F46-CF64-46E4-900D-780144DB6105}" dt="2024-08-23T09:24:21.258" v="3050" actId="20577"/>
          <ac:spMkLst>
            <pc:docMk/>
            <pc:sldMk cId="3101372145" sldId="437"/>
            <ac:spMk id="5" creationId="{B84395AB-42A4-0043-A012-B7B987ADDCE0}"/>
          </ac:spMkLst>
        </pc:spChg>
        <pc:spChg chg="mod">
          <ac:chgData name="Andreas Dim" userId="866b12aa-3e45-4b36-93f5-7b30f9043169" providerId="ADAL" clId="{C6812F46-CF64-46E4-900D-780144DB6105}" dt="2024-08-23T09:32:56.381" v="3699" actId="20577"/>
          <ac:spMkLst>
            <pc:docMk/>
            <pc:sldMk cId="3101372145" sldId="437"/>
            <ac:spMk id="8" creationId="{554E22AF-935C-4FDB-5AD0-9C3DAEA89D31}"/>
          </ac:spMkLst>
        </pc:spChg>
        <pc:picChg chg="del">
          <ac:chgData name="Andreas Dim" userId="866b12aa-3e45-4b36-93f5-7b30f9043169" providerId="ADAL" clId="{C6812F46-CF64-46E4-900D-780144DB6105}" dt="2024-08-23T09:18:57.883" v="2983" actId="478"/>
          <ac:picMkLst>
            <pc:docMk/>
            <pc:sldMk cId="3101372145" sldId="437"/>
            <ac:picMk id="6" creationId="{AEC7DC97-144D-B41A-1904-A2D2F7D4C582}"/>
          </ac:picMkLst>
        </pc:picChg>
        <pc:picChg chg="add mod">
          <ac:chgData name="Andreas Dim" userId="866b12aa-3e45-4b36-93f5-7b30f9043169" providerId="ADAL" clId="{C6812F46-CF64-46E4-900D-780144DB6105}" dt="2024-08-23T09:28:56.972" v="3261" actId="1076"/>
          <ac:picMkLst>
            <pc:docMk/>
            <pc:sldMk cId="3101372145" sldId="437"/>
            <ac:picMk id="4098" creationId="{EB39F6B2-A0E4-803E-821A-9B5C7D840FCC}"/>
          </ac:picMkLst>
        </pc:picChg>
      </pc:sldChg>
      <pc:sldChg chg="modSp add mod ord">
        <pc:chgData name="Andreas Dim" userId="866b12aa-3e45-4b36-93f5-7b30f9043169" providerId="ADAL" clId="{C6812F46-CF64-46E4-900D-780144DB6105}" dt="2024-08-23T10:09:26.089" v="5192" actId="20577"/>
        <pc:sldMkLst>
          <pc:docMk/>
          <pc:sldMk cId="2527923751" sldId="438"/>
        </pc:sldMkLst>
        <pc:spChg chg="mod">
          <ac:chgData name="Andreas Dim" userId="866b12aa-3e45-4b36-93f5-7b30f9043169" providerId="ADAL" clId="{C6812F46-CF64-46E4-900D-780144DB6105}" dt="2024-08-23T10:08:58.404" v="5124" actId="20577"/>
          <ac:spMkLst>
            <pc:docMk/>
            <pc:sldMk cId="2527923751" sldId="438"/>
            <ac:spMk id="5" creationId="{7A90CD0C-6E15-2C43-98DE-BC55AABBC6B7}"/>
          </ac:spMkLst>
        </pc:spChg>
        <pc:spChg chg="mod">
          <ac:chgData name="Andreas Dim" userId="866b12aa-3e45-4b36-93f5-7b30f9043169" providerId="ADAL" clId="{C6812F46-CF64-46E4-900D-780144DB6105}" dt="2024-08-23T10:09:26.089" v="5192" actId="20577"/>
          <ac:spMkLst>
            <pc:docMk/>
            <pc:sldMk cId="2527923751" sldId="438"/>
            <ac:spMk id="6" creationId="{E59C0A03-7C1F-274C-A5E3-C58790F2EFC3}"/>
          </ac:spMkLst>
        </pc:spChg>
      </pc:sldChg>
      <pc:sldChg chg="modSp add del mod ord">
        <pc:chgData name="Andreas Dim" userId="866b12aa-3e45-4b36-93f5-7b30f9043169" providerId="ADAL" clId="{C6812F46-CF64-46E4-900D-780144DB6105}" dt="2024-08-23T09:43:04.285" v="3771" actId="47"/>
        <pc:sldMkLst>
          <pc:docMk/>
          <pc:sldMk cId="44370609" sldId="439"/>
        </pc:sldMkLst>
        <pc:spChg chg="mod">
          <ac:chgData name="Andreas Dim" userId="866b12aa-3e45-4b36-93f5-7b30f9043169" providerId="ADAL" clId="{C6812F46-CF64-46E4-900D-780144DB6105}" dt="2024-08-23T09:38:19.720" v="3724" actId="20577"/>
          <ac:spMkLst>
            <pc:docMk/>
            <pc:sldMk cId="44370609" sldId="439"/>
            <ac:spMk id="5" creationId="{7A90CD0C-6E15-2C43-98DE-BC55AABBC6B7}"/>
          </ac:spMkLst>
        </pc:spChg>
      </pc:sldChg>
      <pc:sldChg chg="addSp delSp modSp add mod ord">
        <pc:chgData name="Andreas Dim" userId="866b12aa-3e45-4b36-93f5-7b30f9043169" providerId="ADAL" clId="{C6812F46-CF64-46E4-900D-780144DB6105}" dt="2024-08-23T09:48:29.302" v="3934" actId="20577"/>
        <pc:sldMkLst>
          <pc:docMk/>
          <pc:sldMk cId="3337949394" sldId="439"/>
        </pc:sldMkLst>
        <pc:spChg chg="mod">
          <ac:chgData name="Andreas Dim" userId="866b12aa-3e45-4b36-93f5-7b30f9043169" providerId="ADAL" clId="{C6812F46-CF64-46E4-900D-780144DB6105}" dt="2024-08-23T09:45:17.220" v="3844" actId="313"/>
          <ac:spMkLst>
            <pc:docMk/>
            <pc:sldMk cId="3337949394" sldId="439"/>
            <ac:spMk id="5" creationId="{7A90CD0C-6E15-2C43-98DE-BC55AABBC6B7}"/>
          </ac:spMkLst>
        </pc:spChg>
        <pc:spChg chg="mod">
          <ac:chgData name="Andreas Dim" userId="866b12aa-3e45-4b36-93f5-7b30f9043169" providerId="ADAL" clId="{C6812F46-CF64-46E4-900D-780144DB6105}" dt="2024-08-23T09:48:29.302" v="3934" actId="20577"/>
          <ac:spMkLst>
            <pc:docMk/>
            <pc:sldMk cId="3337949394" sldId="439"/>
            <ac:spMk id="6" creationId="{E59C0A03-7C1F-274C-A5E3-C58790F2EFC3}"/>
          </ac:spMkLst>
        </pc:spChg>
        <pc:spChg chg="del">
          <ac:chgData name="Andreas Dim" userId="866b12aa-3e45-4b36-93f5-7b30f9043169" providerId="ADAL" clId="{C6812F46-CF64-46E4-900D-780144DB6105}" dt="2024-08-23T09:47:39.602" v="3928" actId="478"/>
          <ac:spMkLst>
            <pc:docMk/>
            <pc:sldMk cId="3337949394" sldId="439"/>
            <ac:spMk id="8" creationId="{A2B6E85C-D58F-F647-8472-E46FE0F2FC53}"/>
          </ac:spMkLst>
        </pc:spChg>
        <pc:spChg chg="add del mod">
          <ac:chgData name="Andreas Dim" userId="866b12aa-3e45-4b36-93f5-7b30f9043169" providerId="ADAL" clId="{C6812F46-CF64-46E4-900D-780144DB6105}" dt="2024-08-23T09:46:51.028" v="3920"/>
          <ac:spMkLst>
            <pc:docMk/>
            <pc:sldMk cId="3337949394" sldId="439"/>
            <ac:spMk id="9" creationId="{343E337A-41FE-E0E0-166C-31052C116514}"/>
          </ac:spMkLst>
        </pc:spChg>
        <pc:picChg chg="del">
          <ac:chgData name="Andreas Dim" userId="866b12aa-3e45-4b36-93f5-7b30f9043169" providerId="ADAL" clId="{C6812F46-CF64-46E4-900D-780144DB6105}" dt="2024-08-23T09:47:38.163" v="3927" actId="478"/>
          <ac:picMkLst>
            <pc:docMk/>
            <pc:sldMk cId="3337949394" sldId="439"/>
            <ac:picMk id="7" creationId="{0439129A-D00A-7D42-9378-879E19BF7718}"/>
          </ac:picMkLst>
        </pc:picChg>
      </pc:sldChg>
      <pc:sldChg chg="add del">
        <pc:chgData name="Andreas Dim" userId="866b12aa-3e45-4b36-93f5-7b30f9043169" providerId="ADAL" clId="{C6812F46-CF64-46E4-900D-780144DB6105}" dt="2024-08-23T09:44:38.286" v="3779" actId="47"/>
        <pc:sldMkLst>
          <pc:docMk/>
          <pc:sldMk cId="4002947964" sldId="439"/>
        </pc:sldMkLst>
      </pc:sldChg>
      <pc:sldChg chg="addSp delSp modSp add del mod ord">
        <pc:chgData name="Andreas Dim" userId="866b12aa-3e45-4b36-93f5-7b30f9043169" providerId="ADAL" clId="{C6812F46-CF64-46E4-900D-780144DB6105}" dt="2024-08-23T09:54:42.347" v="4033" actId="47"/>
        <pc:sldMkLst>
          <pc:docMk/>
          <pc:sldMk cId="4072902635" sldId="440"/>
        </pc:sldMkLst>
        <pc:spChg chg="mod">
          <ac:chgData name="Andreas Dim" userId="866b12aa-3e45-4b36-93f5-7b30f9043169" providerId="ADAL" clId="{C6812F46-CF64-46E4-900D-780144DB6105}" dt="2024-08-23T09:53:02.773" v="3985" actId="20577"/>
          <ac:spMkLst>
            <pc:docMk/>
            <pc:sldMk cId="4072902635" sldId="440"/>
            <ac:spMk id="5" creationId="{7A90CD0C-6E15-2C43-98DE-BC55AABBC6B7}"/>
          </ac:spMkLst>
        </pc:spChg>
        <pc:spChg chg="del mod">
          <ac:chgData name="Andreas Dim" userId="866b12aa-3e45-4b36-93f5-7b30f9043169" providerId="ADAL" clId="{C6812F46-CF64-46E4-900D-780144DB6105}" dt="2024-08-23T09:49:19.999" v="3952" actId="478"/>
          <ac:spMkLst>
            <pc:docMk/>
            <pc:sldMk cId="4072902635" sldId="440"/>
            <ac:spMk id="6" creationId="{E59C0A03-7C1F-274C-A5E3-C58790F2EFC3}"/>
          </ac:spMkLst>
        </pc:spChg>
        <pc:spChg chg="del mod">
          <ac:chgData name="Andreas Dim" userId="866b12aa-3e45-4b36-93f5-7b30f9043169" providerId="ADAL" clId="{C6812F46-CF64-46E4-900D-780144DB6105}" dt="2024-08-23T09:49:24.314" v="3955" actId="478"/>
          <ac:spMkLst>
            <pc:docMk/>
            <pc:sldMk cId="4072902635" sldId="440"/>
            <ac:spMk id="8" creationId="{A2B6E85C-D58F-F647-8472-E46FE0F2FC53}"/>
          </ac:spMkLst>
        </pc:spChg>
        <pc:spChg chg="add mod">
          <ac:chgData name="Andreas Dim" userId="866b12aa-3e45-4b36-93f5-7b30f9043169" providerId="ADAL" clId="{C6812F46-CF64-46E4-900D-780144DB6105}" dt="2024-08-23T09:54:21.808" v="4030" actId="20577"/>
          <ac:spMkLst>
            <pc:docMk/>
            <pc:sldMk cId="4072902635" sldId="440"/>
            <ac:spMk id="9" creationId="{75C4FB71-610A-245D-B6D6-553D6972AF4B}"/>
          </ac:spMkLst>
        </pc:spChg>
        <pc:picChg chg="del">
          <ac:chgData name="Andreas Dim" userId="866b12aa-3e45-4b36-93f5-7b30f9043169" providerId="ADAL" clId="{C6812F46-CF64-46E4-900D-780144DB6105}" dt="2024-08-23T09:49:23.091" v="3954" actId="478"/>
          <ac:picMkLst>
            <pc:docMk/>
            <pc:sldMk cId="4072902635" sldId="440"/>
            <ac:picMk id="7" creationId="{0439129A-D00A-7D42-9378-879E19BF7718}"/>
          </ac:picMkLst>
        </pc:picChg>
      </pc:sldChg>
      <pc:sldChg chg="modSp add mod">
        <pc:chgData name="Andreas Dim" userId="866b12aa-3e45-4b36-93f5-7b30f9043169" providerId="ADAL" clId="{C6812F46-CF64-46E4-900D-780144DB6105}" dt="2024-08-23T09:55:32.889" v="4120" actId="20577"/>
        <pc:sldMkLst>
          <pc:docMk/>
          <pc:sldMk cId="666394039" sldId="441"/>
        </pc:sldMkLst>
        <pc:spChg chg="mod">
          <ac:chgData name="Andreas Dim" userId="866b12aa-3e45-4b36-93f5-7b30f9043169" providerId="ADAL" clId="{C6812F46-CF64-46E4-900D-780144DB6105}" dt="2024-08-23T09:54:39.594" v="4032"/>
          <ac:spMkLst>
            <pc:docMk/>
            <pc:sldMk cId="666394039" sldId="441"/>
            <ac:spMk id="5" creationId="{B84395AB-42A4-0043-A012-B7B987ADDCE0}"/>
          </ac:spMkLst>
        </pc:spChg>
        <pc:spChg chg="mod">
          <ac:chgData name="Andreas Dim" userId="866b12aa-3e45-4b36-93f5-7b30f9043169" providerId="ADAL" clId="{C6812F46-CF64-46E4-900D-780144DB6105}" dt="2024-08-23T09:55:32.889" v="4120" actId="20577"/>
          <ac:spMkLst>
            <pc:docMk/>
            <pc:sldMk cId="666394039" sldId="441"/>
            <ac:spMk id="6" creationId="{13E38065-FECC-1E43-88CA-8C0645788EE8}"/>
          </ac:spMkLst>
        </pc:spChg>
      </pc:sldChg>
      <pc:sldChg chg="addSp modSp add mod">
        <pc:chgData name="Andreas Dim" userId="866b12aa-3e45-4b36-93f5-7b30f9043169" providerId="ADAL" clId="{C6812F46-CF64-46E4-900D-780144DB6105}" dt="2024-08-23T10:00:24.432" v="4593" actId="20577"/>
        <pc:sldMkLst>
          <pc:docMk/>
          <pc:sldMk cId="1493344252" sldId="442"/>
        </pc:sldMkLst>
        <pc:spChg chg="mod">
          <ac:chgData name="Andreas Dim" userId="866b12aa-3e45-4b36-93f5-7b30f9043169" providerId="ADAL" clId="{C6812F46-CF64-46E4-900D-780144DB6105}" dt="2024-08-23T09:58:50.083" v="4572" actId="20577"/>
          <ac:spMkLst>
            <pc:docMk/>
            <pc:sldMk cId="1493344252" sldId="442"/>
            <ac:spMk id="6" creationId="{13E38065-FECC-1E43-88CA-8C0645788EE8}"/>
          </ac:spMkLst>
        </pc:spChg>
        <pc:spChg chg="add mod">
          <ac:chgData name="Andreas Dim" userId="866b12aa-3e45-4b36-93f5-7b30f9043169" providerId="ADAL" clId="{C6812F46-CF64-46E4-900D-780144DB6105}" dt="2024-08-23T10:00:24.432" v="4593" actId="20577"/>
          <ac:spMkLst>
            <pc:docMk/>
            <pc:sldMk cId="1493344252" sldId="442"/>
            <ac:spMk id="7" creationId="{9F733E05-5F70-92B4-B513-6F76B7B2F5C3}"/>
          </ac:spMkLst>
        </pc:spChg>
        <pc:picChg chg="add mod">
          <ac:chgData name="Andreas Dim" userId="866b12aa-3e45-4b36-93f5-7b30f9043169" providerId="ADAL" clId="{C6812F46-CF64-46E4-900D-780144DB6105}" dt="2024-08-23T10:00:01.460" v="4578" actId="1076"/>
          <ac:picMkLst>
            <pc:docMk/>
            <pc:sldMk cId="1493344252" sldId="442"/>
            <ac:picMk id="6146" creationId="{91AF6A48-7E1C-201E-ED40-FA1162A12CD4}"/>
          </ac:picMkLst>
        </pc:picChg>
      </pc:sldChg>
      <pc:sldChg chg="modSp add mod ord">
        <pc:chgData name="Andreas Dim" userId="866b12aa-3e45-4b36-93f5-7b30f9043169" providerId="ADAL" clId="{C6812F46-CF64-46E4-900D-780144DB6105}" dt="2024-08-23T10:03:30.621" v="4783" actId="1035"/>
        <pc:sldMkLst>
          <pc:docMk/>
          <pc:sldMk cId="3018049494" sldId="443"/>
        </pc:sldMkLst>
        <pc:spChg chg="mod">
          <ac:chgData name="Andreas Dim" userId="866b12aa-3e45-4b36-93f5-7b30f9043169" providerId="ADAL" clId="{C6812F46-CF64-46E4-900D-780144DB6105}" dt="2024-08-23T10:03:30.621" v="4783" actId="1035"/>
          <ac:spMkLst>
            <pc:docMk/>
            <pc:sldMk cId="3018049494" sldId="443"/>
            <ac:spMk id="2" creationId="{0454B1B5-E669-AF49-A0AE-547CF39A83F4}"/>
          </ac:spMkLst>
        </pc:spChg>
      </pc:sldChg>
    </pc:docChg>
  </pc:docChgLst>
  <pc:docChgLst>
    <pc:chgData name="Andreas Dim" userId="866b12aa-3e45-4b36-93f5-7b30f9043169" providerId="ADAL" clId="{0D1ABA88-8EA4-454D-AD1B-6BB4FC7A27FC}"/>
    <pc:docChg chg="undo redo custSel addSld delSld modSld sldOrd">
      <pc:chgData name="Andreas Dim" userId="866b12aa-3e45-4b36-93f5-7b30f9043169" providerId="ADAL" clId="{0D1ABA88-8EA4-454D-AD1B-6BB4FC7A27FC}" dt="2024-09-18T05:30:54.002" v="5429" actId="113"/>
      <pc:docMkLst>
        <pc:docMk/>
      </pc:docMkLst>
      <pc:sldChg chg="addSp delSp modSp mod ord">
        <pc:chgData name="Andreas Dim" userId="866b12aa-3e45-4b36-93f5-7b30f9043169" providerId="ADAL" clId="{0D1ABA88-8EA4-454D-AD1B-6BB4FC7A27FC}" dt="2024-09-17T11:43:48.658" v="591" actId="20577"/>
        <pc:sldMkLst>
          <pc:docMk/>
          <pc:sldMk cId="0" sldId="276"/>
        </pc:sldMkLst>
        <pc:spChg chg="mod">
          <ac:chgData name="Andreas Dim" userId="866b12aa-3e45-4b36-93f5-7b30f9043169" providerId="ADAL" clId="{0D1ABA88-8EA4-454D-AD1B-6BB4FC7A27FC}" dt="2024-09-17T11:43:48.658" v="591" actId="20577"/>
          <ac:spMkLst>
            <pc:docMk/>
            <pc:sldMk cId="0" sldId="276"/>
            <ac:spMk id="3" creationId="{8BC9F0A2-7FEA-A0A3-4732-A14F011FC37E}"/>
          </ac:spMkLst>
        </pc:spChg>
        <pc:spChg chg="mod">
          <ac:chgData name="Andreas Dim" userId="866b12aa-3e45-4b36-93f5-7b30f9043169" providerId="ADAL" clId="{0D1ABA88-8EA4-454D-AD1B-6BB4FC7A27FC}" dt="2024-09-17T11:26:30.006" v="38" actId="20577"/>
          <ac:spMkLst>
            <pc:docMk/>
            <pc:sldMk cId="0" sldId="276"/>
            <ac:spMk id="32769" creationId="{6B9F309E-387E-C88F-E168-BEDB1923518B}"/>
          </ac:spMkLst>
        </pc:spChg>
        <pc:picChg chg="add del">
          <ac:chgData name="Andreas Dim" userId="866b12aa-3e45-4b36-93f5-7b30f9043169" providerId="ADAL" clId="{0D1ABA88-8EA4-454D-AD1B-6BB4FC7A27FC}" dt="2024-09-17T11:31:21.337" v="237" actId="478"/>
          <ac:picMkLst>
            <pc:docMk/>
            <pc:sldMk cId="0" sldId="276"/>
            <ac:picMk id="7" creationId="{EA92B3EA-248C-EA5C-0AE0-161DB45DE0E4}"/>
          </ac:picMkLst>
        </pc:picChg>
      </pc:sldChg>
      <pc:sldChg chg="modSp del mod">
        <pc:chgData name="Andreas Dim" userId="866b12aa-3e45-4b36-93f5-7b30f9043169" providerId="ADAL" clId="{0D1ABA88-8EA4-454D-AD1B-6BB4FC7A27FC}" dt="2024-09-17T15:18:13.304" v="5064" actId="47"/>
        <pc:sldMkLst>
          <pc:docMk/>
          <pc:sldMk cId="0" sldId="278"/>
        </pc:sldMkLst>
        <pc:spChg chg="mod">
          <ac:chgData name="Andreas Dim" userId="866b12aa-3e45-4b36-93f5-7b30f9043169" providerId="ADAL" clId="{0D1ABA88-8EA4-454D-AD1B-6BB4FC7A27FC}" dt="2024-09-17T12:26:01.914" v="971" actId="20577"/>
          <ac:spMkLst>
            <pc:docMk/>
            <pc:sldMk cId="0" sldId="278"/>
            <ac:spMk id="34817" creationId="{8501A426-2918-7F7E-2AFE-ACBB94431804}"/>
          </ac:spMkLst>
        </pc:spChg>
      </pc:sldChg>
      <pc:sldChg chg="addSp delSp modSp mod">
        <pc:chgData name="Andreas Dim" userId="866b12aa-3e45-4b36-93f5-7b30f9043169" providerId="ADAL" clId="{0D1ABA88-8EA4-454D-AD1B-6BB4FC7A27FC}" dt="2024-09-17T15:19:29.641" v="5073" actId="21"/>
        <pc:sldMkLst>
          <pc:docMk/>
          <pc:sldMk cId="0" sldId="279"/>
        </pc:sldMkLst>
        <pc:spChg chg="add del mod">
          <ac:chgData name="Andreas Dim" userId="866b12aa-3e45-4b36-93f5-7b30f9043169" providerId="ADAL" clId="{0D1ABA88-8EA4-454D-AD1B-6BB4FC7A27FC}" dt="2024-09-17T15:19:29.641" v="5073" actId="21"/>
          <ac:spMkLst>
            <pc:docMk/>
            <pc:sldMk cId="0" sldId="279"/>
            <ac:spMk id="5" creationId="{8CD9A173-7090-54D7-4BB1-B88F78372603}"/>
          </ac:spMkLst>
        </pc:spChg>
      </pc:sldChg>
      <pc:sldChg chg="ord">
        <pc:chgData name="Andreas Dim" userId="866b12aa-3e45-4b36-93f5-7b30f9043169" providerId="ADAL" clId="{0D1ABA88-8EA4-454D-AD1B-6BB4FC7A27FC}" dt="2024-09-17T12:23:11.436" v="932"/>
        <pc:sldMkLst>
          <pc:docMk/>
          <pc:sldMk cId="0" sldId="280"/>
        </pc:sldMkLst>
      </pc:sldChg>
      <pc:sldChg chg="modSp mod ord">
        <pc:chgData name="Andreas Dim" userId="866b12aa-3e45-4b36-93f5-7b30f9043169" providerId="ADAL" clId="{0D1ABA88-8EA4-454D-AD1B-6BB4FC7A27FC}" dt="2024-09-17T15:02:49.530" v="4456" actId="20577"/>
        <pc:sldMkLst>
          <pc:docMk/>
          <pc:sldMk cId="0" sldId="281"/>
        </pc:sldMkLst>
        <pc:spChg chg="mod">
          <ac:chgData name="Andreas Dim" userId="866b12aa-3e45-4b36-93f5-7b30f9043169" providerId="ADAL" clId="{0D1ABA88-8EA4-454D-AD1B-6BB4FC7A27FC}" dt="2024-09-17T15:02:49.530" v="4456" actId="20577"/>
          <ac:spMkLst>
            <pc:docMk/>
            <pc:sldMk cId="0" sldId="281"/>
            <ac:spMk id="37889" creationId="{335876F3-E3D4-C95B-7367-70FA738C6A21}"/>
          </ac:spMkLst>
        </pc:spChg>
        <pc:spChg chg="mod">
          <ac:chgData name="Andreas Dim" userId="866b12aa-3e45-4b36-93f5-7b30f9043169" providerId="ADAL" clId="{0D1ABA88-8EA4-454D-AD1B-6BB4FC7A27FC}" dt="2024-09-17T14:50:38.171" v="3931" actId="20577"/>
          <ac:spMkLst>
            <pc:docMk/>
            <pc:sldMk cId="0" sldId="281"/>
            <ac:spMk id="37890" creationId="{CABDA1B7-CBBD-A52B-1A7E-78F3D1D22C82}"/>
          </ac:spMkLst>
        </pc:spChg>
      </pc:sldChg>
      <pc:sldChg chg="del">
        <pc:chgData name="Andreas Dim" userId="866b12aa-3e45-4b36-93f5-7b30f9043169" providerId="ADAL" clId="{0D1ABA88-8EA4-454D-AD1B-6BB4FC7A27FC}" dt="2024-09-17T12:22:52.069" v="930" actId="47"/>
        <pc:sldMkLst>
          <pc:docMk/>
          <pc:sldMk cId="0" sldId="283"/>
        </pc:sldMkLst>
      </pc:sldChg>
      <pc:sldChg chg="modSp mod">
        <pc:chgData name="Andreas Dim" userId="866b12aa-3e45-4b36-93f5-7b30f9043169" providerId="ADAL" clId="{0D1ABA88-8EA4-454D-AD1B-6BB4FC7A27FC}" dt="2024-09-17T12:42:21.827" v="1877" actId="20577"/>
        <pc:sldMkLst>
          <pc:docMk/>
          <pc:sldMk cId="0" sldId="284"/>
        </pc:sldMkLst>
        <pc:spChg chg="mod">
          <ac:chgData name="Andreas Dim" userId="866b12aa-3e45-4b36-93f5-7b30f9043169" providerId="ADAL" clId="{0D1ABA88-8EA4-454D-AD1B-6BB4FC7A27FC}" dt="2024-09-17T12:42:21.827" v="1877" actId="20577"/>
          <ac:spMkLst>
            <pc:docMk/>
            <pc:sldMk cId="0" sldId="284"/>
            <ac:spMk id="39937" creationId="{BA63E89E-AD65-54B7-76CD-A5A660A49683}"/>
          </ac:spMkLst>
        </pc:spChg>
      </pc:sldChg>
      <pc:sldChg chg="modSp mod">
        <pc:chgData name="Andreas Dim" userId="866b12aa-3e45-4b36-93f5-7b30f9043169" providerId="ADAL" clId="{0D1ABA88-8EA4-454D-AD1B-6BB4FC7A27FC}" dt="2024-09-17T12:33:43.398" v="1051" actId="1076"/>
        <pc:sldMkLst>
          <pc:docMk/>
          <pc:sldMk cId="0" sldId="285"/>
        </pc:sldMkLst>
        <pc:spChg chg="mod">
          <ac:chgData name="Andreas Dim" userId="866b12aa-3e45-4b36-93f5-7b30f9043169" providerId="ADAL" clId="{0D1ABA88-8EA4-454D-AD1B-6BB4FC7A27FC}" dt="2024-09-17T12:33:43.398" v="1051" actId="1076"/>
          <ac:spMkLst>
            <pc:docMk/>
            <pc:sldMk cId="0" sldId="285"/>
            <ac:spMk id="7" creationId="{6C60F6D7-C7FA-51D1-358F-53C55546B359}"/>
          </ac:spMkLst>
        </pc:spChg>
        <pc:spChg chg="mod">
          <ac:chgData name="Andreas Dim" userId="866b12aa-3e45-4b36-93f5-7b30f9043169" providerId="ADAL" clId="{0D1ABA88-8EA4-454D-AD1B-6BB4FC7A27FC}" dt="2024-09-17T12:21:50.791" v="886"/>
          <ac:spMkLst>
            <pc:docMk/>
            <pc:sldMk cId="0" sldId="285"/>
            <ac:spMk id="40961" creationId="{849193C7-4A6C-4FBD-7C04-CB2687CDD7CE}"/>
          </ac:spMkLst>
        </pc:spChg>
        <pc:spChg chg="mod">
          <ac:chgData name="Andreas Dim" userId="866b12aa-3e45-4b36-93f5-7b30f9043169" providerId="ADAL" clId="{0D1ABA88-8EA4-454D-AD1B-6BB4FC7A27FC}" dt="2024-09-17T12:21:40.111" v="885" actId="20577"/>
          <ac:spMkLst>
            <pc:docMk/>
            <pc:sldMk cId="0" sldId="285"/>
            <ac:spMk id="40962" creationId="{78283191-F7F4-5ACF-5565-8F81DB52ADA2}"/>
          </ac:spMkLst>
        </pc:spChg>
        <pc:picChg chg="mod">
          <ac:chgData name="Andreas Dim" userId="866b12aa-3e45-4b36-93f5-7b30f9043169" providerId="ADAL" clId="{0D1ABA88-8EA4-454D-AD1B-6BB4FC7A27FC}" dt="2024-09-17T12:33:43.398" v="1051" actId="1076"/>
          <ac:picMkLst>
            <pc:docMk/>
            <pc:sldMk cId="0" sldId="285"/>
            <ac:picMk id="2050" creationId="{3E90293D-9308-FF1E-5206-D5D884F3CE42}"/>
          </ac:picMkLst>
        </pc:picChg>
      </pc:sldChg>
      <pc:sldChg chg="addSp delSp modSp mod ord">
        <pc:chgData name="Andreas Dim" userId="866b12aa-3e45-4b36-93f5-7b30f9043169" providerId="ADAL" clId="{0D1ABA88-8EA4-454D-AD1B-6BB4FC7A27FC}" dt="2024-09-17T14:12:52.058" v="2793" actId="1076"/>
        <pc:sldMkLst>
          <pc:docMk/>
          <pc:sldMk cId="0" sldId="286"/>
        </pc:sldMkLst>
        <pc:spChg chg="add del mod">
          <ac:chgData name="Andreas Dim" userId="866b12aa-3e45-4b36-93f5-7b30f9043169" providerId="ADAL" clId="{0D1ABA88-8EA4-454D-AD1B-6BB4FC7A27FC}" dt="2024-09-17T14:09:52.686" v="2710" actId="478"/>
          <ac:spMkLst>
            <pc:docMk/>
            <pc:sldMk cId="0" sldId="286"/>
            <ac:spMk id="9" creationId="{BFE5084D-EF3D-873F-7AE6-BE09F88FA5F4}"/>
          </ac:spMkLst>
        </pc:spChg>
        <pc:spChg chg="add del mod ord">
          <ac:chgData name="Andreas Dim" userId="866b12aa-3e45-4b36-93f5-7b30f9043169" providerId="ADAL" clId="{0D1ABA88-8EA4-454D-AD1B-6BB4FC7A27FC}" dt="2024-09-17T14:09:52.623" v="2708" actId="478"/>
          <ac:spMkLst>
            <pc:docMk/>
            <pc:sldMk cId="0" sldId="286"/>
            <ac:spMk id="12" creationId="{CE9B9130-E5F1-AB59-FDE8-0D04C3E4FA35}"/>
          </ac:spMkLst>
        </pc:spChg>
        <pc:spChg chg="add del mod">
          <ac:chgData name="Andreas Dim" userId="866b12aa-3e45-4b36-93f5-7b30f9043169" providerId="ADAL" clId="{0D1ABA88-8EA4-454D-AD1B-6BB4FC7A27FC}" dt="2024-09-17T14:09:52.623" v="2708" actId="478"/>
          <ac:spMkLst>
            <pc:docMk/>
            <pc:sldMk cId="0" sldId="286"/>
            <ac:spMk id="20" creationId="{7C79086D-EC82-93CB-8142-AA749CE629A9}"/>
          </ac:spMkLst>
        </pc:spChg>
        <pc:spChg chg="add del mod">
          <ac:chgData name="Andreas Dim" userId="866b12aa-3e45-4b36-93f5-7b30f9043169" providerId="ADAL" clId="{0D1ABA88-8EA4-454D-AD1B-6BB4FC7A27FC}" dt="2024-09-17T14:09:52.623" v="2708" actId="478"/>
          <ac:spMkLst>
            <pc:docMk/>
            <pc:sldMk cId="0" sldId="286"/>
            <ac:spMk id="22" creationId="{5CC7887D-4ADA-C551-C390-04FE3F65E4CF}"/>
          </ac:spMkLst>
        </pc:spChg>
        <pc:spChg chg="add del mod">
          <ac:chgData name="Andreas Dim" userId="866b12aa-3e45-4b36-93f5-7b30f9043169" providerId="ADAL" clId="{0D1ABA88-8EA4-454D-AD1B-6BB4FC7A27FC}" dt="2024-09-17T14:09:52.779" v="2713" actId="478"/>
          <ac:spMkLst>
            <pc:docMk/>
            <pc:sldMk cId="0" sldId="286"/>
            <ac:spMk id="27" creationId="{F1626F2F-9BEB-C081-DEE4-C7AB76BC7AB3}"/>
          </ac:spMkLst>
        </pc:spChg>
        <pc:spChg chg="mod">
          <ac:chgData name="Andreas Dim" userId="866b12aa-3e45-4b36-93f5-7b30f9043169" providerId="ADAL" clId="{0D1ABA88-8EA4-454D-AD1B-6BB4FC7A27FC}" dt="2024-09-17T14:09:52.913" v="2717" actId="20577"/>
          <ac:spMkLst>
            <pc:docMk/>
            <pc:sldMk cId="0" sldId="286"/>
            <ac:spMk id="41985" creationId="{A2DCB65F-54A8-8820-DE89-B55F4298433E}"/>
          </ac:spMkLst>
        </pc:spChg>
        <pc:spChg chg="add del mod">
          <ac:chgData name="Andreas Dim" userId="866b12aa-3e45-4b36-93f5-7b30f9043169" providerId="ADAL" clId="{0D1ABA88-8EA4-454D-AD1B-6BB4FC7A27FC}" dt="2024-09-17T14:09:52.748" v="2712" actId="478"/>
          <ac:spMkLst>
            <pc:docMk/>
            <pc:sldMk cId="0" sldId="286"/>
            <ac:spMk id="41986" creationId="{E335DD5E-1C4E-D263-C44F-18E45C9A7CE4}"/>
          </ac:spMkLst>
        </pc:spChg>
        <pc:picChg chg="add mod">
          <ac:chgData name="Andreas Dim" userId="866b12aa-3e45-4b36-93f5-7b30f9043169" providerId="ADAL" clId="{0D1ABA88-8EA4-454D-AD1B-6BB4FC7A27FC}" dt="2024-09-17T14:12:50.217" v="2792" actId="1076"/>
          <ac:picMkLst>
            <pc:docMk/>
            <pc:sldMk cId="0" sldId="286"/>
            <ac:picMk id="24" creationId="{CF345768-CB27-81B8-4F48-FA14BFABE831}"/>
          </ac:picMkLst>
        </pc:picChg>
        <pc:picChg chg="add del mod">
          <ac:chgData name="Andreas Dim" userId="866b12aa-3e45-4b36-93f5-7b30f9043169" providerId="ADAL" clId="{0D1ABA88-8EA4-454D-AD1B-6BB4FC7A27FC}" dt="2024-09-17T14:12:49.024" v="2791" actId="1076"/>
          <ac:picMkLst>
            <pc:docMk/>
            <pc:sldMk cId="0" sldId="286"/>
            <ac:picMk id="26" creationId="{E181BE7A-5A18-A9E7-BA6D-EC6D21ED55C5}"/>
          </ac:picMkLst>
        </pc:picChg>
        <pc:picChg chg="add del mod">
          <ac:chgData name="Andreas Dim" userId="866b12aa-3e45-4b36-93f5-7b30f9043169" providerId="ADAL" clId="{0D1ABA88-8EA4-454D-AD1B-6BB4FC7A27FC}" dt="2024-09-17T14:12:19.353" v="2784" actId="478"/>
          <ac:picMkLst>
            <pc:docMk/>
            <pc:sldMk cId="0" sldId="286"/>
            <ac:picMk id="4098" creationId="{08424C25-8EAF-5F29-3DF0-57B81F4252B7}"/>
          </ac:picMkLst>
        </pc:picChg>
        <pc:picChg chg="add mod">
          <ac:chgData name="Andreas Dim" userId="866b12aa-3e45-4b36-93f5-7b30f9043169" providerId="ADAL" clId="{0D1ABA88-8EA4-454D-AD1B-6BB4FC7A27FC}" dt="2024-09-17T14:12:52.058" v="2793" actId="1076"/>
          <ac:picMkLst>
            <pc:docMk/>
            <pc:sldMk cId="0" sldId="286"/>
            <ac:picMk id="4100" creationId="{70F83EFD-EF5F-4E5A-9649-9DDFF2E25DBE}"/>
          </ac:picMkLst>
        </pc:picChg>
        <pc:picChg chg="add del mod">
          <ac:chgData name="Andreas Dim" userId="866b12aa-3e45-4b36-93f5-7b30f9043169" providerId="ADAL" clId="{0D1ABA88-8EA4-454D-AD1B-6BB4FC7A27FC}" dt="2024-09-17T14:09:52.547" v="2706" actId="478"/>
          <ac:picMkLst>
            <pc:docMk/>
            <pc:sldMk cId="0" sldId="286"/>
            <ac:picMk id="41988" creationId="{99206F7F-F425-C380-33AC-554410CC3C39}"/>
          </ac:picMkLst>
        </pc:picChg>
        <pc:cxnChg chg="add del mod">
          <ac:chgData name="Andreas Dim" userId="866b12aa-3e45-4b36-93f5-7b30f9043169" providerId="ADAL" clId="{0D1ABA88-8EA4-454D-AD1B-6BB4FC7A27FC}" dt="2024-09-17T14:09:52.623" v="2708" actId="478"/>
          <ac:cxnSpMkLst>
            <pc:docMk/>
            <pc:sldMk cId="0" sldId="286"/>
            <ac:cxnSpMk id="5" creationId="{51A310A5-ED50-8461-E8AE-3EB984360AAA}"/>
          </ac:cxnSpMkLst>
        </pc:cxnChg>
        <pc:cxnChg chg="add del mod">
          <ac:chgData name="Andreas Dim" userId="866b12aa-3e45-4b36-93f5-7b30f9043169" providerId="ADAL" clId="{0D1ABA88-8EA4-454D-AD1B-6BB4FC7A27FC}" dt="2024-09-17T14:09:52.623" v="2708" actId="478"/>
          <ac:cxnSpMkLst>
            <pc:docMk/>
            <pc:sldMk cId="0" sldId="286"/>
            <ac:cxnSpMk id="10" creationId="{ECFEF831-F54C-0EDF-8B0C-4EEC9A0CE5DA}"/>
          </ac:cxnSpMkLst>
        </pc:cxnChg>
        <pc:cxnChg chg="add del mod">
          <ac:chgData name="Andreas Dim" userId="866b12aa-3e45-4b36-93f5-7b30f9043169" providerId="ADAL" clId="{0D1ABA88-8EA4-454D-AD1B-6BB4FC7A27FC}" dt="2024-09-17T14:09:52.623" v="2708" actId="478"/>
          <ac:cxnSpMkLst>
            <pc:docMk/>
            <pc:sldMk cId="0" sldId="286"/>
            <ac:cxnSpMk id="17" creationId="{B942B398-A9B0-F012-78DF-CA5C096ED880}"/>
          </ac:cxnSpMkLst>
        </pc:cxnChg>
      </pc:sldChg>
      <pc:sldChg chg="modSp mod ord">
        <pc:chgData name="Andreas Dim" userId="866b12aa-3e45-4b36-93f5-7b30f9043169" providerId="ADAL" clId="{0D1ABA88-8EA4-454D-AD1B-6BB4FC7A27FC}" dt="2024-09-17T15:01:09.228" v="4414" actId="20577"/>
        <pc:sldMkLst>
          <pc:docMk/>
          <pc:sldMk cId="0" sldId="292"/>
        </pc:sldMkLst>
        <pc:spChg chg="mod">
          <ac:chgData name="Andreas Dim" userId="866b12aa-3e45-4b36-93f5-7b30f9043169" providerId="ADAL" clId="{0D1ABA88-8EA4-454D-AD1B-6BB4FC7A27FC}" dt="2024-09-17T15:01:09.228" v="4414" actId="20577"/>
          <ac:spMkLst>
            <pc:docMk/>
            <pc:sldMk cId="0" sldId="292"/>
            <ac:spMk id="3" creationId="{AD48EFC0-714D-A48B-8D33-7A18434C4C0E}"/>
          </ac:spMkLst>
        </pc:spChg>
      </pc:sldChg>
      <pc:sldChg chg="addSp delSp modSp mod">
        <pc:chgData name="Andreas Dim" userId="866b12aa-3e45-4b36-93f5-7b30f9043169" providerId="ADAL" clId="{0D1ABA88-8EA4-454D-AD1B-6BB4FC7A27FC}" dt="2024-09-17T11:40:15.422" v="299" actId="1076"/>
        <pc:sldMkLst>
          <pc:docMk/>
          <pc:sldMk cId="1590805597" sldId="419"/>
        </pc:sldMkLst>
        <pc:spChg chg="add mod">
          <ac:chgData name="Andreas Dim" userId="866b12aa-3e45-4b36-93f5-7b30f9043169" providerId="ADAL" clId="{0D1ABA88-8EA4-454D-AD1B-6BB4FC7A27FC}" dt="2024-09-17T11:40:15.422" v="299" actId="1076"/>
          <ac:spMkLst>
            <pc:docMk/>
            <pc:sldMk cId="1590805597" sldId="419"/>
            <ac:spMk id="7" creationId="{36EC18EB-C217-E48D-5350-2AB95B4B2CB0}"/>
          </ac:spMkLst>
        </pc:spChg>
        <pc:spChg chg="mod ord">
          <ac:chgData name="Andreas Dim" userId="866b12aa-3e45-4b36-93f5-7b30f9043169" providerId="ADAL" clId="{0D1ABA88-8EA4-454D-AD1B-6BB4FC7A27FC}" dt="2024-09-17T11:40:15.422" v="299" actId="1076"/>
          <ac:spMkLst>
            <pc:docMk/>
            <pc:sldMk cId="1590805597" sldId="419"/>
            <ac:spMk id="8" creationId="{E5FF4EB7-317A-7B24-F04B-1C2ED43D02FB}"/>
          </ac:spMkLst>
        </pc:spChg>
        <pc:picChg chg="add mod">
          <ac:chgData name="Andreas Dim" userId="866b12aa-3e45-4b36-93f5-7b30f9043169" providerId="ADAL" clId="{0D1ABA88-8EA4-454D-AD1B-6BB4FC7A27FC}" dt="2024-09-17T11:40:15.422" v="299" actId="1076"/>
          <ac:picMkLst>
            <pc:docMk/>
            <pc:sldMk cId="1590805597" sldId="419"/>
            <ac:picMk id="6" creationId="{730D3D55-8C0A-FC85-8D69-770ABED47CAE}"/>
          </ac:picMkLst>
        </pc:picChg>
        <pc:picChg chg="del">
          <ac:chgData name="Andreas Dim" userId="866b12aa-3e45-4b36-93f5-7b30f9043169" providerId="ADAL" clId="{0D1ABA88-8EA4-454D-AD1B-6BB4FC7A27FC}" dt="2024-09-17T11:39:22.735" v="285" actId="478"/>
          <ac:picMkLst>
            <pc:docMk/>
            <pc:sldMk cId="1590805597" sldId="419"/>
            <ac:picMk id="12" creationId="{E0B5A10F-3B23-E028-D22C-CBBCD3709299}"/>
          </ac:picMkLst>
        </pc:picChg>
        <pc:picChg chg="del">
          <ac:chgData name="Andreas Dim" userId="866b12aa-3e45-4b36-93f5-7b30f9043169" providerId="ADAL" clId="{0D1ABA88-8EA4-454D-AD1B-6BB4FC7A27FC}" dt="2024-09-17T11:39:24.460" v="286" actId="478"/>
          <ac:picMkLst>
            <pc:docMk/>
            <pc:sldMk cId="1590805597" sldId="419"/>
            <ac:picMk id="7170" creationId="{DD7B3116-6009-FDFA-DE38-9FFC73E65932}"/>
          </ac:picMkLst>
        </pc:picChg>
      </pc:sldChg>
      <pc:sldChg chg="ord">
        <pc:chgData name="Andreas Dim" userId="866b12aa-3e45-4b36-93f5-7b30f9043169" providerId="ADAL" clId="{0D1ABA88-8EA4-454D-AD1B-6BB4FC7A27FC}" dt="2024-09-17T11:42:54.373" v="568"/>
        <pc:sldMkLst>
          <pc:docMk/>
          <pc:sldMk cId="537246138" sldId="420"/>
        </pc:sldMkLst>
      </pc:sldChg>
      <pc:sldChg chg="delSp modSp mod ord">
        <pc:chgData name="Andreas Dim" userId="866b12aa-3e45-4b36-93f5-7b30f9043169" providerId="ADAL" clId="{0D1ABA88-8EA4-454D-AD1B-6BB4FC7A27FC}" dt="2024-09-17T14:20:06.617" v="2983" actId="20577"/>
        <pc:sldMkLst>
          <pc:docMk/>
          <pc:sldMk cId="1483457005" sldId="430"/>
        </pc:sldMkLst>
        <pc:spChg chg="mod">
          <ac:chgData name="Andreas Dim" userId="866b12aa-3e45-4b36-93f5-7b30f9043169" providerId="ADAL" clId="{0D1ABA88-8EA4-454D-AD1B-6BB4FC7A27FC}" dt="2024-09-17T14:20:06.617" v="2983" actId="20577"/>
          <ac:spMkLst>
            <pc:docMk/>
            <pc:sldMk cId="1483457005" sldId="430"/>
            <ac:spMk id="2" creationId="{0454B1B5-E669-AF49-A0AE-547CF39A83F4}"/>
          </ac:spMkLst>
        </pc:spChg>
        <pc:spChg chg="del">
          <ac:chgData name="Andreas Dim" userId="866b12aa-3e45-4b36-93f5-7b30f9043169" providerId="ADAL" clId="{0D1ABA88-8EA4-454D-AD1B-6BB4FC7A27FC}" dt="2024-09-17T12:15:38.803" v="648" actId="478"/>
          <ac:spMkLst>
            <pc:docMk/>
            <pc:sldMk cId="1483457005" sldId="430"/>
            <ac:spMk id="5" creationId="{88C5DAED-DDB1-EA4E-A990-B55DC52ADACB}"/>
          </ac:spMkLst>
        </pc:spChg>
      </pc:sldChg>
      <pc:sldChg chg="ord">
        <pc:chgData name="Andreas Dim" userId="866b12aa-3e45-4b36-93f5-7b30f9043169" providerId="ADAL" clId="{0D1ABA88-8EA4-454D-AD1B-6BB4FC7A27FC}" dt="2024-09-17T12:14:04.767" v="609"/>
        <pc:sldMkLst>
          <pc:docMk/>
          <pc:sldMk cId="1690118618" sldId="432"/>
        </pc:sldMkLst>
      </pc:sldChg>
      <pc:sldChg chg="modSp mod">
        <pc:chgData name="Andreas Dim" userId="866b12aa-3e45-4b36-93f5-7b30f9043169" providerId="ADAL" clId="{0D1ABA88-8EA4-454D-AD1B-6BB4FC7A27FC}" dt="2024-09-17T12:50:17.566" v="1916" actId="20577"/>
        <pc:sldMkLst>
          <pc:docMk/>
          <pc:sldMk cId="1515379675" sldId="433"/>
        </pc:sldMkLst>
        <pc:spChg chg="mod">
          <ac:chgData name="Andreas Dim" userId="866b12aa-3e45-4b36-93f5-7b30f9043169" providerId="ADAL" clId="{0D1ABA88-8EA4-454D-AD1B-6BB4FC7A27FC}" dt="2024-09-17T12:50:17.566" v="1916" actId="20577"/>
          <ac:spMkLst>
            <pc:docMk/>
            <pc:sldMk cId="1515379675" sldId="433"/>
            <ac:spMk id="39938" creationId="{69C795AA-D207-0202-68C1-EC33CC1DD75A}"/>
          </ac:spMkLst>
        </pc:spChg>
      </pc:sldChg>
      <pc:sldChg chg="del">
        <pc:chgData name="Andreas Dim" userId="866b12aa-3e45-4b36-93f5-7b30f9043169" providerId="ADAL" clId="{0D1ABA88-8EA4-454D-AD1B-6BB4FC7A27FC}" dt="2024-09-17T12:26:25.474" v="973" actId="47"/>
        <pc:sldMkLst>
          <pc:docMk/>
          <pc:sldMk cId="65919336" sldId="435"/>
        </pc:sldMkLst>
      </pc:sldChg>
      <pc:sldChg chg="modSp mod">
        <pc:chgData name="Andreas Dim" userId="866b12aa-3e45-4b36-93f5-7b30f9043169" providerId="ADAL" clId="{0D1ABA88-8EA4-454D-AD1B-6BB4FC7A27FC}" dt="2024-09-17T12:36:10.666" v="1387" actId="20577"/>
        <pc:sldMkLst>
          <pc:docMk/>
          <pc:sldMk cId="3106483252" sldId="437"/>
        </pc:sldMkLst>
        <pc:spChg chg="mod">
          <ac:chgData name="Andreas Dim" userId="866b12aa-3e45-4b36-93f5-7b30f9043169" providerId="ADAL" clId="{0D1ABA88-8EA4-454D-AD1B-6BB4FC7A27FC}" dt="2024-09-17T12:36:10.666" v="1387" actId="20577"/>
          <ac:spMkLst>
            <pc:docMk/>
            <pc:sldMk cId="3106483252" sldId="437"/>
            <ac:spMk id="5" creationId="{45A2C9C9-9096-BF12-90E4-911AA941AB9B}"/>
          </ac:spMkLst>
        </pc:spChg>
        <pc:picChg chg="mod">
          <ac:chgData name="Andreas Dim" userId="866b12aa-3e45-4b36-93f5-7b30f9043169" providerId="ADAL" clId="{0D1ABA88-8EA4-454D-AD1B-6BB4FC7A27FC}" dt="2024-09-17T12:35:39.970" v="1267" actId="1076"/>
          <ac:picMkLst>
            <pc:docMk/>
            <pc:sldMk cId="3106483252" sldId="437"/>
            <ac:picMk id="2050" creationId="{7E91ECEB-DE9B-66E2-BC80-6A0249675DC4}"/>
          </ac:picMkLst>
        </pc:picChg>
      </pc:sldChg>
      <pc:sldChg chg="modSp mod">
        <pc:chgData name="Andreas Dim" userId="866b12aa-3e45-4b36-93f5-7b30f9043169" providerId="ADAL" clId="{0D1ABA88-8EA4-454D-AD1B-6BB4FC7A27FC}" dt="2024-09-17T12:19:26.846" v="659" actId="20577"/>
        <pc:sldMkLst>
          <pc:docMk/>
          <pc:sldMk cId="1722963271" sldId="440"/>
        </pc:sldMkLst>
        <pc:spChg chg="mod">
          <ac:chgData name="Andreas Dim" userId="866b12aa-3e45-4b36-93f5-7b30f9043169" providerId="ADAL" clId="{0D1ABA88-8EA4-454D-AD1B-6BB4FC7A27FC}" dt="2024-09-17T12:19:26.846" v="659" actId="20577"/>
          <ac:spMkLst>
            <pc:docMk/>
            <pc:sldMk cId="1722963271" sldId="440"/>
            <ac:spMk id="40961" creationId="{849193C7-4A6C-4FBD-7C04-CB2687CDD7CE}"/>
          </ac:spMkLst>
        </pc:spChg>
        <pc:spChg chg="mod">
          <ac:chgData name="Andreas Dim" userId="866b12aa-3e45-4b36-93f5-7b30f9043169" providerId="ADAL" clId="{0D1ABA88-8EA4-454D-AD1B-6BB4FC7A27FC}" dt="2024-09-17T12:18:05.112" v="650" actId="2711"/>
          <ac:spMkLst>
            <pc:docMk/>
            <pc:sldMk cId="1722963271" sldId="440"/>
            <ac:spMk id="40962" creationId="{78283191-F7F4-5ACF-5565-8F81DB52ADA2}"/>
          </ac:spMkLst>
        </pc:spChg>
      </pc:sldChg>
      <pc:sldChg chg="modSp mod">
        <pc:chgData name="Andreas Dim" userId="866b12aa-3e45-4b36-93f5-7b30f9043169" providerId="ADAL" clId="{0D1ABA88-8EA4-454D-AD1B-6BB4FC7A27FC}" dt="2024-09-18T05:30:54.002" v="5429" actId="113"/>
        <pc:sldMkLst>
          <pc:docMk/>
          <pc:sldMk cId="1061323908" sldId="441"/>
        </pc:sldMkLst>
        <pc:spChg chg="mod">
          <ac:chgData name="Andreas Dim" userId="866b12aa-3e45-4b36-93f5-7b30f9043169" providerId="ADAL" clId="{0D1ABA88-8EA4-454D-AD1B-6BB4FC7A27FC}" dt="2024-09-18T05:30:54.002" v="5429" actId="113"/>
          <ac:spMkLst>
            <pc:docMk/>
            <pc:sldMk cId="1061323908" sldId="441"/>
            <ac:spMk id="40962" creationId="{78283191-F7F4-5ACF-5565-8F81DB52ADA2}"/>
          </ac:spMkLst>
        </pc:spChg>
      </pc:sldChg>
      <pc:sldChg chg="modSp mod">
        <pc:chgData name="Andreas Dim" userId="866b12aa-3e45-4b36-93f5-7b30f9043169" providerId="ADAL" clId="{0D1ABA88-8EA4-454D-AD1B-6BB4FC7A27FC}" dt="2024-09-17T12:35:17.331" v="1265" actId="20577"/>
        <pc:sldMkLst>
          <pc:docMk/>
          <pc:sldMk cId="4088491961" sldId="442"/>
        </pc:sldMkLst>
        <pc:spChg chg="mod">
          <ac:chgData name="Andreas Dim" userId="866b12aa-3e45-4b36-93f5-7b30f9043169" providerId="ADAL" clId="{0D1ABA88-8EA4-454D-AD1B-6BB4FC7A27FC}" dt="2024-09-17T12:35:17.331" v="1265" actId="20577"/>
          <ac:spMkLst>
            <pc:docMk/>
            <pc:sldMk cId="4088491961" sldId="442"/>
            <ac:spMk id="40962" creationId="{78283191-F7F4-5ACF-5565-8F81DB52ADA2}"/>
          </ac:spMkLst>
        </pc:spChg>
      </pc:sldChg>
      <pc:sldChg chg="modSp mod">
        <pc:chgData name="Andreas Dim" userId="866b12aa-3e45-4b36-93f5-7b30f9043169" providerId="ADAL" clId="{0D1ABA88-8EA4-454D-AD1B-6BB4FC7A27FC}" dt="2024-09-17T15:22:05.385" v="5328" actId="20577"/>
        <pc:sldMkLst>
          <pc:docMk/>
          <pc:sldMk cId="2650302029" sldId="443"/>
        </pc:sldMkLst>
        <pc:spChg chg="mod">
          <ac:chgData name="Andreas Dim" userId="866b12aa-3e45-4b36-93f5-7b30f9043169" providerId="ADAL" clId="{0D1ABA88-8EA4-454D-AD1B-6BB4FC7A27FC}" dt="2024-09-17T15:22:05.385" v="5328" actId="20577"/>
          <ac:spMkLst>
            <pc:docMk/>
            <pc:sldMk cId="2650302029" sldId="443"/>
            <ac:spMk id="5" creationId="{45A2C9C9-9096-BF12-90E4-911AA941AB9B}"/>
          </ac:spMkLst>
        </pc:spChg>
        <pc:spChg chg="mod">
          <ac:chgData name="Andreas Dim" userId="866b12aa-3e45-4b36-93f5-7b30f9043169" providerId="ADAL" clId="{0D1ABA88-8EA4-454D-AD1B-6BB4FC7A27FC}" dt="2024-09-17T15:21:46.389" v="5276" actId="1076"/>
          <ac:spMkLst>
            <pc:docMk/>
            <pc:sldMk cId="2650302029" sldId="443"/>
            <ac:spMk id="6" creationId="{2AB4279E-6842-9897-DE81-7EE4055D48D6}"/>
          </ac:spMkLst>
        </pc:spChg>
        <pc:grpChg chg="mod">
          <ac:chgData name="Andreas Dim" userId="866b12aa-3e45-4b36-93f5-7b30f9043169" providerId="ADAL" clId="{0D1ABA88-8EA4-454D-AD1B-6BB4FC7A27FC}" dt="2024-09-17T15:21:46.389" v="5276" actId="1076"/>
          <ac:grpSpMkLst>
            <pc:docMk/>
            <pc:sldMk cId="2650302029" sldId="443"/>
            <ac:grpSpMk id="7" creationId="{5E9F8A7C-B797-265A-DD50-60DD24115D2D}"/>
          </ac:grpSpMkLst>
        </pc:grpChg>
        <pc:picChg chg="mod">
          <ac:chgData name="Andreas Dim" userId="866b12aa-3e45-4b36-93f5-7b30f9043169" providerId="ADAL" clId="{0D1ABA88-8EA4-454D-AD1B-6BB4FC7A27FC}" dt="2024-09-17T15:21:46.389" v="5276" actId="1076"/>
          <ac:picMkLst>
            <pc:docMk/>
            <pc:sldMk cId="2650302029" sldId="443"/>
            <ac:picMk id="9218" creationId="{6F14271B-3D02-054F-9AB9-D253E0C2AE30}"/>
          </ac:picMkLst>
        </pc:picChg>
      </pc:sldChg>
      <pc:sldChg chg="modSp mod">
        <pc:chgData name="Andreas Dim" userId="866b12aa-3e45-4b36-93f5-7b30f9043169" providerId="ADAL" clId="{0D1ABA88-8EA4-454D-AD1B-6BB4FC7A27FC}" dt="2024-09-17T12:37:42.249" v="1502" actId="113"/>
        <pc:sldMkLst>
          <pc:docMk/>
          <pc:sldMk cId="2706538868" sldId="445"/>
        </pc:sldMkLst>
        <pc:spChg chg="mod">
          <ac:chgData name="Andreas Dim" userId="866b12aa-3e45-4b36-93f5-7b30f9043169" providerId="ADAL" clId="{0D1ABA88-8EA4-454D-AD1B-6BB4FC7A27FC}" dt="2024-09-17T12:37:42.249" v="1502" actId="113"/>
          <ac:spMkLst>
            <pc:docMk/>
            <pc:sldMk cId="2706538868" sldId="445"/>
            <ac:spMk id="5" creationId="{45A2C9C9-9096-BF12-90E4-911AA941AB9B}"/>
          </ac:spMkLst>
        </pc:spChg>
      </pc:sldChg>
      <pc:sldChg chg="delSp modSp add mod">
        <pc:chgData name="Andreas Dim" userId="866b12aa-3e45-4b36-93f5-7b30f9043169" providerId="ADAL" clId="{0D1ABA88-8EA4-454D-AD1B-6BB4FC7A27FC}" dt="2024-09-17T12:14:47.143" v="647" actId="20577"/>
        <pc:sldMkLst>
          <pc:docMk/>
          <pc:sldMk cId="3622863402" sldId="447"/>
        </pc:sldMkLst>
        <pc:spChg chg="mod">
          <ac:chgData name="Andreas Dim" userId="866b12aa-3e45-4b36-93f5-7b30f9043169" providerId="ADAL" clId="{0D1ABA88-8EA4-454D-AD1B-6BB4FC7A27FC}" dt="2024-09-17T12:14:47.143" v="647" actId="20577"/>
          <ac:spMkLst>
            <pc:docMk/>
            <pc:sldMk cId="3622863402" sldId="447"/>
            <ac:spMk id="3" creationId="{8BC9F0A2-7FEA-A0A3-4732-A14F011FC37E}"/>
          </ac:spMkLst>
        </pc:spChg>
        <pc:picChg chg="del mod">
          <ac:chgData name="Andreas Dim" userId="866b12aa-3e45-4b36-93f5-7b30f9043169" providerId="ADAL" clId="{0D1ABA88-8EA4-454D-AD1B-6BB4FC7A27FC}" dt="2024-09-17T11:32:15.824" v="248" actId="478"/>
          <ac:picMkLst>
            <pc:docMk/>
            <pc:sldMk cId="3622863402" sldId="447"/>
            <ac:picMk id="7" creationId="{EA92B3EA-248C-EA5C-0AE0-161DB45DE0E4}"/>
          </ac:picMkLst>
        </pc:picChg>
      </pc:sldChg>
      <pc:sldChg chg="addSp delSp modSp add del mod ord">
        <pc:chgData name="Andreas Dim" userId="866b12aa-3e45-4b36-93f5-7b30f9043169" providerId="ADAL" clId="{0D1ABA88-8EA4-454D-AD1B-6BB4FC7A27FC}" dt="2024-09-17T12:23:43.414" v="933" actId="47"/>
        <pc:sldMkLst>
          <pc:docMk/>
          <pc:sldMk cId="632578218" sldId="448"/>
        </pc:sldMkLst>
        <pc:spChg chg="del">
          <ac:chgData name="Andreas Dim" userId="866b12aa-3e45-4b36-93f5-7b30f9043169" providerId="ADAL" clId="{0D1ABA88-8EA4-454D-AD1B-6BB4FC7A27FC}" dt="2024-09-17T11:31:34.917" v="241" actId="478"/>
          <ac:spMkLst>
            <pc:docMk/>
            <pc:sldMk cId="632578218" sldId="448"/>
            <ac:spMk id="3" creationId="{8BC9F0A2-7FEA-A0A3-4732-A14F011FC37E}"/>
          </ac:spMkLst>
        </pc:spChg>
        <pc:spChg chg="add del mod">
          <ac:chgData name="Andreas Dim" userId="866b12aa-3e45-4b36-93f5-7b30f9043169" providerId="ADAL" clId="{0D1ABA88-8EA4-454D-AD1B-6BB4FC7A27FC}" dt="2024-09-17T11:31:39.767" v="242" actId="478"/>
          <ac:spMkLst>
            <pc:docMk/>
            <pc:sldMk cId="632578218" sldId="448"/>
            <ac:spMk id="6" creationId="{14AFD9BA-CE3A-2C69-EEF5-77530B6D3029}"/>
          </ac:spMkLst>
        </pc:spChg>
        <pc:spChg chg="mod">
          <ac:chgData name="Andreas Dim" userId="866b12aa-3e45-4b36-93f5-7b30f9043169" providerId="ADAL" clId="{0D1ABA88-8EA4-454D-AD1B-6BB4FC7A27FC}" dt="2024-09-17T11:32:30.627" v="284" actId="20577"/>
          <ac:spMkLst>
            <pc:docMk/>
            <pc:sldMk cId="632578218" sldId="448"/>
            <ac:spMk id="32769" creationId="{6B9F309E-387E-C88F-E168-BEDB1923518B}"/>
          </ac:spMkLst>
        </pc:spChg>
        <pc:picChg chg="mod modCrop">
          <ac:chgData name="Andreas Dim" userId="866b12aa-3e45-4b36-93f5-7b30f9043169" providerId="ADAL" clId="{0D1ABA88-8EA4-454D-AD1B-6BB4FC7A27FC}" dt="2024-09-17T11:32:12.148" v="247" actId="1076"/>
          <ac:picMkLst>
            <pc:docMk/>
            <pc:sldMk cId="632578218" sldId="448"/>
            <ac:picMk id="7" creationId="{EA92B3EA-248C-EA5C-0AE0-161DB45DE0E4}"/>
          </ac:picMkLst>
        </pc:picChg>
      </pc:sldChg>
      <pc:sldChg chg="addSp delSp modSp add mod">
        <pc:chgData name="Andreas Dim" userId="866b12aa-3e45-4b36-93f5-7b30f9043169" providerId="ADAL" clId="{0D1ABA88-8EA4-454D-AD1B-6BB4FC7A27FC}" dt="2024-09-18T05:30:01.763" v="5428" actId="1076"/>
        <pc:sldMkLst>
          <pc:docMk/>
          <pc:sldMk cId="160507081" sldId="449"/>
        </pc:sldMkLst>
        <pc:spChg chg="mod">
          <ac:chgData name="Andreas Dim" userId="866b12aa-3e45-4b36-93f5-7b30f9043169" providerId="ADAL" clId="{0D1ABA88-8EA4-454D-AD1B-6BB4FC7A27FC}" dt="2024-09-17T11:40:36.838" v="361" actId="20577"/>
          <ac:spMkLst>
            <pc:docMk/>
            <pc:sldMk cId="160507081" sldId="449"/>
            <ac:spMk id="5" creationId="{A2B438C5-78D3-BA45-8598-54344CD4802A}"/>
          </ac:spMkLst>
        </pc:spChg>
        <pc:spChg chg="del">
          <ac:chgData name="Andreas Dim" userId="866b12aa-3e45-4b36-93f5-7b30f9043169" providerId="ADAL" clId="{0D1ABA88-8EA4-454D-AD1B-6BB4FC7A27FC}" dt="2024-09-17T11:40:41.888" v="363" actId="478"/>
          <ac:spMkLst>
            <pc:docMk/>
            <pc:sldMk cId="160507081" sldId="449"/>
            <ac:spMk id="7" creationId="{36EC18EB-C217-E48D-5350-2AB95B4B2CB0}"/>
          </ac:spMkLst>
        </pc:spChg>
        <pc:spChg chg="del">
          <ac:chgData name="Andreas Dim" userId="866b12aa-3e45-4b36-93f5-7b30f9043169" providerId="ADAL" clId="{0D1ABA88-8EA4-454D-AD1B-6BB4FC7A27FC}" dt="2024-09-17T11:40:41.888" v="363" actId="478"/>
          <ac:spMkLst>
            <pc:docMk/>
            <pc:sldMk cId="160507081" sldId="449"/>
            <ac:spMk id="8" creationId="{E5FF4EB7-317A-7B24-F04B-1C2ED43D02FB}"/>
          </ac:spMkLst>
        </pc:spChg>
        <pc:spChg chg="add del mod">
          <ac:chgData name="Andreas Dim" userId="866b12aa-3e45-4b36-93f5-7b30f9043169" providerId="ADAL" clId="{0D1ABA88-8EA4-454D-AD1B-6BB4FC7A27FC}" dt="2024-09-18T05:29:20.336" v="5422" actId="478"/>
          <ac:spMkLst>
            <pc:docMk/>
            <pc:sldMk cId="160507081" sldId="449"/>
            <ac:spMk id="10" creationId="{8CD9A173-7090-54D7-4BB1-B88F78372603}"/>
          </ac:spMkLst>
        </pc:spChg>
        <pc:spChg chg="mod">
          <ac:chgData name="Andreas Dim" userId="866b12aa-3e45-4b36-93f5-7b30f9043169" providerId="ADAL" clId="{0D1ABA88-8EA4-454D-AD1B-6BB4FC7A27FC}" dt="2024-09-17T11:42:36.243" v="562" actId="20577"/>
          <ac:spMkLst>
            <pc:docMk/>
            <pc:sldMk cId="160507081" sldId="449"/>
            <ac:spMk id="11" creationId="{40E51109-78B8-DC31-CD04-565EFBC8BDA9}"/>
          </ac:spMkLst>
        </pc:spChg>
        <pc:picChg chg="del">
          <ac:chgData name="Andreas Dim" userId="866b12aa-3e45-4b36-93f5-7b30f9043169" providerId="ADAL" clId="{0D1ABA88-8EA4-454D-AD1B-6BB4FC7A27FC}" dt="2024-09-17T11:40:38.811" v="362" actId="478"/>
          <ac:picMkLst>
            <pc:docMk/>
            <pc:sldMk cId="160507081" sldId="449"/>
            <ac:picMk id="6" creationId="{730D3D55-8C0A-FC85-8D69-770ABED47CAE}"/>
          </ac:picMkLst>
        </pc:picChg>
        <pc:picChg chg="add del mod">
          <ac:chgData name="Andreas Dim" userId="866b12aa-3e45-4b36-93f5-7b30f9043169" providerId="ADAL" clId="{0D1ABA88-8EA4-454D-AD1B-6BB4FC7A27FC}" dt="2024-09-18T05:29:20.751" v="5423" actId="478"/>
          <ac:picMkLst>
            <pc:docMk/>
            <pc:sldMk cId="160507081" sldId="449"/>
            <ac:picMk id="9" creationId="{8CFDC785-6333-AD51-3B6C-52AF7B95C1FF}"/>
          </ac:picMkLst>
        </pc:picChg>
        <pc:picChg chg="add mod">
          <ac:chgData name="Andreas Dim" userId="866b12aa-3e45-4b36-93f5-7b30f9043169" providerId="ADAL" clId="{0D1ABA88-8EA4-454D-AD1B-6BB4FC7A27FC}" dt="2024-09-18T05:30:01.763" v="5428" actId="1076"/>
          <ac:picMkLst>
            <pc:docMk/>
            <pc:sldMk cId="160507081" sldId="449"/>
            <ac:picMk id="2050" creationId="{9D823FC3-D011-93D0-0B5C-7CA3C3CBA379}"/>
          </ac:picMkLst>
        </pc:picChg>
      </pc:sldChg>
      <pc:sldChg chg="modSp add mod">
        <pc:chgData name="Andreas Dim" userId="866b12aa-3e45-4b36-93f5-7b30f9043169" providerId="ADAL" clId="{0D1ABA88-8EA4-454D-AD1B-6BB4FC7A27FC}" dt="2024-09-17T14:19:48.668" v="2960" actId="20577"/>
        <pc:sldMkLst>
          <pc:docMk/>
          <pc:sldMk cId="3268627545" sldId="450"/>
        </pc:sldMkLst>
        <pc:spChg chg="mod">
          <ac:chgData name="Andreas Dim" userId="866b12aa-3e45-4b36-93f5-7b30f9043169" providerId="ADAL" clId="{0D1ABA88-8EA4-454D-AD1B-6BB4FC7A27FC}" dt="2024-09-17T14:19:48.668" v="2960" actId="20577"/>
          <ac:spMkLst>
            <pc:docMk/>
            <pc:sldMk cId="3268627545" sldId="450"/>
            <ac:spMk id="2" creationId="{0454B1B5-E669-AF49-A0AE-547CF39A83F4}"/>
          </ac:spMkLst>
        </pc:spChg>
      </pc:sldChg>
      <pc:sldChg chg="addSp delSp modSp add mod ord">
        <pc:chgData name="Andreas Dim" userId="866b12aa-3e45-4b36-93f5-7b30f9043169" providerId="ADAL" clId="{0D1ABA88-8EA4-454D-AD1B-6BB4FC7A27FC}" dt="2024-09-17T12:41:51.613" v="1855" actId="20577"/>
        <pc:sldMkLst>
          <pc:docMk/>
          <pc:sldMk cId="2364623681" sldId="451"/>
        </pc:sldMkLst>
        <pc:spChg chg="add del mod">
          <ac:chgData name="Andreas Dim" userId="866b12aa-3e45-4b36-93f5-7b30f9043169" providerId="ADAL" clId="{0D1ABA88-8EA4-454D-AD1B-6BB4FC7A27FC}" dt="2024-09-17T12:33:04.153" v="996" actId="478"/>
          <ac:spMkLst>
            <pc:docMk/>
            <pc:sldMk cId="2364623681" sldId="451"/>
            <ac:spMk id="5" creationId="{8B189751-422E-A899-06E5-46FFE960D04B}"/>
          </ac:spMkLst>
        </pc:spChg>
        <pc:spChg chg="add">
          <ac:chgData name="Andreas Dim" userId="866b12aa-3e45-4b36-93f5-7b30f9043169" providerId="ADAL" clId="{0D1ABA88-8EA4-454D-AD1B-6BB4FC7A27FC}" dt="2024-09-17T12:32:58.851" v="994"/>
          <ac:spMkLst>
            <pc:docMk/>
            <pc:sldMk cId="2364623681" sldId="451"/>
            <ac:spMk id="6" creationId="{D7C24A41-50E2-F05C-8660-0EC34D7C6398}"/>
          </ac:spMkLst>
        </pc:spChg>
        <pc:spChg chg="del mod">
          <ac:chgData name="Andreas Dim" userId="866b12aa-3e45-4b36-93f5-7b30f9043169" providerId="ADAL" clId="{0D1ABA88-8EA4-454D-AD1B-6BB4FC7A27FC}" dt="2024-09-17T12:27:02.868" v="992" actId="478"/>
          <ac:spMkLst>
            <pc:docMk/>
            <pc:sldMk cId="2364623681" sldId="451"/>
            <ac:spMk id="7" creationId="{6C60F6D7-C7FA-51D1-358F-53C55546B359}"/>
          </ac:spMkLst>
        </pc:spChg>
        <pc:spChg chg="mod">
          <ac:chgData name="Andreas Dim" userId="866b12aa-3e45-4b36-93f5-7b30f9043169" providerId="ADAL" clId="{0D1ABA88-8EA4-454D-AD1B-6BB4FC7A27FC}" dt="2024-09-17T12:41:51.613" v="1855" actId="20577"/>
          <ac:spMkLst>
            <pc:docMk/>
            <pc:sldMk cId="2364623681" sldId="451"/>
            <ac:spMk id="40961" creationId="{849193C7-4A6C-4FBD-7C04-CB2687CDD7CE}"/>
          </ac:spMkLst>
        </pc:spChg>
        <pc:spChg chg="del">
          <ac:chgData name="Andreas Dim" userId="866b12aa-3e45-4b36-93f5-7b30f9043169" providerId="ADAL" clId="{0D1ABA88-8EA4-454D-AD1B-6BB4FC7A27FC}" dt="2024-09-17T12:32:58.317" v="993" actId="478"/>
          <ac:spMkLst>
            <pc:docMk/>
            <pc:sldMk cId="2364623681" sldId="451"/>
            <ac:spMk id="40962" creationId="{78283191-F7F4-5ACF-5565-8F81DB52ADA2}"/>
          </ac:spMkLst>
        </pc:spChg>
        <pc:picChg chg="add mod">
          <ac:chgData name="Andreas Dim" userId="866b12aa-3e45-4b36-93f5-7b30f9043169" providerId="ADAL" clId="{0D1ABA88-8EA4-454D-AD1B-6BB4FC7A27FC}" dt="2024-09-17T12:33:16.464" v="1001" actId="1076"/>
          <ac:picMkLst>
            <pc:docMk/>
            <pc:sldMk cId="2364623681" sldId="451"/>
            <ac:picMk id="8" creationId="{86C17156-F4C5-C411-3DD4-3867C409AB0C}"/>
          </ac:picMkLst>
        </pc:picChg>
        <pc:picChg chg="del">
          <ac:chgData name="Andreas Dim" userId="866b12aa-3e45-4b36-93f5-7b30f9043169" providerId="ADAL" clId="{0D1ABA88-8EA4-454D-AD1B-6BB4FC7A27FC}" dt="2024-09-17T12:26:58.404" v="990" actId="478"/>
          <ac:picMkLst>
            <pc:docMk/>
            <pc:sldMk cId="2364623681" sldId="451"/>
            <ac:picMk id="2050" creationId="{3E90293D-9308-FF1E-5206-D5D884F3CE42}"/>
          </ac:picMkLst>
        </pc:picChg>
      </pc:sldChg>
      <pc:sldChg chg="delSp modSp add mod">
        <pc:chgData name="Andreas Dim" userId="866b12aa-3e45-4b36-93f5-7b30f9043169" providerId="ADAL" clId="{0D1ABA88-8EA4-454D-AD1B-6BB4FC7A27FC}" dt="2024-09-17T12:40:33.274" v="1853" actId="20577"/>
        <pc:sldMkLst>
          <pc:docMk/>
          <pc:sldMk cId="796330862" sldId="452"/>
        </pc:sldMkLst>
        <pc:spChg chg="mod">
          <ac:chgData name="Andreas Dim" userId="866b12aa-3e45-4b36-93f5-7b30f9043169" providerId="ADAL" clId="{0D1ABA88-8EA4-454D-AD1B-6BB4FC7A27FC}" dt="2024-09-17T12:40:33.274" v="1853" actId="20577"/>
          <ac:spMkLst>
            <pc:docMk/>
            <pc:sldMk cId="796330862" sldId="452"/>
            <ac:spMk id="5" creationId="{45A2C9C9-9096-BF12-90E4-911AA941AB9B}"/>
          </ac:spMkLst>
        </pc:spChg>
        <pc:spChg chg="mod">
          <ac:chgData name="Andreas Dim" userId="866b12aa-3e45-4b36-93f5-7b30f9043169" providerId="ADAL" clId="{0D1ABA88-8EA4-454D-AD1B-6BB4FC7A27FC}" dt="2024-09-17T12:38:15.354" v="1531" actId="20577"/>
          <ac:spMkLst>
            <pc:docMk/>
            <pc:sldMk cId="796330862" sldId="452"/>
            <ac:spMk id="40961" creationId="{849193C7-4A6C-4FBD-7C04-CB2687CDD7CE}"/>
          </ac:spMkLst>
        </pc:spChg>
        <pc:grpChg chg="del">
          <ac:chgData name="Andreas Dim" userId="866b12aa-3e45-4b36-93f5-7b30f9043169" providerId="ADAL" clId="{0D1ABA88-8EA4-454D-AD1B-6BB4FC7A27FC}" dt="2024-09-17T12:40:29.369" v="1851" actId="478"/>
          <ac:grpSpMkLst>
            <pc:docMk/>
            <pc:sldMk cId="796330862" sldId="452"/>
            <ac:grpSpMk id="7" creationId="{5E9F8A7C-B797-265A-DD50-60DD24115D2D}"/>
          </ac:grpSpMkLst>
        </pc:grpChg>
      </pc:sldChg>
      <pc:sldChg chg="new del">
        <pc:chgData name="Andreas Dim" userId="866b12aa-3e45-4b36-93f5-7b30f9043169" providerId="ADAL" clId="{0D1ABA88-8EA4-454D-AD1B-6BB4FC7A27FC}" dt="2024-09-17T12:26:53.595" v="989" actId="47"/>
        <pc:sldMkLst>
          <pc:docMk/>
          <pc:sldMk cId="882858215" sldId="452"/>
        </pc:sldMkLst>
      </pc:sldChg>
      <pc:sldChg chg="delSp modSp add mod ord">
        <pc:chgData name="Andreas Dim" userId="866b12aa-3e45-4b36-93f5-7b30f9043169" providerId="ADAL" clId="{0D1ABA88-8EA4-454D-AD1B-6BB4FC7A27FC}" dt="2024-09-17T14:17:30.898" v="2929"/>
        <pc:sldMkLst>
          <pc:docMk/>
          <pc:sldMk cId="850925990" sldId="453"/>
        </pc:sldMkLst>
        <pc:spChg chg="mod">
          <ac:chgData name="Andreas Dim" userId="866b12aa-3e45-4b36-93f5-7b30f9043169" providerId="ADAL" clId="{0D1ABA88-8EA4-454D-AD1B-6BB4FC7A27FC}" dt="2024-09-17T12:51:24.565" v="2066" actId="20577"/>
          <ac:spMkLst>
            <pc:docMk/>
            <pc:sldMk cId="850925990" sldId="453"/>
            <ac:spMk id="41985" creationId="{A2DCB65F-54A8-8820-DE89-B55F4298433E}"/>
          </ac:spMkLst>
        </pc:spChg>
        <pc:spChg chg="mod">
          <ac:chgData name="Andreas Dim" userId="866b12aa-3e45-4b36-93f5-7b30f9043169" providerId="ADAL" clId="{0D1ABA88-8EA4-454D-AD1B-6BB4FC7A27FC}" dt="2024-09-17T13:13:02.545" v="2409" actId="20577"/>
          <ac:spMkLst>
            <pc:docMk/>
            <pc:sldMk cId="850925990" sldId="453"/>
            <ac:spMk id="41986" creationId="{E335DD5E-1C4E-D263-C44F-18E45C9A7CE4}"/>
          </ac:spMkLst>
        </pc:spChg>
        <pc:picChg chg="del">
          <ac:chgData name="Andreas Dim" userId="866b12aa-3e45-4b36-93f5-7b30f9043169" providerId="ADAL" clId="{0D1ABA88-8EA4-454D-AD1B-6BB4FC7A27FC}" dt="2024-09-17T13:09:34.976" v="2109" actId="478"/>
          <ac:picMkLst>
            <pc:docMk/>
            <pc:sldMk cId="850925990" sldId="453"/>
            <ac:picMk id="41988" creationId="{99206F7F-F425-C380-33AC-554410CC3C39}"/>
          </ac:picMkLst>
        </pc:picChg>
      </pc:sldChg>
      <pc:sldChg chg="add del">
        <pc:chgData name="Andreas Dim" userId="866b12aa-3e45-4b36-93f5-7b30f9043169" providerId="ADAL" clId="{0D1ABA88-8EA4-454D-AD1B-6BB4FC7A27FC}" dt="2024-09-17T12:42:14.189" v="1857" actId="47"/>
        <pc:sldMkLst>
          <pc:docMk/>
          <pc:sldMk cId="2246595295" sldId="453"/>
        </pc:sldMkLst>
      </pc:sldChg>
      <pc:sldChg chg="new del">
        <pc:chgData name="Andreas Dim" userId="866b12aa-3e45-4b36-93f5-7b30f9043169" providerId="ADAL" clId="{0D1ABA88-8EA4-454D-AD1B-6BB4FC7A27FC}" dt="2024-09-17T12:26:52.484" v="988" actId="47"/>
        <pc:sldMkLst>
          <pc:docMk/>
          <pc:sldMk cId="3302612645" sldId="453"/>
        </pc:sldMkLst>
      </pc:sldChg>
      <pc:sldChg chg="addSp modSp add mod">
        <pc:chgData name="Andreas Dim" userId="866b12aa-3e45-4b36-93f5-7b30f9043169" providerId="ADAL" clId="{0D1ABA88-8EA4-454D-AD1B-6BB4FC7A27FC}" dt="2024-09-17T13:15:23.819" v="2454" actId="1076"/>
        <pc:sldMkLst>
          <pc:docMk/>
          <pc:sldMk cId="761038866" sldId="454"/>
        </pc:sldMkLst>
        <pc:spChg chg="mod">
          <ac:chgData name="Andreas Dim" userId="866b12aa-3e45-4b36-93f5-7b30f9043169" providerId="ADAL" clId="{0D1ABA88-8EA4-454D-AD1B-6BB4FC7A27FC}" dt="2024-09-17T13:14:13.929" v="2450" actId="20577"/>
          <ac:spMkLst>
            <pc:docMk/>
            <pc:sldMk cId="761038866" sldId="454"/>
            <ac:spMk id="3" creationId="{AD48EFC0-714D-A48B-8D33-7A18434C4C0E}"/>
          </ac:spMkLst>
        </pc:spChg>
        <pc:spChg chg="mod">
          <ac:chgData name="Andreas Dim" userId="866b12aa-3e45-4b36-93f5-7b30f9043169" providerId="ADAL" clId="{0D1ABA88-8EA4-454D-AD1B-6BB4FC7A27FC}" dt="2024-09-17T13:14:10.812" v="2449" actId="20577"/>
          <ac:spMkLst>
            <pc:docMk/>
            <pc:sldMk cId="761038866" sldId="454"/>
            <ac:spMk id="38913" creationId="{DC581304-CFCC-CD10-8839-30C25A4EC775}"/>
          </ac:spMkLst>
        </pc:spChg>
        <pc:picChg chg="add mod">
          <ac:chgData name="Andreas Dim" userId="866b12aa-3e45-4b36-93f5-7b30f9043169" providerId="ADAL" clId="{0D1ABA88-8EA4-454D-AD1B-6BB4FC7A27FC}" dt="2024-09-17T13:15:23.819" v="2454" actId="1076"/>
          <ac:picMkLst>
            <pc:docMk/>
            <pc:sldMk cId="761038866" sldId="454"/>
            <ac:picMk id="7" creationId="{288FC7D4-12EC-3941-1060-12C6A958B7EB}"/>
          </ac:picMkLst>
        </pc:picChg>
      </pc:sldChg>
      <pc:sldChg chg="add del">
        <pc:chgData name="Andreas Dim" userId="866b12aa-3e45-4b36-93f5-7b30f9043169" providerId="ADAL" clId="{0D1ABA88-8EA4-454D-AD1B-6BB4FC7A27FC}" dt="2024-09-17T13:13:41.536" v="2411" actId="47"/>
        <pc:sldMkLst>
          <pc:docMk/>
          <pc:sldMk cId="1929089613" sldId="454"/>
        </pc:sldMkLst>
      </pc:sldChg>
      <pc:sldChg chg="addSp modSp add del mod">
        <pc:chgData name="Andreas Dim" userId="866b12aa-3e45-4b36-93f5-7b30f9043169" providerId="ADAL" clId="{0D1ABA88-8EA4-454D-AD1B-6BB4FC7A27FC}" dt="2024-09-17T14:09:52.832" v="2714" actId="47"/>
        <pc:sldMkLst>
          <pc:docMk/>
          <pc:sldMk cId="1268583683" sldId="455"/>
        </pc:sldMkLst>
        <pc:spChg chg="mod">
          <ac:chgData name="Andreas Dim" userId="866b12aa-3e45-4b36-93f5-7b30f9043169" providerId="ADAL" clId="{0D1ABA88-8EA4-454D-AD1B-6BB4FC7A27FC}" dt="2024-09-17T13:16:49.560" v="2475" actId="20577"/>
          <ac:spMkLst>
            <pc:docMk/>
            <pc:sldMk cId="1268583683" sldId="455"/>
            <ac:spMk id="41986" creationId="{E335DD5E-1C4E-D263-C44F-18E45C9A7CE4}"/>
          </ac:spMkLst>
        </pc:spChg>
        <pc:picChg chg="mod">
          <ac:chgData name="Andreas Dim" userId="866b12aa-3e45-4b36-93f5-7b30f9043169" providerId="ADAL" clId="{0D1ABA88-8EA4-454D-AD1B-6BB4FC7A27FC}" dt="2024-09-17T13:16:52.962" v="2476" actId="1076"/>
          <ac:picMkLst>
            <pc:docMk/>
            <pc:sldMk cId="1268583683" sldId="455"/>
            <ac:picMk id="41988" creationId="{99206F7F-F425-C380-33AC-554410CC3C39}"/>
          </ac:picMkLst>
        </pc:picChg>
        <pc:cxnChg chg="add mod">
          <ac:chgData name="Andreas Dim" userId="866b12aa-3e45-4b36-93f5-7b30f9043169" providerId="ADAL" clId="{0D1ABA88-8EA4-454D-AD1B-6BB4FC7A27FC}" dt="2024-09-17T13:16:56.801" v="2477" actId="11529"/>
          <ac:cxnSpMkLst>
            <pc:docMk/>
            <pc:sldMk cId="1268583683" sldId="455"/>
            <ac:cxnSpMk id="6" creationId="{42712463-EDA2-36F3-C46B-30BEC913E95C}"/>
          </ac:cxnSpMkLst>
        </pc:cxnChg>
        <pc:cxnChg chg="add mod">
          <ac:chgData name="Andreas Dim" userId="866b12aa-3e45-4b36-93f5-7b30f9043169" providerId="ADAL" clId="{0D1ABA88-8EA4-454D-AD1B-6BB4FC7A27FC}" dt="2024-09-17T13:17:03.761" v="2480" actId="14100"/>
          <ac:cxnSpMkLst>
            <pc:docMk/>
            <pc:sldMk cId="1268583683" sldId="455"/>
            <ac:cxnSpMk id="7" creationId="{5CA02874-3E70-B54E-53EE-4E137DCA02FC}"/>
          </ac:cxnSpMkLst>
        </pc:cxnChg>
      </pc:sldChg>
      <pc:sldChg chg="addSp delSp modSp add mod">
        <pc:chgData name="Andreas Dim" userId="866b12aa-3e45-4b36-93f5-7b30f9043169" providerId="ADAL" clId="{0D1ABA88-8EA4-454D-AD1B-6BB4FC7A27FC}" dt="2024-09-17T14:17:24.121" v="2927" actId="1076"/>
        <pc:sldMkLst>
          <pc:docMk/>
          <pc:sldMk cId="3702357792" sldId="455"/>
        </pc:sldMkLst>
        <pc:spChg chg="add mod">
          <ac:chgData name="Andreas Dim" userId="866b12aa-3e45-4b36-93f5-7b30f9043169" providerId="ADAL" clId="{0D1ABA88-8EA4-454D-AD1B-6BB4FC7A27FC}" dt="2024-09-17T14:15:24.638" v="2807" actId="14100"/>
          <ac:spMkLst>
            <pc:docMk/>
            <pc:sldMk cId="3702357792" sldId="455"/>
            <ac:spMk id="5" creationId="{0DBA24C6-6514-73FC-F37D-4C53CC2176B3}"/>
          </ac:spMkLst>
        </pc:spChg>
        <pc:spChg chg="add mod">
          <ac:chgData name="Andreas Dim" userId="866b12aa-3e45-4b36-93f5-7b30f9043169" providerId="ADAL" clId="{0D1ABA88-8EA4-454D-AD1B-6BB4FC7A27FC}" dt="2024-09-17T14:17:24.121" v="2927" actId="1076"/>
          <ac:spMkLst>
            <pc:docMk/>
            <pc:sldMk cId="3702357792" sldId="455"/>
            <ac:spMk id="6" creationId="{0D09F670-AF02-6871-B134-863D5575E6CF}"/>
          </ac:spMkLst>
        </pc:spChg>
        <pc:spChg chg="mod">
          <ac:chgData name="Andreas Dim" userId="866b12aa-3e45-4b36-93f5-7b30f9043169" providerId="ADAL" clId="{0D1ABA88-8EA4-454D-AD1B-6BB4FC7A27FC}" dt="2024-09-17T14:15:04.550" v="2802" actId="20577"/>
          <ac:spMkLst>
            <pc:docMk/>
            <pc:sldMk cId="3702357792" sldId="455"/>
            <ac:spMk id="41985" creationId="{A2DCB65F-54A8-8820-DE89-B55F4298433E}"/>
          </ac:spMkLst>
        </pc:spChg>
        <pc:picChg chg="del">
          <ac:chgData name="Andreas Dim" userId="866b12aa-3e45-4b36-93f5-7b30f9043169" providerId="ADAL" clId="{0D1ABA88-8EA4-454D-AD1B-6BB4FC7A27FC}" dt="2024-09-17T14:15:08.945" v="2803" actId="478"/>
          <ac:picMkLst>
            <pc:docMk/>
            <pc:sldMk cId="3702357792" sldId="455"/>
            <ac:picMk id="24" creationId="{CF345768-CB27-81B8-4F48-FA14BFABE831}"/>
          </ac:picMkLst>
        </pc:picChg>
        <pc:picChg chg="del">
          <ac:chgData name="Andreas Dim" userId="866b12aa-3e45-4b36-93f5-7b30f9043169" providerId="ADAL" clId="{0D1ABA88-8EA4-454D-AD1B-6BB4FC7A27FC}" dt="2024-09-17T14:15:08.945" v="2803" actId="478"/>
          <ac:picMkLst>
            <pc:docMk/>
            <pc:sldMk cId="3702357792" sldId="455"/>
            <ac:picMk id="26" creationId="{E181BE7A-5A18-A9E7-BA6D-EC6D21ED55C5}"/>
          </ac:picMkLst>
        </pc:picChg>
      </pc:sldChg>
      <pc:sldChg chg="addSp modSp add mod ord">
        <pc:chgData name="Andreas Dim" userId="866b12aa-3e45-4b36-93f5-7b30f9043169" providerId="ADAL" clId="{0D1ABA88-8EA4-454D-AD1B-6BB4FC7A27FC}" dt="2024-09-17T14:54:31.194" v="4015" actId="5793"/>
        <pc:sldMkLst>
          <pc:docMk/>
          <pc:sldMk cId="3556683766" sldId="456"/>
        </pc:sldMkLst>
        <pc:spChg chg="mod">
          <ac:chgData name="Andreas Dim" userId="866b12aa-3e45-4b36-93f5-7b30f9043169" providerId="ADAL" clId="{0D1ABA88-8EA4-454D-AD1B-6BB4FC7A27FC}" dt="2024-09-17T14:54:31.194" v="4015" actId="5793"/>
          <ac:spMkLst>
            <pc:docMk/>
            <pc:sldMk cId="3556683766" sldId="456"/>
            <ac:spMk id="2" creationId="{0454B1B5-E669-AF49-A0AE-547CF39A83F4}"/>
          </ac:spMkLst>
        </pc:spChg>
        <pc:spChg chg="add mod">
          <ac:chgData name="Andreas Dim" userId="866b12aa-3e45-4b36-93f5-7b30f9043169" providerId="ADAL" clId="{0D1ABA88-8EA4-454D-AD1B-6BB4FC7A27FC}" dt="2024-09-17T14:54:05.096" v="3933"/>
          <ac:spMkLst>
            <pc:docMk/>
            <pc:sldMk cId="3556683766" sldId="456"/>
            <ac:spMk id="10" creationId="{8DF5F294-2671-70D8-3F7B-2D4CB3FED23F}"/>
          </ac:spMkLst>
        </pc:spChg>
        <pc:graphicFrameChg chg="add mod">
          <ac:chgData name="Andreas Dim" userId="866b12aa-3e45-4b36-93f5-7b30f9043169" providerId="ADAL" clId="{0D1ABA88-8EA4-454D-AD1B-6BB4FC7A27FC}" dt="2024-09-17T14:54:03.372" v="3932"/>
          <ac:graphicFrameMkLst>
            <pc:docMk/>
            <pc:sldMk cId="3556683766" sldId="456"/>
            <ac:graphicFrameMk id="3" creationId="{36D88365-BF92-B6AF-D613-19F397619D21}"/>
          </ac:graphicFrameMkLst>
        </pc:graphicFrameChg>
        <pc:graphicFrameChg chg="add mod">
          <ac:chgData name="Andreas Dim" userId="866b12aa-3e45-4b36-93f5-7b30f9043169" providerId="ADAL" clId="{0D1ABA88-8EA4-454D-AD1B-6BB4FC7A27FC}" dt="2024-09-17T14:54:03.372" v="3932"/>
          <ac:graphicFrameMkLst>
            <pc:docMk/>
            <pc:sldMk cId="3556683766" sldId="456"/>
            <ac:graphicFrameMk id="5" creationId="{56195465-9BE1-B01A-1BC1-1EAA8AD26F94}"/>
          </ac:graphicFrameMkLst>
        </pc:graphicFrameChg>
        <pc:graphicFrameChg chg="add mod">
          <ac:chgData name="Andreas Dim" userId="866b12aa-3e45-4b36-93f5-7b30f9043169" providerId="ADAL" clId="{0D1ABA88-8EA4-454D-AD1B-6BB4FC7A27FC}" dt="2024-09-17T14:54:03.372" v="3932"/>
          <ac:graphicFrameMkLst>
            <pc:docMk/>
            <pc:sldMk cId="3556683766" sldId="456"/>
            <ac:graphicFrameMk id="6" creationId="{5AD2C12B-BA37-4D39-7DA4-97BCABCA8553}"/>
          </ac:graphicFrameMkLst>
        </pc:graphicFrameChg>
        <pc:graphicFrameChg chg="add mod">
          <ac:chgData name="Andreas Dim" userId="866b12aa-3e45-4b36-93f5-7b30f9043169" providerId="ADAL" clId="{0D1ABA88-8EA4-454D-AD1B-6BB4FC7A27FC}" dt="2024-09-17T14:54:03.372" v="3932"/>
          <ac:graphicFrameMkLst>
            <pc:docMk/>
            <pc:sldMk cId="3556683766" sldId="456"/>
            <ac:graphicFrameMk id="7" creationId="{D46A2D0F-9E2E-ACB3-1C90-F57139E01ECE}"/>
          </ac:graphicFrameMkLst>
        </pc:graphicFrameChg>
        <pc:graphicFrameChg chg="add mod">
          <ac:chgData name="Andreas Dim" userId="866b12aa-3e45-4b36-93f5-7b30f9043169" providerId="ADAL" clId="{0D1ABA88-8EA4-454D-AD1B-6BB4FC7A27FC}" dt="2024-09-17T14:54:03.372" v="3932"/>
          <ac:graphicFrameMkLst>
            <pc:docMk/>
            <pc:sldMk cId="3556683766" sldId="456"/>
            <ac:graphicFrameMk id="8" creationId="{C0AC5C9D-E644-FC79-859E-A66C75BB442F}"/>
          </ac:graphicFrameMkLst>
        </pc:graphicFrameChg>
        <pc:graphicFrameChg chg="add mod">
          <ac:chgData name="Andreas Dim" userId="866b12aa-3e45-4b36-93f5-7b30f9043169" providerId="ADAL" clId="{0D1ABA88-8EA4-454D-AD1B-6BB4FC7A27FC}" dt="2024-09-17T14:54:03.372" v="3932"/>
          <ac:graphicFrameMkLst>
            <pc:docMk/>
            <pc:sldMk cId="3556683766" sldId="456"/>
            <ac:graphicFrameMk id="9" creationId="{6DE504B9-6713-F6D0-11EF-4E7EA47963EF}"/>
          </ac:graphicFrameMkLst>
        </pc:graphicFrameChg>
      </pc:sldChg>
      <pc:sldChg chg="add">
        <pc:chgData name="Andreas Dim" userId="866b12aa-3e45-4b36-93f5-7b30f9043169" providerId="ADAL" clId="{0D1ABA88-8EA4-454D-AD1B-6BB4FC7A27FC}" dt="2024-09-17T14:31:09.126" v="2999"/>
        <pc:sldMkLst>
          <pc:docMk/>
          <pc:sldMk cId="3780765026" sldId="457"/>
        </pc:sldMkLst>
      </pc:sldChg>
      <pc:sldChg chg="modSp add mod ord">
        <pc:chgData name="Andreas Dim" userId="866b12aa-3e45-4b36-93f5-7b30f9043169" providerId="ADAL" clId="{0D1ABA88-8EA4-454D-AD1B-6BB4FC7A27FC}" dt="2024-09-17T14:47:13.936" v="3631" actId="33524"/>
        <pc:sldMkLst>
          <pc:docMk/>
          <pc:sldMk cId="30529717" sldId="458"/>
        </pc:sldMkLst>
        <pc:spChg chg="mod">
          <ac:chgData name="Andreas Dim" userId="866b12aa-3e45-4b36-93f5-7b30f9043169" providerId="ADAL" clId="{0D1ABA88-8EA4-454D-AD1B-6BB4FC7A27FC}" dt="2024-09-17T14:47:13.936" v="3631" actId="33524"/>
          <ac:spMkLst>
            <pc:docMk/>
            <pc:sldMk cId="30529717" sldId="458"/>
            <ac:spMk id="5" creationId="{45A2C9C9-9096-BF12-90E4-911AA941AB9B}"/>
          </ac:spMkLst>
        </pc:spChg>
        <pc:spChg chg="mod">
          <ac:chgData name="Andreas Dim" userId="866b12aa-3e45-4b36-93f5-7b30f9043169" providerId="ADAL" clId="{0D1ABA88-8EA4-454D-AD1B-6BB4FC7A27FC}" dt="2024-09-17T14:33:39.087" v="3034" actId="20577"/>
          <ac:spMkLst>
            <pc:docMk/>
            <pc:sldMk cId="30529717" sldId="458"/>
            <ac:spMk id="40961" creationId="{849193C7-4A6C-4FBD-7C04-CB2687CDD7CE}"/>
          </ac:spMkLst>
        </pc:spChg>
      </pc:sldChg>
      <pc:sldChg chg="modSp add mod ord">
        <pc:chgData name="Andreas Dim" userId="866b12aa-3e45-4b36-93f5-7b30f9043169" providerId="ADAL" clId="{0D1ABA88-8EA4-454D-AD1B-6BB4FC7A27FC}" dt="2024-09-17T14:49:09.069" v="3662" actId="20577"/>
        <pc:sldMkLst>
          <pc:docMk/>
          <pc:sldMk cId="1408318923" sldId="459"/>
        </pc:sldMkLst>
        <pc:spChg chg="mod">
          <ac:chgData name="Andreas Dim" userId="866b12aa-3e45-4b36-93f5-7b30f9043169" providerId="ADAL" clId="{0D1ABA88-8EA4-454D-AD1B-6BB4FC7A27FC}" dt="2024-09-17T14:49:09.069" v="3662" actId="20577"/>
          <ac:spMkLst>
            <pc:docMk/>
            <pc:sldMk cId="1408318923" sldId="459"/>
            <ac:spMk id="2" creationId="{0454B1B5-E669-AF49-A0AE-547CF39A83F4}"/>
          </ac:spMkLst>
        </pc:spChg>
      </pc:sldChg>
      <pc:sldChg chg="add">
        <pc:chgData name="Andreas Dim" userId="866b12aa-3e45-4b36-93f5-7b30f9043169" providerId="ADAL" clId="{0D1ABA88-8EA4-454D-AD1B-6BB4FC7A27FC}" dt="2024-09-17T14:54:06.553" v="3934"/>
        <pc:sldMkLst>
          <pc:docMk/>
          <pc:sldMk cId="104449887" sldId="460"/>
        </pc:sldMkLst>
      </pc:sldChg>
      <pc:sldChg chg="modSp add mod ord">
        <pc:chgData name="Andreas Dim" userId="866b12aa-3e45-4b36-93f5-7b30f9043169" providerId="ADAL" clId="{0D1ABA88-8EA4-454D-AD1B-6BB4FC7A27FC}" dt="2024-09-17T14:58:33.268" v="4391" actId="14100"/>
        <pc:sldMkLst>
          <pc:docMk/>
          <pc:sldMk cId="2019272787" sldId="461"/>
        </pc:sldMkLst>
        <pc:spChg chg="mod">
          <ac:chgData name="Andreas Dim" userId="866b12aa-3e45-4b36-93f5-7b30f9043169" providerId="ADAL" clId="{0D1ABA88-8EA4-454D-AD1B-6BB4FC7A27FC}" dt="2024-09-17T14:58:33.268" v="4391" actId="14100"/>
          <ac:spMkLst>
            <pc:docMk/>
            <pc:sldMk cId="2019272787" sldId="461"/>
            <ac:spMk id="5" creationId="{45A2C9C9-9096-BF12-90E4-911AA941AB9B}"/>
          </ac:spMkLst>
        </pc:spChg>
      </pc:sldChg>
      <pc:sldChg chg="modSp add del">
        <pc:chgData name="Andreas Dim" userId="866b12aa-3e45-4b36-93f5-7b30f9043169" providerId="ADAL" clId="{0D1ABA88-8EA4-454D-AD1B-6BB4FC7A27FC}" dt="2024-09-17T14:56:45.934" v="4034" actId="47"/>
        <pc:sldMkLst>
          <pc:docMk/>
          <pc:sldMk cId="1048832381" sldId="462"/>
        </pc:sldMkLst>
        <pc:spChg chg="mod">
          <ac:chgData name="Andreas Dim" userId="866b12aa-3e45-4b36-93f5-7b30f9043169" providerId="ADAL" clId="{0D1ABA88-8EA4-454D-AD1B-6BB4FC7A27FC}" dt="2024-09-17T14:56:38.549" v="4033" actId="404"/>
          <ac:spMkLst>
            <pc:docMk/>
            <pc:sldMk cId="1048832381" sldId="462"/>
            <ac:spMk id="5" creationId="{45A2C9C9-9096-BF12-90E4-911AA941AB9B}"/>
          </ac:spMkLst>
        </pc:spChg>
      </pc:sldChg>
      <pc:sldChg chg="add">
        <pc:chgData name="Andreas Dim" userId="866b12aa-3e45-4b36-93f5-7b30f9043169" providerId="ADAL" clId="{0D1ABA88-8EA4-454D-AD1B-6BB4FC7A27FC}" dt="2024-09-17T15:02:36.630" v="4415"/>
        <pc:sldMkLst>
          <pc:docMk/>
          <pc:sldMk cId="4156367169" sldId="462"/>
        </pc:sldMkLst>
      </pc:sldChg>
      <pc:sldChg chg="addSp delSp modSp add mod">
        <pc:chgData name="Andreas Dim" userId="866b12aa-3e45-4b36-93f5-7b30f9043169" providerId="ADAL" clId="{0D1ABA88-8EA4-454D-AD1B-6BB4FC7A27FC}" dt="2024-09-17T15:13:04.190" v="4986" actId="1076"/>
        <pc:sldMkLst>
          <pc:docMk/>
          <pc:sldMk cId="3132186663" sldId="463"/>
        </pc:sldMkLst>
        <pc:spChg chg="del">
          <ac:chgData name="Andreas Dim" userId="866b12aa-3e45-4b36-93f5-7b30f9043169" providerId="ADAL" clId="{0D1ABA88-8EA4-454D-AD1B-6BB4FC7A27FC}" dt="2024-09-17T15:10:01.183" v="4674" actId="478"/>
          <ac:spMkLst>
            <pc:docMk/>
            <pc:sldMk cId="3132186663" sldId="463"/>
            <ac:spMk id="8" creationId="{63526494-4F9A-41C2-F352-E8B788A3118D}"/>
          </ac:spMkLst>
        </pc:spChg>
        <pc:spChg chg="mod">
          <ac:chgData name="Andreas Dim" userId="866b12aa-3e45-4b36-93f5-7b30f9043169" providerId="ADAL" clId="{0D1ABA88-8EA4-454D-AD1B-6BB4FC7A27FC}" dt="2024-09-17T15:08:32.565" v="4479" actId="20577"/>
          <ac:spMkLst>
            <pc:docMk/>
            <pc:sldMk cId="3132186663" sldId="463"/>
            <ac:spMk id="39937" creationId="{BA63E89E-AD65-54B7-76CD-A5A660A49683}"/>
          </ac:spMkLst>
        </pc:spChg>
        <pc:spChg chg="mod">
          <ac:chgData name="Andreas Dim" userId="866b12aa-3e45-4b36-93f5-7b30f9043169" providerId="ADAL" clId="{0D1ABA88-8EA4-454D-AD1B-6BB4FC7A27FC}" dt="2024-09-17T15:12:57.373" v="4982" actId="20577"/>
          <ac:spMkLst>
            <pc:docMk/>
            <pc:sldMk cId="3132186663" sldId="463"/>
            <ac:spMk id="39938" creationId="{69C795AA-D207-0202-68C1-EC33CC1DD75A}"/>
          </ac:spMkLst>
        </pc:spChg>
        <pc:picChg chg="add mod">
          <ac:chgData name="Andreas Dim" userId="866b12aa-3e45-4b36-93f5-7b30f9043169" providerId="ADAL" clId="{0D1ABA88-8EA4-454D-AD1B-6BB4FC7A27FC}" dt="2024-09-17T15:13:04.190" v="4986" actId="1076"/>
          <ac:picMkLst>
            <pc:docMk/>
            <pc:sldMk cId="3132186663" sldId="463"/>
            <ac:picMk id="6" creationId="{A484314C-B5A1-4BBB-F900-998CC3F87546}"/>
          </ac:picMkLst>
        </pc:picChg>
        <pc:picChg chg="del mod">
          <ac:chgData name="Andreas Dim" userId="866b12aa-3e45-4b36-93f5-7b30f9043169" providerId="ADAL" clId="{0D1ABA88-8EA4-454D-AD1B-6BB4FC7A27FC}" dt="2024-09-17T15:09:57.571" v="4673" actId="478"/>
          <ac:picMkLst>
            <pc:docMk/>
            <pc:sldMk cId="3132186663" sldId="463"/>
            <ac:picMk id="7" creationId="{2187501D-BDE1-B518-830A-61DC75597030}"/>
          </ac:picMkLst>
        </pc:picChg>
      </pc:sldChg>
      <pc:sldChg chg="delSp modSp add mod">
        <pc:chgData name="Andreas Dim" userId="866b12aa-3e45-4b36-93f5-7b30f9043169" providerId="ADAL" clId="{0D1ABA88-8EA4-454D-AD1B-6BB4FC7A27FC}" dt="2024-09-17T15:14:15.857" v="5052" actId="20577"/>
        <pc:sldMkLst>
          <pc:docMk/>
          <pc:sldMk cId="2813934564" sldId="464"/>
        </pc:sldMkLst>
        <pc:spChg chg="mod">
          <ac:chgData name="Andreas Dim" userId="866b12aa-3e45-4b36-93f5-7b30f9043169" providerId="ADAL" clId="{0D1ABA88-8EA4-454D-AD1B-6BB4FC7A27FC}" dt="2024-09-17T15:14:15.857" v="5052" actId="20577"/>
          <ac:spMkLst>
            <pc:docMk/>
            <pc:sldMk cId="2813934564" sldId="464"/>
            <ac:spMk id="39938" creationId="{69C795AA-D207-0202-68C1-EC33CC1DD75A}"/>
          </ac:spMkLst>
        </pc:spChg>
        <pc:picChg chg="del">
          <ac:chgData name="Andreas Dim" userId="866b12aa-3e45-4b36-93f5-7b30f9043169" providerId="ADAL" clId="{0D1ABA88-8EA4-454D-AD1B-6BB4FC7A27FC}" dt="2024-09-17T15:14:01.106" v="5033" actId="478"/>
          <ac:picMkLst>
            <pc:docMk/>
            <pc:sldMk cId="2813934564" sldId="464"/>
            <ac:picMk id="6" creationId="{A484314C-B5A1-4BBB-F900-998CC3F87546}"/>
          </ac:picMkLst>
        </pc:picChg>
      </pc:sldChg>
      <pc:sldChg chg="add">
        <pc:chgData name="Andreas Dim" userId="866b12aa-3e45-4b36-93f5-7b30f9043169" providerId="ADAL" clId="{0D1ABA88-8EA4-454D-AD1B-6BB4FC7A27FC}" dt="2024-09-17T15:25:45.864" v="5329"/>
        <pc:sldMkLst>
          <pc:docMk/>
          <pc:sldMk cId="1455874443" sldId="465"/>
        </pc:sldMkLst>
      </pc:sldChg>
      <pc:sldChg chg="delSp modSp add mod">
        <pc:chgData name="Andreas Dim" userId="866b12aa-3e45-4b36-93f5-7b30f9043169" providerId="ADAL" clId="{0D1ABA88-8EA4-454D-AD1B-6BB4FC7A27FC}" dt="2024-09-17T15:27:21.733" v="5421" actId="20577"/>
        <pc:sldMkLst>
          <pc:docMk/>
          <pc:sldMk cId="1032750357" sldId="466"/>
        </pc:sldMkLst>
        <pc:spChg chg="mod">
          <ac:chgData name="Andreas Dim" userId="866b12aa-3e45-4b36-93f5-7b30f9043169" providerId="ADAL" clId="{0D1ABA88-8EA4-454D-AD1B-6BB4FC7A27FC}" dt="2024-09-17T15:27:21.733" v="5421" actId="20577"/>
          <ac:spMkLst>
            <pc:docMk/>
            <pc:sldMk cId="1032750357" sldId="466"/>
            <ac:spMk id="5" creationId="{45A2C9C9-9096-BF12-90E4-911AA941AB9B}"/>
          </ac:spMkLst>
        </pc:spChg>
        <pc:spChg chg="mod">
          <ac:chgData name="Andreas Dim" userId="866b12aa-3e45-4b36-93f5-7b30f9043169" providerId="ADAL" clId="{0D1ABA88-8EA4-454D-AD1B-6BB4FC7A27FC}" dt="2024-09-17T15:26:30.436" v="5346" actId="20577"/>
          <ac:spMkLst>
            <pc:docMk/>
            <pc:sldMk cId="1032750357" sldId="466"/>
            <ac:spMk id="40961" creationId="{849193C7-4A6C-4FBD-7C04-CB2687CDD7CE}"/>
          </ac:spMkLst>
        </pc:spChg>
        <pc:grpChg chg="del">
          <ac:chgData name="Andreas Dim" userId="866b12aa-3e45-4b36-93f5-7b30f9043169" providerId="ADAL" clId="{0D1ABA88-8EA4-454D-AD1B-6BB4FC7A27FC}" dt="2024-09-17T15:26:33.158" v="5347" actId="478"/>
          <ac:grpSpMkLst>
            <pc:docMk/>
            <pc:sldMk cId="1032750357" sldId="466"/>
            <ac:grpSpMk id="7" creationId="{5E9F8A7C-B797-265A-DD50-60DD24115D2D}"/>
          </ac:grpSpMkLst>
        </pc:grpChg>
      </pc:sldChg>
      <pc:sldChg chg="add del">
        <pc:chgData name="Andreas Dim" userId="866b12aa-3e45-4b36-93f5-7b30f9043169" providerId="ADAL" clId="{0D1ABA88-8EA4-454D-AD1B-6BB4FC7A27FC}" dt="2024-09-17T15:26:49.891" v="5388"/>
        <pc:sldMkLst>
          <pc:docMk/>
          <pc:sldMk cId="1507510629" sldId="467"/>
        </pc:sldMkLst>
      </pc:sldChg>
      <pc:sldChg chg="add del">
        <pc:chgData name="Andreas Dim" userId="866b12aa-3e45-4b36-93f5-7b30f9043169" providerId="ADAL" clId="{0D1ABA88-8EA4-454D-AD1B-6BB4FC7A27FC}" dt="2024-09-17T15:27:02.991" v="5390"/>
        <pc:sldMkLst>
          <pc:docMk/>
          <pc:sldMk cId="4043478775" sldId="467"/>
        </pc:sldMkLst>
      </pc:sldChg>
      <pc:sldMasterChg chg="delSldLayout">
        <pc:chgData name="Andreas Dim" userId="866b12aa-3e45-4b36-93f5-7b30f9043169" providerId="ADAL" clId="{0D1ABA88-8EA4-454D-AD1B-6BB4FC7A27FC}" dt="2024-09-17T12:26:52.484" v="988" actId="47"/>
        <pc:sldMasterMkLst>
          <pc:docMk/>
          <pc:sldMasterMk cId="2291402503" sldId="2147483713"/>
        </pc:sldMasterMkLst>
        <pc:sldLayoutChg chg="del">
          <pc:chgData name="Andreas Dim" userId="866b12aa-3e45-4b36-93f5-7b30f9043169" providerId="ADAL" clId="{0D1ABA88-8EA4-454D-AD1B-6BB4FC7A27FC}" dt="2024-09-17T12:26:52.484" v="988" actId="47"/>
          <pc:sldLayoutMkLst>
            <pc:docMk/>
            <pc:sldMasterMk cId="2291402503" sldId="2147483713"/>
            <pc:sldLayoutMk cId="1239736066" sldId="2147483730"/>
          </pc:sldLayoutMkLst>
        </pc:sldLayoutChg>
      </pc:sldMasterChg>
    </pc:docChg>
  </pc:docChgLst>
  <pc:docChgLst>
    <pc:chgData name="Andreas Dim" userId="866b12aa-3e45-4b36-93f5-7b30f9043169" providerId="ADAL" clId="{75E18E3F-F086-4161-A73F-8CB8CFCB0B5D}"/>
    <pc:docChg chg="undo custSel addSld delSld modSld sldOrd">
      <pc:chgData name="Andreas Dim" userId="866b12aa-3e45-4b36-93f5-7b30f9043169" providerId="ADAL" clId="{75E18E3F-F086-4161-A73F-8CB8CFCB0B5D}" dt="2024-08-30T08:31:15.070" v="3170" actId="1076"/>
      <pc:docMkLst>
        <pc:docMk/>
      </pc:docMkLst>
      <pc:sldChg chg="del">
        <pc:chgData name="Andreas Dim" userId="866b12aa-3e45-4b36-93f5-7b30f9043169" providerId="ADAL" clId="{75E18E3F-F086-4161-A73F-8CB8CFCB0B5D}" dt="2024-08-26T10:02:19.327" v="94" actId="47"/>
        <pc:sldMkLst>
          <pc:docMk/>
          <pc:sldMk cId="0" sldId="264"/>
        </pc:sldMkLst>
      </pc:sldChg>
      <pc:sldChg chg="del">
        <pc:chgData name="Andreas Dim" userId="866b12aa-3e45-4b36-93f5-7b30f9043169" providerId="ADAL" clId="{75E18E3F-F086-4161-A73F-8CB8CFCB0B5D}" dt="2024-08-26T10:02:19.327" v="94" actId="47"/>
        <pc:sldMkLst>
          <pc:docMk/>
          <pc:sldMk cId="0" sldId="265"/>
        </pc:sldMkLst>
      </pc:sldChg>
      <pc:sldChg chg="del">
        <pc:chgData name="Andreas Dim" userId="866b12aa-3e45-4b36-93f5-7b30f9043169" providerId="ADAL" clId="{75E18E3F-F086-4161-A73F-8CB8CFCB0B5D}" dt="2024-08-26T10:02:19.327" v="94" actId="47"/>
        <pc:sldMkLst>
          <pc:docMk/>
          <pc:sldMk cId="0" sldId="266"/>
        </pc:sldMkLst>
      </pc:sldChg>
      <pc:sldChg chg="del">
        <pc:chgData name="Andreas Dim" userId="866b12aa-3e45-4b36-93f5-7b30f9043169" providerId="ADAL" clId="{75E18E3F-F086-4161-A73F-8CB8CFCB0B5D}" dt="2024-08-26T10:02:19.327" v="94" actId="47"/>
        <pc:sldMkLst>
          <pc:docMk/>
          <pc:sldMk cId="0" sldId="267"/>
        </pc:sldMkLst>
      </pc:sldChg>
      <pc:sldChg chg="del">
        <pc:chgData name="Andreas Dim" userId="866b12aa-3e45-4b36-93f5-7b30f9043169" providerId="ADAL" clId="{75E18E3F-F086-4161-A73F-8CB8CFCB0B5D}" dt="2024-08-26T10:02:19.327" v="94" actId="47"/>
        <pc:sldMkLst>
          <pc:docMk/>
          <pc:sldMk cId="0" sldId="268"/>
        </pc:sldMkLst>
      </pc:sldChg>
      <pc:sldChg chg="del">
        <pc:chgData name="Andreas Dim" userId="866b12aa-3e45-4b36-93f5-7b30f9043169" providerId="ADAL" clId="{75E18E3F-F086-4161-A73F-8CB8CFCB0B5D}" dt="2024-08-26T10:02:19.327" v="94" actId="47"/>
        <pc:sldMkLst>
          <pc:docMk/>
          <pc:sldMk cId="0" sldId="269"/>
        </pc:sldMkLst>
      </pc:sldChg>
      <pc:sldChg chg="del">
        <pc:chgData name="Andreas Dim" userId="866b12aa-3e45-4b36-93f5-7b30f9043169" providerId="ADAL" clId="{75E18E3F-F086-4161-A73F-8CB8CFCB0B5D}" dt="2024-08-26T10:02:19.327" v="94" actId="47"/>
        <pc:sldMkLst>
          <pc:docMk/>
          <pc:sldMk cId="0" sldId="270"/>
        </pc:sldMkLst>
      </pc:sldChg>
      <pc:sldChg chg="del">
        <pc:chgData name="Andreas Dim" userId="866b12aa-3e45-4b36-93f5-7b30f9043169" providerId="ADAL" clId="{75E18E3F-F086-4161-A73F-8CB8CFCB0B5D}" dt="2024-08-26T10:02:19.327" v="94" actId="47"/>
        <pc:sldMkLst>
          <pc:docMk/>
          <pc:sldMk cId="0" sldId="271"/>
        </pc:sldMkLst>
      </pc:sldChg>
      <pc:sldChg chg="del">
        <pc:chgData name="Andreas Dim" userId="866b12aa-3e45-4b36-93f5-7b30f9043169" providerId="ADAL" clId="{75E18E3F-F086-4161-A73F-8CB8CFCB0B5D}" dt="2024-08-26T10:02:19.327" v="94" actId="47"/>
        <pc:sldMkLst>
          <pc:docMk/>
          <pc:sldMk cId="0" sldId="272"/>
        </pc:sldMkLst>
      </pc:sldChg>
      <pc:sldChg chg="del">
        <pc:chgData name="Andreas Dim" userId="866b12aa-3e45-4b36-93f5-7b30f9043169" providerId="ADAL" clId="{75E18E3F-F086-4161-A73F-8CB8CFCB0B5D}" dt="2024-08-26T10:02:19.327" v="94" actId="47"/>
        <pc:sldMkLst>
          <pc:docMk/>
          <pc:sldMk cId="0" sldId="273"/>
        </pc:sldMkLst>
      </pc:sldChg>
      <pc:sldChg chg="del">
        <pc:chgData name="Andreas Dim" userId="866b12aa-3e45-4b36-93f5-7b30f9043169" providerId="ADAL" clId="{75E18E3F-F086-4161-A73F-8CB8CFCB0B5D}" dt="2024-08-26T10:02:19.327" v="94" actId="47"/>
        <pc:sldMkLst>
          <pc:docMk/>
          <pc:sldMk cId="0" sldId="274"/>
        </pc:sldMkLst>
      </pc:sldChg>
      <pc:sldChg chg="del">
        <pc:chgData name="Andreas Dim" userId="866b12aa-3e45-4b36-93f5-7b30f9043169" providerId="ADAL" clId="{75E18E3F-F086-4161-A73F-8CB8CFCB0B5D}" dt="2024-08-26T10:02:19.327" v="94" actId="47"/>
        <pc:sldMkLst>
          <pc:docMk/>
          <pc:sldMk cId="0" sldId="275"/>
        </pc:sldMkLst>
      </pc:sldChg>
      <pc:sldChg chg="addSp modSp mod">
        <pc:chgData name="Andreas Dim" userId="866b12aa-3e45-4b36-93f5-7b30f9043169" providerId="ADAL" clId="{75E18E3F-F086-4161-A73F-8CB8CFCB0B5D}" dt="2024-08-27T08:41:03.832" v="136" actId="1076"/>
        <pc:sldMkLst>
          <pc:docMk/>
          <pc:sldMk cId="0" sldId="276"/>
        </pc:sldMkLst>
        <pc:spChg chg="add mod">
          <ac:chgData name="Andreas Dim" userId="866b12aa-3e45-4b36-93f5-7b30f9043169" providerId="ADAL" clId="{75E18E3F-F086-4161-A73F-8CB8CFCB0B5D}" dt="2024-08-27T08:40:58.213" v="134"/>
          <ac:spMkLst>
            <pc:docMk/>
            <pc:sldMk cId="0" sldId="276"/>
            <ac:spMk id="7" creationId="{D27C3006-B125-682F-FA37-8A462D6374CE}"/>
          </ac:spMkLst>
        </pc:spChg>
        <pc:spChg chg="add mod">
          <ac:chgData name="Andreas Dim" userId="866b12aa-3e45-4b36-93f5-7b30f9043169" providerId="ADAL" clId="{75E18E3F-F086-4161-A73F-8CB8CFCB0B5D}" dt="2024-08-27T08:41:03.832" v="136" actId="1076"/>
          <ac:spMkLst>
            <pc:docMk/>
            <pc:sldMk cId="0" sldId="276"/>
            <ac:spMk id="9" creationId="{BD95D39A-6DAB-0B78-95F3-02A7B609B2BB}"/>
          </ac:spMkLst>
        </pc:spChg>
      </pc:sldChg>
      <pc:sldChg chg="addSp delSp modSp mod ord">
        <pc:chgData name="Andreas Dim" userId="866b12aa-3e45-4b36-93f5-7b30f9043169" providerId="ADAL" clId="{75E18E3F-F086-4161-A73F-8CB8CFCB0B5D}" dt="2024-08-30T07:57:59.262" v="1868" actId="1076"/>
        <pc:sldMkLst>
          <pc:docMk/>
          <pc:sldMk cId="0" sldId="284"/>
        </pc:sldMkLst>
        <pc:spChg chg="add">
          <ac:chgData name="Andreas Dim" userId="866b12aa-3e45-4b36-93f5-7b30f9043169" providerId="ADAL" clId="{75E18E3F-F086-4161-A73F-8CB8CFCB0B5D}" dt="2024-08-30T06:42:19.648" v="428"/>
          <ac:spMkLst>
            <pc:docMk/>
            <pc:sldMk cId="0" sldId="284"/>
            <ac:spMk id="5" creationId="{7A9C1146-A0DB-4297-6832-66F8DD089575}"/>
          </ac:spMkLst>
        </pc:spChg>
        <pc:spChg chg="add mod">
          <ac:chgData name="Andreas Dim" userId="866b12aa-3e45-4b36-93f5-7b30f9043169" providerId="ADAL" clId="{75E18E3F-F086-4161-A73F-8CB8CFCB0B5D}" dt="2024-08-30T07:57:59.262" v="1868" actId="1076"/>
          <ac:spMkLst>
            <pc:docMk/>
            <pc:sldMk cId="0" sldId="284"/>
            <ac:spMk id="8" creationId="{A475F64C-85B6-E893-349B-F2E3B02247DC}"/>
          </ac:spMkLst>
        </pc:spChg>
        <pc:spChg chg="mod">
          <ac:chgData name="Andreas Dim" userId="866b12aa-3e45-4b36-93f5-7b30f9043169" providerId="ADAL" clId="{75E18E3F-F086-4161-A73F-8CB8CFCB0B5D}" dt="2024-08-30T06:26:43.042" v="158" actId="20577"/>
          <ac:spMkLst>
            <pc:docMk/>
            <pc:sldMk cId="0" sldId="284"/>
            <ac:spMk id="39937" creationId="{BA63E89E-AD65-54B7-76CD-A5A660A49683}"/>
          </ac:spMkLst>
        </pc:spChg>
        <pc:spChg chg="mod">
          <ac:chgData name="Andreas Dim" userId="866b12aa-3e45-4b36-93f5-7b30f9043169" providerId="ADAL" clId="{75E18E3F-F086-4161-A73F-8CB8CFCB0B5D}" dt="2024-08-30T06:35:15.052" v="427" actId="20577"/>
          <ac:spMkLst>
            <pc:docMk/>
            <pc:sldMk cId="0" sldId="284"/>
            <ac:spMk id="39938" creationId="{69C795AA-D207-0202-68C1-EC33CC1DD75A}"/>
          </ac:spMkLst>
        </pc:spChg>
        <pc:picChg chg="add mod modCrop">
          <ac:chgData name="Andreas Dim" userId="866b12aa-3e45-4b36-93f5-7b30f9043169" providerId="ADAL" clId="{75E18E3F-F086-4161-A73F-8CB8CFCB0B5D}" dt="2024-08-30T07:05:01.176" v="434" actId="1076"/>
          <ac:picMkLst>
            <pc:docMk/>
            <pc:sldMk cId="0" sldId="284"/>
            <ac:picMk id="6" creationId="{FB99F527-3F56-34FC-88F7-D71DCCDD49E3}"/>
          </ac:picMkLst>
        </pc:picChg>
        <pc:picChg chg="del">
          <ac:chgData name="Andreas Dim" userId="866b12aa-3e45-4b36-93f5-7b30f9043169" providerId="ADAL" clId="{75E18E3F-F086-4161-A73F-8CB8CFCB0B5D}" dt="2024-08-30T06:27:28.258" v="179" actId="478"/>
          <ac:picMkLst>
            <pc:docMk/>
            <pc:sldMk cId="0" sldId="284"/>
            <ac:picMk id="39940" creationId="{70BDE49C-8E80-8FE9-608E-485CDE971F9C}"/>
          </ac:picMkLst>
        </pc:picChg>
      </pc:sldChg>
      <pc:sldChg chg="addSp delSp modSp mod ord">
        <pc:chgData name="Andreas Dim" userId="866b12aa-3e45-4b36-93f5-7b30f9043169" providerId="ADAL" clId="{75E18E3F-F086-4161-A73F-8CB8CFCB0B5D}" dt="2024-08-30T08:17:31.720" v="3105" actId="20577"/>
        <pc:sldMkLst>
          <pc:docMk/>
          <pc:sldMk cId="0" sldId="285"/>
        </pc:sldMkLst>
        <pc:spChg chg="add mod">
          <ac:chgData name="Andreas Dim" userId="866b12aa-3e45-4b36-93f5-7b30f9043169" providerId="ADAL" clId="{75E18E3F-F086-4161-A73F-8CB8CFCB0B5D}" dt="2024-08-30T07:58:41.459" v="1895" actId="1076"/>
          <ac:spMkLst>
            <pc:docMk/>
            <pc:sldMk cId="0" sldId="285"/>
            <ac:spMk id="7" creationId="{6C60F6D7-C7FA-51D1-358F-53C55546B359}"/>
          </ac:spMkLst>
        </pc:spChg>
        <pc:spChg chg="mod">
          <ac:chgData name="Andreas Dim" userId="866b12aa-3e45-4b36-93f5-7b30f9043169" providerId="ADAL" clId="{75E18E3F-F086-4161-A73F-8CB8CFCB0B5D}" dt="2024-08-30T07:59:34.386" v="1907" actId="20577"/>
          <ac:spMkLst>
            <pc:docMk/>
            <pc:sldMk cId="0" sldId="285"/>
            <ac:spMk id="40961" creationId="{849193C7-4A6C-4FBD-7C04-CB2687CDD7CE}"/>
          </ac:spMkLst>
        </pc:spChg>
        <pc:spChg chg="mod">
          <ac:chgData name="Andreas Dim" userId="866b12aa-3e45-4b36-93f5-7b30f9043169" providerId="ADAL" clId="{75E18E3F-F086-4161-A73F-8CB8CFCB0B5D}" dt="2024-08-30T08:17:31.720" v="3105" actId="20577"/>
          <ac:spMkLst>
            <pc:docMk/>
            <pc:sldMk cId="0" sldId="285"/>
            <ac:spMk id="40962" creationId="{78283191-F7F4-5ACF-5565-8F81DB52ADA2}"/>
          </ac:spMkLst>
        </pc:spChg>
        <pc:picChg chg="add del mod">
          <ac:chgData name="Andreas Dim" userId="866b12aa-3e45-4b36-93f5-7b30f9043169" providerId="ADAL" clId="{75E18E3F-F086-4161-A73F-8CB8CFCB0B5D}" dt="2024-08-30T07:53:44.603" v="1742" actId="478"/>
          <ac:picMkLst>
            <pc:docMk/>
            <pc:sldMk cId="0" sldId="285"/>
            <ac:picMk id="5" creationId="{21AABBBF-43DE-BD74-BFBD-D8226CE39BAF}"/>
          </ac:picMkLst>
        </pc:picChg>
        <pc:picChg chg="add del mod">
          <ac:chgData name="Andreas Dim" userId="866b12aa-3e45-4b36-93f5-7b30f9043169" providerId="ADAL" clId="{75E18E3F-F086-4161-A73F-8CB8CFCB0B5D}" dt="2024-08-30T07:53:44.112" v="1741" actId="478"/>
          <ac:picMkLst>
            <pc:docMk/>
            <pc:sldMk cId="0" sldId="285"/>
            <ac:picMk id="6" creationId="{69F97274-1E5B-6746-F794-52C1493F0ED3}"/>
          </ac:picMkLst>
        </pc:picChg>
        <pc:picChg chg="add mod">
          <ac:chgData name="Andreas Dim" userId="866b12aa-3e45-4b36-93f5-7b30f9043169" providerId="ADAL" clId="{75E18E3F-F086-4161-A73F-8CB8CFCB0B5D}" dt="2024-08-30T07:57:04.340" v="1862" actId="1076"/>
          <ac:picMkLst>
            <pc:docMk/>
            <pc:sldMk cId="0" sldId="285"/>
            <ac:picMk id="2050" creationId="{3E90293D-9308-FF1E-5206-D5D884F3CE42}"/>
          </ac:picMkLst>
        </pc:picChg>
        <pc:picChg chg="del">
          <ac:chgData name="Andreas Dim" userId="866b12aa-3e45-4b36-93f5-7b30f9043169" providerId="ADAL" clId="{75E18E3F-F086-4161-A73F-8CB8CFCB0B5D}" dt="2024-08-30T07:51:23.138" v="1665" actId="478"/>
          <ac:picMkLst>
            <pc:docMk/>
            <pc:sldMk cId="0" sldId="285"/>
            <ac:picMk id="40964" creationId="{2955A253-2516-6209-D847-196A9CD51941}"/>
          </ac:picMkLst>
        </pc:picChg>
      </pc:sldChg>
      <pc:sldChg chg="del">
        <pc:chgData name="Andreas Dim" userId="866b12aa-3e45-4b36-93f5-7b30f9043169" providerId="ADAL" clId="{75E18E3F-F086-4161-A73F-8CB8CFCB0B5D}" dt="2024-08-26T10:02:19.327" v="94" actId="47"/>
        <pc:sldMkLst>
          <pc:docMk/>
          <pc:sldMk cId="0" sldId="291"/>
        </pc:sldMkLst>
      </pc:sldChg>
      <pc:sldChg chg="del">
        <pc:chgData name="Andreas Dim" userId="866b12aa-3e45-4b36-93f5-7b30f9043169" providerId="ADAL" clId="{75E18E3F-F086-4161-A73F-8CB8CFCB0B5D}" dt="2024-08-26T10:02:19.327" v="94" actId="47"/>
        <pc:sldMkLst>
          <pc:docMk/>
          <pc:sldMk cId="2369476630" sldId="397"/>
        </pc:sldMkLst>
      </pc:sldChg>
      <pc:sldChg chg="modSp add del mod">
        <pc:chgData name="Andreas Dim" userId="866b12aa-3e45-4b36-93f5-7b30f9043169" providerId="ADAL" clId="{75E18E3F-F086-4161-A73F-8CB8CFCB0B5D}" dt="2024-08-26T10:03:05.917" v="99" actId="1076"/>
        <pc:sldMkLst>
          <pc:docMk/>
          <pc:sldMk cId="1590805597" sldId="419"/>
        </pc:sldMkLst>
        <pc:spChg chg="mod">
          <ac:chgData name="Andreas Dim" userId="866b12aa-3e45-4b36-93f5-7b30f9043169" providerId="ADAL" clId="{75E18E3F-F086-4161-A73F-8CB8CFCB0B5D}" dt="2024-08-26T10:03:05.917" v="99" actId="1076"/>
          <ac:spMkLst>
            <pc:docMk/>
            <pc:sldMk cId="1590805597" sldId="419"/>
            <ac:spMk id="8" creationId="{E5FF4EB7-317A-7B24-F04B-1C2ED43D02FB}"/>
          </ac:spMkLst>
        </pc:spChg>
      </pc:sldChg>
      <pc:sldChg chg="modSp add del mod">
        <pc:chgData name="Andreas Dim" userId="866b12aa-3e45-4b36-93f5-7b30f9043169" providerId="ADAL" clId="{75E18E3F-F086-4161-A73F-8CB8CFCB0B5D}" dt="2024-08-30T07:47:57.366" v="1606" actId="5793"/>
        <pc:sldMkLst>
          <pc:docMk/>
          <pc:sldMk cId="537246138" sldId="420"/>
        </pc:sldMkLst>
        <pc:spChg chg="mod">
          <ac:chgData name="Andreas Dim" userId="866b12aa-3e45-4b36-93f5-7b30f9043169" providerId="ADAL" clId="{75E18E3F-F086-4161-A73F-8CB8CFCB0B5D}" dt="2024-08-30T07:47:57.366" v="1606" actId="5793"/>
          <ac:spMkLst>
            <pc:docMk/>
            <pc:sldMk cId="537246138" sldId="420"/>
            <ac:spMk id="6" creationId="{B034225F-20B2-9C55-FC91-21669DA27A8A}"/>
          </ac:spMkLst>
        </pc:spChg>
      </pc:sldChg>
      <pc:sldChg chg="del">
        <pc:chgData name="Andreas Dim" userId="866b12aa-3e45-4b36-93f5-7b30f9043169" providerId="ADAL" clId="{75E18E3F-F086-4161-A73F-8CB8CFCB0B5D}" dt="2024-08-26T10:02:19.327" v="94" actId="47"/>
        <pc:sldMkLst>
          <pc:docMk/>
          <pc:sldMk cId="965213970" sldId="421"/>
        </pc:sldMkLst>
      </pc:sldChg>
      <pc:sldChg chg="addSp modSp mod">
        <pc:chgData name="Andreas Dim" userId="866b12aa-3e45-4b36-93f5-7b30f9043169" providerId="ADAL" clId="{75E18E3F-F086-4161-A73F-8CB8CFCB0B5D}" dt="2024-08-30T08:31:15.070" v="3170" actId="1076"/>
        <pc:sldMkLst>
          <pc:docMk/>
          <pc:sldMk cId="1869943598" sldId="425"/>
        </pc:sldMkLst>
        <pc:picChg chg="mod">
          <ac:chgData name="Andreas Dim" userId="866b12aa-3e45-4b36-93f5-7b30f9043169" providerId="ADAL" clId="{75E18E3F-F086-4161-A73F-8CB8CFCB0B5D}" dt="2024-08-30T08:28:57.875" v="3148" actId="1076"/>
          <ac:picMkLst>
            <pc:docMk/>
            <pc:sldMk cId="1869943598" sldId="425"/>
            <ac:picMk id="8" creationId="{32105BB2-1FA8-B538-A405-18EBE5EE4839}"/>
          </ac:picMkLst>
        </pc:picChg>
        <pc:picChg chg="add mod">
          <ac:chgData name="Andreas Dim" userId="866b12aa-3e45-4b36-93f5-7b30f9043169" providerId="ADAL" clId="{75E18E3F-F086-4161-A73F-8CB8CFCB0B5D}" dt="2024-08-30T08:31:15.070" v="3170" actId="1076"/>
          <ac:picMkLst>
            <pc:docMk/>
            <pc:sldMk cId="1869943598" sldId="425"/>
            <ac:picMk id="8194" creationId="{A7945124-0404-874F-C86A-7076308950A8}"/>
          </ac:picMkLst>
        </pc:picChg>
      </pc:sldChg>
      <pc:sldChg chg="del">
        <pc:chgData name="Andreas Dim" userId="866b12aa-3e45-4b36-93f5-7b30f9043169" providerId="ADAL" clId="{75E18E3F-F086-4161-A73F-8CB8CFCB0B5D}" dt="2024-08-26T10:02:19.327" v="94" actId="47"/>
        <pc:sldMkLst>
          <pc:docMk/>
          <pc:sldMk cId="3489059687" sldId="426"/>
        </pc:sldMkLst>
      </pc:sldChg>
      <pc:sldChg chg="del">
        <pc:chgData name="Andreas Dim" userId="866b12aa-3e45-4b36-93f5-7b30f9043169" providerId="ADAL" clId="{75E18E3F-F086-4161-A73F-8CB8CFCB0B5D}" dt="2024-08-26T10:02:19.327" v="94" actId="47"/>
        <pc:sldMkLst>
          <pc:docMk/>
          <pc:sldMk cId="861015107" sldId="427"/>
        </pc:sldMkLst>
      </pc:sldChg>
      <pc:sldChg chg="del">
        <pc:chgData name="Andreas Dim" userId="866b12aa-3e45-4b36-93f5-7b30f9043169" providerId="ADAL" clId="{75E18E3F-F086-4161-A73F-8CB8CFCB0B5D}" dt="2024-08-26T10:02:19.327" v="94" actId="47"/>
        <pc:sldMkLst>
          <pc:docMk/>
          <pc:sldMk cId="2232634806" sldId="428"/>
        </pc:sldMkLst>
      </pc:sldChg>
      <pc:sldChg chg="del">
        <pc:chgData name="Andreas Dim" userId="866b12aa-3e45-4b36-93f5-7b30f9043169" providerId="ADAL" clId="{75E18E3F-F086-4161-A73F-8CB8CFCB0B5D}" dt="2024-08-26T10:02:19.327" v="94" actId="47"/>
        <pc:sldMkLst>
          <pc:docMk/>
          <pc:sldMk cId="301387138" sldId="429"/>
        </pc:sldMkLst>
      </pc:sldChg>
      <pc:sldChg chg="modSp add mod ord">
        <pc:chgData name="Andreas Dim" userId="866b12aa-3e45-4b36-93f5-7b30f9043169" providerId="ADAL" clId="{75E18E3F-F086-4161-A73F-8CB8CFCB0B5D}" dt="2024-08-26T10:03:19.541" v="130" actId="20577"/>
        <pc:sldMkLst>
          <pc:docMk/>
          <pc:sldMk cId="1483457005" sldId="430"/>
        </pc:sldMkLst>
        <pc:spChg chg="mod">
          <ac:chgData name="Andreas Dim" userId="866b12aa-3e45-4b36-93f5-7b30f9043169" providerId="ADAL" clId="{75E18E3F-F086-4161-A73F-8CB8CFCB0B5D}" dt="2024-08-26T10:03:19.541" v="130" actId="20577"/>
          <ac:spMkLst>
            <pc:docMk/>
            <pc:sldMk cId="1483457005" sldId="430"/>
            <ac:spMk id="2" creationId="{0454B1B5-E669-AF49-A0AE-547CF39A83F4}"/>
          </ac:spMkLst>
        </pc:spChg>
      </pc:sldChg>
      <pc:sldChg chg="add del">
        <pc:chgData name="Andreas Dim" userId="866b12aa-3e45-4b36-93f5-7b30f9043169" providerId="ADAL" clId="{75E18E3F-F086-4161-A73F-8CB8CFCB0B5D}" dt="2024-08-30T07:50:06.330" v="1610" actId="47"/>
        <pc:sldMkLst>
          <pc:docMk/>
          <pc:sldMk cId="419690496" sldId="431"/>
        </pc:sldMkLst>
      </pc:sldChg>
      <pc:sldChg chg="delSp modSp add mod ord">
        <pc:chgData name="Andreas Dim" userId="866b12aa-3e45-4b36-93f5-7b30f9043169" providerId="ADAL" clId="{75E18E3F-F086-4161-A73F-8CB8CFCB0B5D}" dt="2024-08-30T07:27:34.203" v="1400" actId="20577"/>
        <pc:sldMkLst>
          <pc:docMk/>
          <pc:sldMk cId="1690118618" sldId="432"/>
        </pc:sldMkLst>
        <pc:spChg chg="mod">
          <ac:chgData name="Andreas Dim" userId="866b12aa-3e45-4b36-93f5-7b30f9043169" providerId="ADAL" clId="{75E18E3F-F086-4161-A73F-8CB8CFCB0B5D}" dt="2024-08-30T07:27:34.203" v="1400" actId="20577"/>
          <ac:spMkLst>
            <pc:docMk/>
            <pc:sldMk cId="1690118618" sldId="432"/>
            <ac:spMk id="39937" creationId="{BA63E89E-AD65-54B7-76CD-A5A660A49683}"/>
          </ac:spMkLst>
        </pc:spChg>
        <pc:spChg chg="mod">
          <ac:chgData name="Andreas Dim" userId="866b12aa-3e45-4b36-93f5-7b30f9043169" providerId="ADAL" clId="{75E18E3F-F086-4161-A73F-8CB8CFCB0B5D}" dt="2024-08-30T07:27:19.157" v="1348" actId="6549"/>
          <ac:spMkLst>
            <pc:docMk/>
            <pc:sldMk cId="1690118618" sldId="432"/>
            <ac:spMk id="39938" creationId="{69C795AA-D207-0202-68C1-EC33CC1DD75A}"/>
          </ac:spMkLst>
        </pc:spChg>
        <pc:picChg chg="del">
          <ac:chgData name="Andreas Dim" userId="866b12aa-3e45-4b36-93f5-7b30f9043169" providerId="ADAL" clId="{75E18E3F-F086-4161-A73F-8CB8CFCB0B5D}" dt="2024-08-30T07:25:22.673" v="1245" actId="478"/>
          <ac:picMkLst>
            <pc:docMk/>
            <pc:sldMk cId="1690118618" sldId="432"/>
            <ac:picMk id="6" creationId="{FB99F527-3F56-34FC-88F7-D71DCCDD49E3}"/>
          </ac:picMkLst>
        </pc:picChg>
      </pc:sldChg>
      <pc:sldChg chg="addSp delSp modSp add mod ord">
        <pc:chgData name="Andreas Dim" userId="866b12aa-3e45-4b36-93f5-7b30f9043169" providerId="ADAL" clId="{75E18E3F-F086-4161-A73F-8CB8CFCB0B5D}" dt="2024-08-30T07:58:25.639" v="1885" actId="1076"/>
        <pc:sldMkLst>
          <pc:docMk/>
          <pc:sldMk cId="1515379675" sldId="433"/>
        </pc:sldMkLst>
        <pc:spChg chg="add mod">
          <ac:chgData name="Andreas Dim" userId="866b12aa-3e45-4b36-93f5-7b30f9043169" providerId="ADAL" clId="{75E18E3F-F086-4161-A73F-8CB8CFCB0B5D}" dt="2024-08-30T07:58:25.639" v="1885" actId="1076"/>
          <ac:spMkLst>
            <pc:docMk/>
            <pc:sldMk cId="1515379675" sldId="433"/>
            <ac:spMk id="8" creationId="{63526494-4F9A-41C2-F352-E8B788A3118D}"/>
          </ac:spMkLst>
        </pc:spChg>
        <pc:spChg chg="mod">
          <ac:chgData name="Andreas Dim" userId="866b12aa-3e45-4b36-93f5-7b30f9043169" providerId="ADAL" clId="{75E18E3F-F086-4161-A73F-8CB8CFCB0B5D}" dt="2024-08-30T07:10:56.220" v="525" actId="20577"/>
          <ac:spMkLst>
            <pc:docMk/>
            <pc:sldMk cId="1515379675" sldId="433"/>
            <ac:spMk id="39937" creationId="{BA63E89E-AD65-54B7-76CD-A5A660A49683}"/>
          </ac:spMkLst>
        </pc:spChg>
        <pc:spChg chg="mod">
          <ac:chgData name="Andreas Dim" userId="866b12aa-3e45-4b36-93f5-7b30f9043169" providerId="ADAL" clId="{75E18E3F-F086-4161-A73F-8CB8CFCB0B5D}" dt="2024-08-30T07:49:53.509" v="1607" actId="313"/>
          <ac:spMkLst>
            <pc:docMk/>
            <pc:sldMk cId="1515379675" sldId="433"/>
            <ac:spMk id="39938" creationId="{69C795AA-D207-0202-68C1-EC33CC1DD75A}"/>
          </ac:spMkLst>
        </pc:spChg>
        <pc:picChg chg="del">
          <ac:chgData name="Andreas Dim" userId="866b12aa-3e45-4b36-93f5-7b30f9043169" providerId="ADAL" clId="{75E18E3F-F086-4161-A73F-8CB8CFCB0B5D}" dt="2024-08-30T07:07:56.477" v="477" actId="478"/>
          <ac:picMkLst>
            <pc:docMk/>
            <pc:sldMk cId="1515379675" sldId="433"/>
            <ac:picMk id="6" creationId="{FB99F527-3F56-34FC-88F7-D71DCCDD49E3}"/>
          </ac:picMkLst>
        </pc:picChg>
        <pc:picChg chg="add mod">
          <ac:chgData name="Andreas Dim" userId="866b12aa-3e45-4b36-93f5-7b30f9043169" providerId="ADAL" clId="{75E18E3F-F086-4161-A73F-8CB8CFCB0B5D}" dt="2024-08-30T07:23:29.503" v="1032" actId="1076"/>
          <ac:picMkLst>
            <pc:docMk/>
            <pc:sldMk cId="1515379675" sldId="433"/>
            <ac:picMk id="7" creationId="{2187501D-BDE1-B518-830A-61DC75597030}"/>
          </ac:picMkLst>
        </pc:picChg>
      </pc:sldChg>
      <pc:sldChg chg="add">
        <pc:chgData name="Andreas Dim" userId="866b12aa-3e45-4b36-93f5-7b30f9043169" providerId="ADAL" clId="{75E18E3F-F086-4161-A73F-8CB8CFCB0B5D}" dt="2024-08-30T07:49:59.688" v="1608"/>
        <pc:sldMkLst>
          <pc:docMk/>
          <pc:sldMk cId="2640351587" sldId="434"/>
        </pc:sldMkLst>
      </pc:sldChg>
      <pc:sldChg chg="modSp add mod">
        <pc:chgData name="Andreas Dim" userId="866b12aa-3e45-4b36-93f5-7b30f9043169" providerId="ADAL" clId="{75E18E3F-F086-4161-A73F-8CB8CFCB0B5D}" dt="2024-08-30T07:50:17.024" v="1643" actId="20577"/>
        <pc:sldMkLst>
          <pc:docMk/>
          <pc:sldMk cId="65919336" sldId="435"/>
        </pc:sldMkLst>
        <pc:spChg chg="mod">
          <ac:chgData name="Andreas Dim" userId="866b12aa-3e45-4b36-93f5-7b30f9043169" providerId="ADAL" clId="{75E18E3F-F086-4161-A73F-8CB8CFCB0B5D}" dt="2024-08-30T07:50:17.024" v="1643" actId="20577"/>
          <ac:spMkLst>
            <pc:docMk/>
            <pc:sldMk cId="65919336" sldId="435"/>
            <ac:spMk id="2" creationId="{0454B1B5-E669-AF49-A0AE-547CF39A83F4}"/>
          </ac:spMkLst>
        </pc:spChg>
      </pc:sldChg>
      <pc:sldChg chg="add">
        <pc:chgData name="Andreas Dim" userId="866b12aa-3e45-4b36-93f5-7b30f9043169" providerId="ADAL" clId="{75E18E3F-F086-4161-A73F-8CB8CFCB0B5D}" dt="2024-08-30T07:50:41.382" v="1644"/>
        <pc:sldMkLst>
          <pc:docMk/>
          <pc:sldMk cId="3352701935" sldId="436"/>
        </pc:sldMkLst>
      </pc:sldChg>
      <pc:sldChg chg="addSp delSp modSp add mod ord">
        <pc:chgData name="Andreas Dim" userId="866b12aa-3e45-4b36-93f5-7b30f9043169" providerId="ADAL" clId="{75E18E3F-F086-4161-A73F-8CB8CFCB0B5D}" dt="2024-08-30T08:30:58.612" v="3167" actId="1076"/>
        <pc:sldMkLst>
          <pc:docMk/>
          <pc:sldMk cId="3106483252" sldId="437"/>
        </pc:sldMkLst>
        <pc:spChg chg="add mod">
          <ac:chgData name="Andreas Dim" userId="866b12aa-3e45-4b36-93f5-7b30f9043169" providerId="ADAL" clId="{75E18E3F-F086-4161-A73F-8CB8CFCB0B5D}" dt="2024-08-30T08:28:37.321" v="3144" actId="14100"/>
          <ac:spMkLst>
            <pc:docMk/>
            <pc:sldMk cId="3106483252" sldId="437"/>
            <ac:spMk id="5" creationId="{45A2C9C9-9096-BF12-90E4-911AA941AB9B}"/>
          </ac:spMkLst>
        </pc:spChg>
        <pc:spChg chg="add mod">
          <ac:chgData name="Andreas Dim" userId="866b12aa-3e45-4b36-93f5-7b30f9043169" providerId="ADAL" clId="{75E18E3F-F086-4161-A73F-8CB8CFCB0B5D}" dt="2024-08-30T08:30:58.612" v="3167" actId="1076"/>
          <ac:spMkLst>
            <pc:docMk/>
            <pc:sldMk cId="3106483252" sldId="437"/>
            <ac:spMk id="6" creationId="{2AB4279E-6842-9897-DE81-7EE4055D48D6}"/>
          </ac:spMkLst>
        </pc:spChg>
        <pc:spChg chg="mod">
          <ac:chgData name="Andreas Dim" userId="866b12aa-3e45-4b36-93f5-7b30f9043169" providerId="ADAL" clId="{75E18E3F-F086-4161-A73F-8CB8CFCB0B5D}" dt="2024-08-30T08:28:26.569" v="3142" actId="20577"/>
          <ac:spMkLst>
            <pc:docMk/>
            <pc:sldMk cId="3106483252" sldId="437"/>
            <ac:spMk id="40961" creationId="{849193C7-4A6C-4FBD-7C04-CB2687CDD7CE}"/>
          </ac:spMkLst>
        </pc:spChg>
        <pc:spChg chg="del">
          <ac:chgData name="Andreas Dim" userId="866b12aa-3e45-4b36-93f5-7b30f9043169" providerId="ADAL" clId="{75E18E3F-F086-4161-A73F-8CB8CFCB0B5D}" dt="2024-08-30T08:28:30.567" v="3143" actId="478"/>
          <ac:spMkLst>
            <pc:docMk/>
            <pc:sldMk cId="3106483252" sldId="437"/>
            <ac:spMk id="40962" creationId="{78283191-F7F4-5ACF-5565-8F81DB52ADA2}"/>
          </ac:spMkLst>
        </pc:spChg>
        <pc:grpChg chg="add mod">
          <ac:chgData name="Andreas Dim" userId="866b12aa-3e45-4b36-93f5-7b30f9043169" providerId="ADAL" clId="{75E18E3F-F086-4161-A73F-8CB8CFCB0B5D}" dt="2024-08-30T08:30:58.612" v="3167" actId="1076"/>
          <ac:grpSpMkLst>
            <pc:docMk/>
            <pc:sldMk cId="3106483252" sldId="437"/>
            <ac:grpSpMk id="7" creationId="{5E9F8A7C-B797-265A-DD50-60DD24115D2D}"/>
          </ac:grpSpMkLst>
        </pc:grpChg>
        <pc:picChg chg="add mod">
          <ac:chgData name="Andreas Dim" userId="866b12aa-3e45-4b36-93f5-7b30f9043169" providerId="ADAL" clId="{75E18E3F-F086-4161-A73F-8CB8CFCB0B5D}" dt="2024-08-30T08:30:58.612" v="3167" actId="1076"/>
          <ac:picMkLst>
            <pc:docMk/>
            <pc:sldMk cId="3106483252" sldId="437"/>
            <ac:picMk id="9218" creationId="{6F14271B-3D02-054F-9AB9-D253E0C2AE30}"/>
          </ac:picMkLst>
        </pc:picChg>
        <pc:picChg chg="del">
          <ac:chgData name="Andreas Dim" userId="866b12aa-3e45-4b36-93f5-7b30f9043169" providerId="ADAL" clId="{75E18E3F-F086-4161-A73F-8CB8CFCB0B5D}" dt="2024-08-30T08:28:37.862" v="3145" actId="478"/>
          <ac:picMkLst>
            <pc:docMk/>
            <pc:sldMk cId="3106483252" sldId="437"/>
            <ac:picMk id="40964" creationId="{2955A253-2516-6209-D847-196A9CD51941}"/>
          </ac:picMkLst>
        </pc:picChg>
      </pc:sldChg>
      <pc:sldChg chg="addSp delSp modSp add mod">
        <pc:chgData name="Andreas Dim" userId="866b12aa-3e45-4b36-93f5-7b30f9043169" providerId="ADAL" clId="{75E18E3F-F086-4161-A73F-8CB8CFCB0B5D}" dt="2024-08-30T08:30:50.715" v="3164" actId="14100"/>
        <pc:sldMkLst>
          <pc:docMk/>
          <pc:sldMk cId="3877254042" sldId="438"/>
        </pc:sldMkLst>
        <pc:spChg chg="add mod">
          <ac:chgData name="Andreas Dim" userId="866b12aa-3e45-4b36-93f5-7b30f9043169" providerId="ADAL" clId="{75E18E3F-F086-4161-A73F-8CB8CFCB0B5D}" dt="2024-08-30T08:30:50.715" v="3164" actId="14100"/>
          <ac:spMkLst>
            <pc:docMk/>
            <pc:sldMk cId="3877254042" sldId="438"/>
            <ac:spMk id="8" creationId="{212888FE-2B2F-179B-18DC-EBE4F7492FF9}"/>
          </ac:spMkLst>
        </pc:spChg>
        <pc:spChg chg="add mod">
          <ac:chgData name="Andreas Dim" userId="866b12aa-3e45-4b36-93f5-7b30f9043169" providerId="ADAL" clId="{75E18E3F-F086-4161-A73F-8CB8CFCB0B5D}" dt="2024-08-30T08:30:43.963" v="3162" actId="164"/>
          <ac:spMkLst>
            <pc:docMk/>
            <pc:sldMk cId="3877254042" sldId="438"/>
            <ac:spMk id="9" creationId="{A54B5D26-4650-44B5-FD2C-BC794B4FA07F}"/>
          </ac:spMkLst>
        </pc:spChg>
        <pc:spChg chg="mod">
          <ac:chgData name="Andreas Dim" userId="866b12aa-3e45-4b36-93f5-7b30f9043169" providerId="ADAL" clId="{75E18E3F-F086-4161-A73F-8CB8CFCB0B5D}" dt="2024-08-30T08:13:34.342" v="2934" actId="6549"/>
          <ac:spMkLst>
            <pc:docMk/>
            <pc:sldMk cId="3877254042" sldId="438"/>
            <ac:spMk id="40962" creationId="{78283191-F7F4-5ACF-5565-8F81DB52ADA2}"/>
          </ac:spMkLst>
        </pc:spChg>
        <pc:grpChg chg="add mod">
          <ac:chgData name="Andreas Dim" userId="866b12aa-3e45-4b36-93f5-7b30f9043169" providerId="ADAL" clId="{75E18E3F-F086-4161-A73F-8CB8CFCB0B5D}" dt="2024-08-30T08:30:43.963" v="3162" actId="164"/>
          <ac:grpSpMkLst>
            <pc:docMk/>
            <pc:sldMk cId="3877254042" sldId="438"/>
            <ac:grpSpMk id="10" creationId="{F1C39808-BFF0-3394-6030-00E07F9A3C9B}"/>
          </ac:grpSpMkLst>
        </pc:grpChg>
        <pc:picChg chg="del mod">
          <ac:chgData name="Andreas Dim" userId="866b12aa-3e45-4b36-93f5-7b30f9043169" providerId="ADAL" clId="{75E18E3F-F086-4161-A73F-8CB8CFCB0B5D}" dt="2024-08-30T08:27:35.662" v="3119" actId="478"/>
          <ac:picMkLst>
            <pc:docMk/>
            <pc:sldMk cId="3877254042" sldId="438"/>
            <ac:picMk id="5" creationId="{21AABBBF-43DE-BD74-BFBD-D8226CE39BAF}"/>
          </ac:picMkLst>
        </pc:picChg>
        <pc:picChg chg="del">
          <ac:chgData name="Andreas Dim" userId="866b12aa-3e45-4b36-93f5-7b30f9043169" providerId="ADAL" clId="{75E18E3F-F086-4161-A73F-8CB8CFCB0B5D}" dt="2024-08-30T08:13:32.587" v="2932" actId="478"/>
          <ac:picMkLst>
            <pc:docMk/>
            <pc:sldMk cId="3877254042" sldId="438"/>
            <ac:picMk id="6" creationId="{69F97274-1E5B-6746-F794-52C1493F0ED3}"/>
          </ac:picMkLst>
        </pc:picChg>
        <pc:picChg chg="add mod">
          <ac:chgData name="Andreas Dim" userId="866b12aa-3e45-4b36-93f5-7b30f9043169" providerId="ADAL" clId="{75E18E3F-F086-4161-A73F-8CB8CFCB0B5D}" dt="2024-08-30T08:30:43.963" v="3162" actId="164"/>
          <ac:picMkLst>
            <pc:docMk/>
            <pc:sldMk cId="3877254042" sldId="438"/>
            <ac:picMk id="5122" creationId="{D39D497A-A7E2-4DA8-9FA9-BC340A269D5A}"/>
          </ac:picMkLst>
        </pc:picChg>
      </pc:sldChg>
      <pc:sldChg chg="addSp delSp modSp add del mod">
        <pc:chgData name="Andreas Dim" userId="866b12aa-3e45-4b36-93f5-7b30f9043169" providerId="ADAL" clId="{75E18E3F-F086-4161-A73F-8CB8CFCB0B5D}" dt="2024-08-30T08:08:03.319" v="2145" actId="47"/>
        <pc:sldMkLst>
          <pc:docMk/>
          <pc:sldMk cId="2393065187" sldId="439"/>
        </pc:sldMkLst>
        <pc:spChg chg="del mod">
          <ac:chgData name="Andreas Dim" userId="866b12aa-3e45-4b36-93f5-7b30f9043169" providerId="ADAL" clId="{75E18E3F-F086-4161-A73F-8CB8CFCB0B5D}" dt="2024-08-30T07:59:39.658" v="1910" actId="478"/>
          <ac:spMkLst>
            <pc:docMk/>
            <pc:sldMk cId="2393065187" sldId="439"/>
            <ac:spMk id="7" creationId="{6C60F6D7-C7FA-51D1-358F-53C55546B359}"/>
          </ac:spMkLst>
        </pc:spChg>
        <pc:spChg chg="add mod">
          <ac:chgData name="Andreas Dim" userId="866b12aa-3e45-4b36-93f5-7b30f9043169" providerId="ADAL" clId="{75E18E3F-F086-4161-A73F-8CB8CFCB0B5D}" dt="2024-08-30T08:07:01.237" v="2105" actId="1076"/>
          <ac:spMkLst>
            <pc:docMk/>
            <pc:sldMk cId="2393065187" sldId="439"/>
            <ac:spMk id="11" creationId="{59D2F40E-389F-5114-2858-74A4F2D83014}"/>
          </ac:spMkLst>
        </pc:spChg>
        <pc:spChg chg="add mod">
          <ac:chgData name="Andreas Dim" userId="866b12aa-3e45-4b36-93f5-7b30f9043169" providerId="ADAL" clId="{75E18E3F-F086-4161-A73F-8CB8CFCB0B5D}" dt="2024-08-30T08:07:10.625" v="2116" actId="20577"/>
          <ac:spMkLst>
            <pc:docMk/>
            <pc:sldMk cId="2393065187" sldId="439"/>
            <ac:spMk id="12" creationId="{0EAC1505-74F0-C787-6924-67752E313390}"/>
          </ac:spMkLst>
        </pc:spChg>
        <pc:spChg chg="mod">
          <ac:chgData name="Andreas Dim" userId="866b12aa-3e45-4b36-93f5-7b30f9043169" providerId="ADAL" clId="{75E18E3F-F086-4161-A73F-8CB8CFCB0B5D}" dt="2024-08-30T07:59:27.455" v="1903" actId="20577"/>
          <ac:spMkLst>
            <pc:docMk/>
            <pc:sldMk cId="2393065187" sldId="439"/>
            <ac:spMk id="40961" creationId="{849193C7-4A6C-4FBD-7C04-CB2687CDD7CE}"/>
          </ac:spMkLst>
        </pc:spChg>
        <pc:spChg chg="mod">
          <ac:chgData name="Andreas Dim" userId="866b12aa-3e45-4b36-93f5-7b30f9043169" providerId="ADAL" clId="{75E18E3F-F086-4161-A73F-8CB8CFCB0B5D}" dt="2024-08-30T08:07:52.424" v="2138" actId="21"/>
          <ac:spMkLst>
            <pc:docMk/>
            <pc:sldMk cId="2393065187" sldId="439"/>
            <ac:spMk id="40962" creationId="{78283191-F7F4-5ACF-5565-8F81DB52ADA2}"/>
          </ac:spMkLst>
        </pc:spChg>
        <pc:picChg chg="add mod">
          <ac:chgData name="Andreas Dim" userId="866b12aa-3e45-4b36-93f5-7b30f9043169" providerId="ADAL" clId="{75E18E3F-F086-4161-A73F-8CB8CFCB0B5D}" dt="2024-08-30T08:05:31.567" v="1978" actId="1076"/>
          <ac:picMkLst>
            <pc:docMk/>
            <pc:sldMk cId="2393065187" sldId="439"/>
            <ac:picMk id="6" creationId="{AD3D29AD-6ECD-9D7D-4666-5EFF31FB4C9B}"/>
          </ac:picMkLst>
        </pc:picChg>
        <pc:picChg chg="add mod">
          <ac:chgData name="Andreas Dim" userId="866b12aa-3e45-4b36-93f5-7b30f9043169" providerId="ADAL" clId="{75E18E3F-F086-4161-A73F-8CB8CFCB0B5D}" dt="2024-08-30T08:04:56.203" v="1974" actId="1076"/>
          <ac:picMkLst>
            <pc:docMk/>
            <pc:sldMk cId="2393065187" sldId="439"/>
            <ac:picMk id="9" creationId="{B8874F2D-F077-3A55-F5BF-0E0C2C6B7887}"/>
          </ac:picMkLst>
        </pc:picChg>
        <pc:picChg chg="del">
          <ac:chgData name="Andreas Dim" userId="866b12aa-3e45-4b36-93f5-7b30f9043169" providerId="ADAL" clId="{75E18E3F-F086-4161-A73F-8CB8CFCB0B5D}" dt="2024-08-30T07:59:38.249" v="1908" actId="478"/>
          <ac:picMkLst>
            <pc:docMk/>
            <pc:sldMk cId="2393065187" sldId="439"/>
            <ac:picMk id="2050" creationId="{3E90293D-9308-FF1E-5206-D5D884F3CE42}"/>
          </ac:picMkLst>
        </pc:picChg>
      </pc:sldChg>
      <pc:sldChg chg="modSp add mod">
        <pc:chgData name="Andreas Dim" userId="866b12aa-3e45-4b36-93f5-7b30f9043169" providerId="ADAL" clId="{75E18E3F-F086-4161-A73F-8CB8CFCB0B5D}" dt="2024-08-30T08:17:37.238" v="3106" actId="20577"/>
        <pc:sldMkLst>
          <pc:docMk/>
          <pc:sldMk cId="1722963271" sldId="440"/>
        </pc:sldMkLst>
        <pc:spChg chg="mod">
          <ac:chgData name="Andreas Dim" userId="866b12aa-3e45-4b36-93f5-7b30f9043169" providerId="ADAL" clId="{75E18E3F-F086-4161-A73F-8CB8CFCB0B5D}" dt="2024-08-30T08:07:37.473" v="2136" actId="6549"/>
          <ac:spMkLst>
            <pc:docMk/>
            <pc:sldMk cId="1722963271" sldId="440"/>
            <ac:spMk id="40961" creationId="{849193C7-4A6C-4FBD-7C04-CB2687CDD7CE}"/>
          </ac:spMkLst>
        </pc:spChg>
        <pc:spChg chg="mod">
          <ac:chgData name="Andreas Dim" userId="866b12aa-3e45-4b36-93f5-7b30f9043169" providerId="ADAL" clId="{75E18E3F-F086-4161-A73F-8CB8CFCB0B5D}" dt="2024-08-30T08:17:37.238" v="3106" actId="20577"/>
          <ac:spMkLst>
            <pc:docMk/>
            <pc:sldMk cId="1722963271" sldId="440"/>
            <ac:spMk id="40962" creationId="{78283191-F7F4-5ACF-5565-8F81DB52ADA2}"/>
          </ac:spMkLst>
        </pc:spChg>
      </pc:sldChg>
      <pc:sldChg chg="delSp modSp add mod ord">
        <pc:chgData name="Andreas Dim" userId="866b12aa-3e45-4b36-93f5-7b30f9043169" providerId="ADAL" clId="{75E18E3F-F086-4161-A73F-8CB8CFCB0B5D}" dt="2024-08-30T08:17:42.978" v="3107" actId="113"/>
        <pc:sldMkLst>
          <pc:docMk/>
          <pc:sldMk cId="1061323908" sldId="441"/>
        </pc:sldMkLst>
        <pc:spChg chg="mod">
          <ac:chgData name="Andreas Dim" userId="866b12aa-3e45-4b36-93f5-7b30f9043169" providerId="ADAL" clId="{75E18E3F-F086-4161-A73F-8CB8CFCB0B5D}" dt="2024-08-30T08:13:49.071" v="2949" actId="20577"/>
          <ac:spMkLst>
            <pc:docMk/>
            <pc:sldMk cId="1061323908" sldId="441"/>
            <ac:spMk id="40961" creationId="{849193C7-4A6C-4FBD-7C04-CB2687CDD7CE}"/>
          </ac:spMkLst>
        </pc:spChg>
        <pc:spChg chg="mod">
          <ac:chgData name="Andreas Dim" userId="866b12aa-3e45-4b36-93f5-7b30f9043169" providerId="ADAL" clId="{75E18E3F-F086-4161-A73F-8CB8CFCB0B5D}" dt="2024-08-30T08:17:42.978" v="3107" actId="113"/>
          <ac:spMkLst>
            <pc:docMk/>
            <pc:sldMk cId="1061323908" sldId="441"/>
            <ac:spMk id="40962" creationId="{78283191-F7F4-5ACF-5565-8F81DB52ADA2}"/>
          </ac:spMkLst>
        </pc:spChg>
        <pc:picChg chg="del">
          <ac:chgData name="Andreas Dim" userId="866b12aa-3e45-4b36-93f5-7b30f9043169" providerId="ADAL" clId="{75E18E3F-F086-4161-A73F-8CB8CFCB0B5D}" dt="2024-08-30T08:14:34.311" v="3060" actId="478"/>
          <ac:picMkLst>
            <pc:docMk/>
            <pc:sldMk cId="1061323908" sldId="441"/>
            <ac:picMk id="5" creationId="{21AABBBF-43DE-BD74-BFBD-D8226CE39BAF}"/>
          </ac:picMkLst>
        </pc:picChg>
      </pc:sldChg>
      <pc:sldChg chg="delSp modSp add mod">
        <pc:chgData name="Andreas Dim" userId="866b12aa-3e45-4b36-93f5-7b30f9043169" providerId="ADAL" clId="{75E18E3F-F086-4161-A73F-8CB8CFCB0B5D}" dt="2024-08-30T08:19:47.480" v="3113" actId="20577"/>
        <pc:sldMkLst>
          <pc:docMk/>
          <pc:sldMk cId="1791261900" sldId="442"/>
        </pc:sldMkLst>
        <pc:spChg chg="del mod">
          <ac:chgData name="Andreas Dim" userId="866b12aa-3e45-4b36-93f5-7b30f9043169" providerId="ADAL" clId="{75E18E3F-F086-4161-A73F-8CB8CFCB0B5D}" dt="2024-08-30T08:19:28.369" v="3110" actId="478"/>
          <ac:spMkLst>
            <pc:docMk/>
            <pc:sldMk cId="1791261900" sldId="442"/>
            <ac:spMk id="7" creationId="{6C60F6D7-C7FA-51D1-358F-53C55546B359}"/>
          </ac:spMkLst>
        </pc:spChg>
        <pc:spChg chg="mod">
          <ac:chgData name="Andreas Dim" userId="866b12aa-3e45-4b36-93f5-7b30f9043169" providerId="ADAL" clId="{75E18E3F-F086-4161-A73F-8CB8CFCB0B5D}" dt="2024-08-30T08:19:47.480" v="3113" actId="20577"/>
          <ac:spMkLst>
            <pc:docMk/>
            <pc:sldMk cId="1791261900" sldId="442"/>
            <ac:spMk id="40961" creationId="{849193C7-4A6C-4FBD-7C04-CB2687CDD7CE}"/>
          </ac:spMkLst>
        </pc:spChg>
        <pc:spChg chg="mod">
          <ac:chgData name="Andreas Dim" userId="866b12aa-3e45-4b36-93f5-7b30f9043169" providerId="ADAL" clId="{75E18E3F-F086-4161-A73F-8CB8CFCB0B5D}" dt="2024-08-30T08:19:33.105" v="3112" actId="6549"/>
          <ac:spMkLst>
            <pc:docMk/>
            <pc:sldMk cId="1791261900" sldId="442"/>
            <ac:spMk id="40962" creationId="{78283191-F7F4-5ACF-5565-8F81DB52ADA2}"/>
          </ac:spMkLst>
        </pc:spChg>
        <pc:picChg chg="del">
          <ac:chgData name="Andreas Dim" userId="866b12aa-3e45-4b36-93f5-7b30f9043169" providerId="ADAL" clId="{75E18E3F-F086-4161-A73F-8CB8CFCB0B5D}" dt="2024-08-30T08:19:27.016" v="3108" actId="478"/>
          <ac:picMkLst>
            <pc:docMk/>
            <pc:sldMk cId="1791261900" sldId="442"/>
            <ac:picMk id="2050" creationId="{3E90293D-9308-FF1E-5206-D5D884F3CE42}"/>
          </ac:picMkLst>
        </pc:picChg>
      </pc:sldChg>
    </pc:docChg>
  </pc:docChgLst>
  <pc:docChgLst>
    <pc:chgData name="Andreas Dim" userId="866b12aa-3e45-4b36-93f5-7b30f9043169" providerId="ADAL" clId="{33FA7FBD-754E-4239-B306-17F4EECD0326}"/>
    <pc:docChg chg="undo custSel addSld delSld modSld sldOrd">
      <pc:chgData name="Andreas Dim" userId="866b12aa-3e45-4b36-93f5-7b30f9043169" providerId="ADAL" clId="{33FA7FBD-754E-4239-B306-17F4EECD0326}" dt="2024-09-15T10:16:09.105" v="32" actId="20577"/>
      <pc:docMkLst>
        <pc:docMk/>
      </pc:docMkLst>
      <pc:sldChg chg="modSp mod">
        <pc:chgData name="Andreas Dim" userId="866b12aa-3e45-4b36-93f5-7b30f9043169" providerId="ADAL" clId="{33FA7FBD-754E-4239-B306-17F4EECD0326}" dt="2024-09-15T10:13:07.462" v="4" actId="1035"/>
        <pc:sldMkLst>
          <pc:docMk/>
          <pc:sldMk cId="0" sldId="285"/>
        </pc:sldMkLst>
        <pc:spChg chg="mod">
          <ac:chgData name="Andreas Dim" userId="866b12aa-3e45-4b36-93f5-7b30f9043169" providerId="ADAL" clId="{33FA7FBD-754E-4239-B306-17F4EECD0326}" dt="2024-09-15T10:13:07.462" v="4" actId="1035"/>
          <ac:spMkLst>
            <pc:docMk/>
            <pc:sldMk cId="0" sldId="285"/>
            <ac:spMk id="40961" creationId="{849193C7-4A6C-4FBD-7C04-CB2687CDD7CE}"/>
          </ac:spMkLst>
        </pc:spChg>
        <pc:spChg chg="mod">
          <ac:chgData name="Andreas Dim" userId="866b12aa-3e45-4b36-93f5-7b30f9043169" providerId="ADAL" clId="{33FA7FBD-754E-4239-B306-17F4EECD0326}" dt="2024-09-15T10:13:03.914" v="1" actId="20577"/>
          <ac:spMkLst>
            <pc:docMk/>
            <pc:sldMk cId="0" sldId="285"/>
            <ac:spMk id="40962" creationId="{78283191-F7F4-5ACF-5565-8F81DB52ADA2}"/>
          </ac:spMkLst>
        </pc:spChg>
      </pc:sldChg>
      <pc:sldChg chg="modSp mod">
        <pc:chgData name="Andreas Dim" userId="866b12aa-3e45-4b36-93f5-7b30f9043169" providerId="ADAL" clId="{33FA7FBD-754E-4239-B306-17F4EECD0326}" dt="2024-09-15T10:16:09.105" v="32" actId="20577"/>
        <pc:sldMkLst>
          <pc:docMk/>
          <pc:sldMk cId="537246138" sldId="420"/>
        </pc:sldMkLst>
        <pc:spChg chg="mod">
          <ac:chgData name="Andreas Dim" userId="866b12aa-3e45-4b36-93f5-7b30f9043169" providerId="ADAL" clId="{33FA7FBD-754E-4239-B306-17F4EECD0326}" dt="2024-09-15T10:16:09.105" v="32" actId="20577"/>
          <ac:spMkLst>
            <pc:docMk/>
            <pc:sldMk cId="537246138" sldId="420"/>
            <ac:spMk id="6" creationId="{B034225F-20B2-9C55-FC91-21669DA27A8A}"/>
          </ac:spMkLst>
        </pc:spChg>
      </pc:sldChg>
      <pc:sldChg chg="ord">
        <pc:chgData name="Andreas Dim" userId="866b12aa-3e45-4b36-93f5-7b30f9043169" providerId="ADAL" clId="{33FA7FBD-754E-4239-B306-17F4EECD0326}" dt="2024-09-15T10:15:46.724" v="27"/>
        <pc:sldMkLst>
          <pc:docMk/>
          <pc:sldMk cId="1690118618" sldId="432"/>
        </pc:sldMkLst>
      </pc:sldChg>
      <pc:sldChg chg="ord">
        <pc:chgData name="Andreas Dim" userId="866b12aa-3e45-4b36-93f5-7b30f9043169" providerId="ADAL" clId="{33FA7FBD-754E-4239-B306-17F4EECD0326}" dt="2024-09-15T10:16:01.212" v="29"/>
        <pc:sldMkLst>
          <pc:docMk/>
          <pc:sldMk cId="1515379675" sldId="433"/>
        </pc:sldMkLst>
      </pc:sldChg>
      <pc:sldChg chg="del">
        <pc:chgData name="Andreas Dim" userId="866b12aa-3e45-4b36-93f5-7b30f9043169" providerId="ADAL" clId="{33FA7FBD-754E-4239-B306-17F4EECD0326}" dt="2024-09-15T10:14:40.913" v="22" actId="47"/>
        <pc:sldMkLst>
          <pc:docMk/>
          <pc:sldMk cId="2640351587" sldId="434"/>
        </pc:sldMkLst>
      </pc:sldChg>
      <pc:sldChg chg="delSp mod">
        <pc:chgData name="Andreas Dim" userId="866b12aa-3e45-4b36-93f5-7b30f9043169" providerId="ADAL" clId="{33FA7FBD-754E-4239-B306-17F4EECD0326}" dt="2024-09-15T10:12:40.541" v="0" actId="478"/>
        <pc:sldMkLst>
          <pc:docMk/>
          <pc:sldMk cId="65919336" sldId="435"/>
        </pc:sldMkLst>
        <pc:spChg chg="del">
          <ac:chgData name="Andreas Dim" userId="866b12aa-3e45-4b36-93f5-7b30f9043169" providerId="ADAL" clId="{33FA7FBD-754E-4239-B306-17F4EECD0326}" dt="2024-09-15T10:12:40.541" v="0" actId="478"/>
          <ac:spMkLst>
            <pc:docMk/>
            <pc:sldMk cId="65919336" sldId="435"/>
            <ac:spMk id="5" creationId="{88C5DAED-DDB1-EA4E-A990-B55DC52ADACB}"/>
          </ac:spMkLst>
        </pc:spChg>
      </pc:sldChg>
      <pc:sldChg chg="del">
        <pc:chgData name="Andreas Dim" userId="866b12aa-3e45-4b36-93f5-7b30f9043169" providerId="ADAL" clId="{33FA7FBD-754E-4239-B306-17F4EECD0326}" dt="2024-09-15T10:14:42.127" v="23" actId="47"/>
        <pc:sldMkLst>
          <pc:docMk/>
          <pc:sldMk cId="3352701935" sldId="436"/>
        </pc:sldMkLst>
      </pc:sldChg>
      <pc:sldChg chg="modSp mod">
        <pc:chgData name="Andreas Dim" userId="866b12aa-3e45-4b36-93f5-7b30f9043169" providerId="ADAL" clId="{33FA7FBD-754E-4239-B306-17F4EECD0326}" dt="2024-09-15T10:14:15.347" v="15" actId="20577"/>
        <pc:sldMkLst>
          <pc:docMk/>
          <pc:sldMk cId="3877254042" sldId="438"/>
        </pc:sldMkLst>
        <pc:spChg chg="mod">
          <ac:chgData name="Andreas Dim" userId="866b12aa-3e45-4b36-93f5-7b30f9043169" providerId="ADAL" clId="{33FA7FBD-754E-4239-B306-17F4EECD0326}" dt="2024-09-15T10:14:15.347" v="15" actId="20577"/>
          <ac:spMkLst>
            <pc:docMk/>
            <pc:sldMk cId="3877254042" sldId="438"/>
            <ac:spMk id="40961" creationId="{849193C7-4A6C-4FBD-7C04-CB2687CDD7CE}"/>
          </ac:spMkLst>
        </pc:spChg>
      </pc:sldChg>
      <pc:sldChg chg="modSp add del mod ord">
        <pc:chgData name="Andreas Dim" userId="866b12aa-3e45-4b36-93f5-7b30f9043169" providerId="ADAL" clId="{33FA7FBD-754E-4239-B306-17F4EECD0326}" dt="2024-09-15T10:14:32.500" v="21" actId="47"/>
        <pc:sldMkLst>
          <pc:docMk/>
          <pc:sldMk cId="1791261900" sldId="442"/>
        </pc:sldMkLst>
        <pc:spChg chg="mod">
          <ac:chgData name="Andreas Dim" userId="866b12aa-3e45-4b36-93f5-7b30f9043169" providerId="ADAL" clId="{33FA7FBD-754E-4239-B306-17F4EECD0326}" dt="2024-09-15T10:13:15.639" v="7" actId="1035"/>
          <ac:spMkLst>
            <pc:docMk/>
            <pc:sldMk cId="1791261900" sldId="442"/>
            <ac:spMk id="40961" creationId="{849193C7-4A6C-4FBD-7C04-CB2687CDD7CE}"/>
          </ac:spMkLst>
        </pc:spChg>
        <pc:spChg chg="mod">
          <ac:chgData name="Andreas Dim" userId="866b12aa-3e45-4b36-93f5-7b30f9043169" providerId="ADAL" clId="{33FA7FBD-754E-4239-B306-17F4EECD0326}" dt="2024-09-15T10:13:23.936" v="10" actId="20577"/>
          <ac:spMkLst>
            <pc:docMk/>
            <pc:sldMk cId="1791261900" sldId="442"/>
            <ac:spMk id="40962" creationId="{78283191-F7F4-5ACF-5565-8F81DB52ADA2}"/>
          </ac:spMkLst>
        </pc:spChg>
      </pc:sldChg>
    </pc:docChg>
  </pc:docChgLst>
  <pc:docChgLst>
    <pc:chgData name="Andreas Dim" userId="866b12aa-3e45-4b36-93f5-7b30f9043169" providerId="ADAL" clId="{5E455846-9893-430A-AB37-3B3FB0D4F785}"/>
    <pc:docChg chg="undo custSel addSld delSld modSld sldOrd">
      <pc:chgData name="Andreas Dim" userId="866b12aa-3e45-4b36-93f5-7b30f9043169" providerId="ADAL" clId="{5E455846-9893-430A-AB37-3B3FB0D4F785}" dt="2024-09-25T09:02:56.719" v="6904" actId="20577"/>
      <pc:docMkLst>
        <pc:docMk/>
      </pc:docMkLst>
      <pc:sldChg chg="del">
        <pc:chgData name="Andreas Dim" userId="866b12aa-3e45-4b36-93f5-7b30f9043169" providerId="ADAL" clId="{5E455846-9893-430A-AB37-3B3FB0D4F785}" dt="2024-09-23T17:23:35.570" v="11" actId="47"/>
        <pc:sldMkLst>
          <pc:docMk/>
          <pc:sldMk cId="0" sldId="276"/>
        </pc:sldMkLst>
      </pc:sldChg>
      <pc:sldChg chg="del">
        <pc:chgData name="Andreas Dim" userId="866b12aa-3e45-4b36-93f5-7b30f9043169" providerId="ADAL" clId="{5E455846-9893-430A-AB37-3B3FB0D4F785}" dt="2024-09-23T17:23:02.797" v="4" actId="47"/>
        <pc:sldMkLst>
          <pc:docMk/>
          <pc:sldMk cId="0" sldId="279"/>
        </pc:sldMkLst>
      </pc:sldChg>
      <pc:sldChg chg="del">
        <pc:chgData name="Andreas Dim" userId="866b12aa-3e45-4b36-93f5-7b30f9043169" providerId="ADAL" clId="{5E455846-9893-430A-AB37-3B3FB0D4F785}" dt="2024-09-23T17:23:02.797" v="4" actId="47"/>
        <pc:sldMkLst>
          <pc:docMk/>
          <pc:sldMk cId="0" sldId="280"/>
        </pc:sldMkLst>
      </pc:sldChg>
      <pc:sldChg chg="add del">
        <pc:chgData name="Andreas Dim" userId="866b12aa-3e45-4b36-93f5-7b30f9043169" providerId="ADAL" clId="{5E455846-9893-430A-AB37-3B3FB0D4F785}" dt="2024-09-24T15:00:40.478" v="2583"/>
        <pc:sldMkLst>
          <pc:docMk/>
          <pc:sldMk cId="0" sldId="308"/>
        </pc:sldMkLst>
      </pc:sldChg>
      <pc:sldChg chg="add del">
        <pc:chgData name="Andreas Dim" userId="866b12aa-3e45-4b36-93f5-7b30f9043169" providerId="ADAL" clId="{5E455846-9893-430A-AB37-3B3FB0D4F785}" dt="2024-09-24T15:00:40.478" v="2583"/>
        <pc:sldMkLst>
          <pc:docMk/>
          <pc:sldMk cId="0" sldId="309"/>
        </pc:sldMkLst>
      </pc:sldChg>
      <pc:sldChg chg="modSp mod">
        <pc:chgData name="Andreas Dim" userId="866b12aa-3e45-4b36-93f5-7b30f9043169" providerId="ADAL" clId="{5E455846-9893-430A-AB37-3B3FB0D4F785}" dt="2024-09-24T12:36:34.340" v="2070" actId="5793"/>
        <pc:sldMkLst>
          <pc:docMk/>
          <pc:sldMk cId="3764523624" sldId="396"/>
        </pc:sldMkLst>
        <pc:spChg chg="mod">
          <ac:chgData name="Andreas Dim" userId="866b12aa-3e45-4b36-93f5-7b30f9043169" providerId="ADAL" clId="{5E455846-9893-430A-AB37-3B3FB0D4F785}" dt="2024-09-24T12:36:34.340" v="2070" actId="5793"/>
          <ac:spMkLst>
            <pc:docMk/>
            <pc:sldMk cId="3764523624" sldId="396"/>
            <ac:spMk id="2" creationId="{0ACA5525-802F-BA40-A43D-703332E489FE}"/>
          </ac:spMkLst>
        </pc:spChg>
      </pc:sldChg>
      <pc:sldChg chg="modSp mod ord">
        <pc:chgData name="Andreas Dim" userId="866b12aa-3e45-4b36-93f5-7b30f9043169" providerId="ADAL" clId="{5E455846-9893-430A-AB37-3B3FB0D4F785}" dt="2024-09-23T17:23:28.218" v="9" actId="20577"/>
        <pc:sldMkLst>
          <pc:docMk/>
          <pc:sldMk cId="1590805597" sldId="419"/>
        </pc:sldMkLst>
        <pc:spChg chg="mod">
          <ac:chgData name="Andreas Dim" userId="866b12aa-3e45-4b36-93f5-7b30f9043169" providerId="ADAL" clId="{5E455846-9893-430A-AB37-3B3FB0D4F785}" dt="2024-09-23T17:23:28.218" v="9" actId="20577"/>
          <ac:spMkLst>
            <pc:docMk/>
            <pc:sldMk cId="1590805597" sldId="419"/>
            <ac:spMk id="11" creationId="{40E51109-78B8-DC31-CD04-565EFBC8BDA9}"/>
          </ac:spMkLst>
        </pc:spChg>
      </pc:sldChg>
      <pc:sldChg chg="del">
        <pc:chgData name="Andreas Dim" userId="866b12aa-3e45-4b36-93f5-7b30f9043169" providerId="ADAL" clId="{5E455846-9893-430A-AB37-3B3FB0D4F785}" dt="2024-09-23T17:23:33.910" v="10" actId="47"/>
        <pc:sldMkLst>
          <pc:docMk/>
          <pc:sldMk cId="537246138" sldId="420"/>
        </pc:sldMkLst>
      </pc:sldChg>
      <pc:sldChg chg="del">
        <pc:chgData name="Andreas Dim" userId="866b12aa-3e45-4b36-93f5-7b30f9043169" providerId="ADAL" clId="{5E455846-9893-430A-AB37-3B3FB0D4F785}" dt="2024-09-23T17:23:02.797" v="4" actId="47"/>
        <pc:sldMkLst>
          <pc:docMk/>
          <pc:sldMk cId="1640373409" sldId="424"/>
        </pc:sldMkLst>
      </pc:sldChg>
      <pc:sldChg chg="del">
        <pc:chgData name="Andreas Dim" userId="866b12aa-3e45-4b36-93f5-7b30f9043169" providerId="ADAL" clId="{5E455846-9893-430A-AB37-3B3FB0D4F785}" dt="2024-09-23T17:23:02.797" v="4" actId="47"/>
        <pc:sldMkLst>
          <pc:docMk/>
          <pc:sldMk cId="1869943598" sldId="425"/>
        </pc:sldMkLst>
      </pc:sldChg>
      <pc:sldChg chg="del">
        <pc:chgData name="Andreas Dim" userId="866b12aa-3e45-4b36-93f5-7b30f9043169" providerId="ADAL" clId="{5E455846-9893-430A-AB37-3B3FB0D4F785}" dt="2024-09-23T17:23:04.462" v="5" actId="47"/>
        <pc:sldMkLst>
          <pc:docMk/>
          <pc:sldMk cId="3780765026" sldId="457"/>
        </pc:sldMkLst>
      </pc:sldChg>
      <pc:sldChg chg="del">
        <pc:chgData name="Andreas Dim" userId="866b12aa-3e45-4b36-93f5-7b30f9043169" providerId="ADAL" clId="{5E455846-9893-430A-AB37-3B3FB0D4F785}" dt="2024-09-23T17:23:06.471" v="6" actId="47"/>
        <pc:sldMkLst>
          <pc:docMk/>
          <pc:sldMk cId="104449887" sldId="460"/>
        </pc:sldMkLst>
      </pc:sldChg>
      <pc:sldChg chg="modSp mod ord">
        <pc:chgData name="Andreas Dim" userId="866b12aa-3e45-4b36-93f5-7b30f9043169" providerId="ADAL" clId="{5E455846-9893-430A-AB37-3B3FB0D4F785}" dt="2024-09-24T13:10:21.200" v="2457" actId="313"/>
        <pc:sldMkLst>
          <pc:docMk/>
          <pc:sldMk cId="3384169010" sldId="461"/>
        </pc:sldMkLst>
        <pc:spChg chg="mod">
          <ac:chgData name="Andreas Dim" userId="866b12aa-3e45-4b36-93f5-7b30f9043169" providerId="ADAL" clId="{5E455846-9893-430A-AB37-3B3FB0D4F785}" dt="2024-09-24T13:10:21.200" v="2457" actId="313"/>
          <ac:spMkLst>
            <pc:docMk/>
            <pc:sldMk cId="3384169010" sldId="461"/>
            <ac:spMk id="3" creationId="{8BC9F0A2-7FEA-A0A3-4732-A14F011FC37E}"/>
          </ac:spMkLst>
        </pc:spChg>
      </pc:sldChg>
      <pc:sldChg chg="modSp mod">
        <pc:chgData name="Andreas Dim" userId="866b12aa-3e45-4b36-93f5-7b30f9043169" providerId="ADAL" clId="{5E455846-9893-430A-AB37-3B3FB0D4F785}" dt="2024-09-24T12:36:49.512" v="2094" actId="20577"/>
        <pc:sldMkLst>
          <pc:docMk/>
          <pc:sldMk cId="4234248244" sldId="462"/>
        </pc:sldMkLst>
        <pc:spChg chg="mod">
          <ac:chgData name="Andreas Dim" userId="866b12aa-3e45-4b36-93f5-7b30f9043169" providerId="ADAL" clId="{5E455846-9893-430A-AB37-3B3FB0D4F785}" dt="2024-09-24T12:36:49.512" v="2094" actId="20577"/>
          <ac:spMkLst>
            <pc:docMk/>
            <pc:sldMk cId="4234248244" sldId="462"/>
            <ac:spMk id="2" creationId="{0454B1B5-E669-AF49-A0AE-547CF39A83F4}"/>
          </ac:spMkLst>
        </pc:spChg>
      </pc:sldChg>
      <pc:sldChg chg="modSp mod ord">
        <pc:chgData name="Andreas Dim" userId="866b12aa-3e45-4b36-93f5-7b30f9043169" providerId="ADAL" clId="{5E455846-9893-430A-AB37-3B3FB0D4F785}" dt="2024-09-24T12:36:39.876" v="2081" actId="20577"/>
        <pc:sldMkLst>
          <pc:docMk/>
          <pc:sldMk cId="1498597617" sldId="463"/>
        </pc:sldMkLst>
        <pc:spChg chg="mod">
          <ac:chgData name="Andreas Dim" userId="866b12aa-3e45-4b36-93f5-7b30f9043169" providerId="ADAL" clId="{5E455846-9893-430A-AB37-3B3FB0D4F785}" dt="2024-09-24T12:36:39.876" v="2081" actId="20577"/>
          <ac:spMkLst>
            <pc:docMk/>
            <pc:sldMk cId="1498597617" sldId="463"/>
            <ac:spMk id="2" creationId="{0454B1B5-E669-AF49-A0AE-547CF39A83F4}"/>
          </ac:spMkLst>
        </pc:spChg>
      </pc:sldChg>
      <pc:sldChg chg="del">
        <pc:chgData name="Andreas Dim" userId="866b12aa-3e45-4b36-93f5-7b30f9043169" providerId="ADAL" clId="{5E455846-9893-430A-AB37-3B3FB0D4F785}" dt="2024-09-23T17:35:30.007" v="487" actId="47"/>
        <pc:sldMkLst>
          <pc:docMk/>
          <pc:sldMk cId="788689253" sldId="464"/>
        </pc:sldMkLst>
      </pc:sldChg>
      <pc:sldChg chg="addSp delSp modSp mod ord">
        <pc:chgData name="Andreas Dim" userId="866b12aa-3e45-4b36-93f5-7b30f9043169" providerId="ADAL" clId="{5E455846-9893-430A-AB37-3B3FB0D4F785}" dt="2024-09-24T18:49:56.138" v="6791" actId="1076"/>
        <pc:sldMkLst>
          <pc:docMk/>
          <pc:sldMk cId="2998490743" sldId="465"/>
        </pc:sldMkLst>
        <pc:spChg chg="mod">
          <ac:chgData name="Andreas Dim" userId="866b12aa-3e45-4b36-93f5-7b30f9043169" providerId="ADAL" clId="{5E455846-9893-430A-AB37-3B3FB0D4F785}" dt="2024-09-24T17:49:45.287" v="4729" actId="20577"/>
          <ac:spMkLst>
            <pc:docMk/>
            <pc:sldMk cId="2998490743" sldId="465"/>
            <ac:spMk id="3" creationId="{8BC9F0A2-7FEA-A0A3-4732-A14F011FC37E}"/>
          </ac:spMkLst>
        </pc:spChg>
        <pc:spChg chg="del">
          <ac:chgData name="Andreas Dim" userId="866b12aa-3e45-4b36-93f5-7b30f9043169" providerId="ADAL" clId="{5E455846-9893-430A-AB37-3B3FB0D4F785}" dt="2024-09-23T18:19:34.485" v="2056" actId="478"/>
          <ac:spMkLst>
            <pc:docMk/>
            <pc:sldMk cId="2998490743" sldId="465"/>
            <ac:spMk id="8" creationId="{62D335EE-4FBC-9CA1-6762-C0BADFBDD467}"/>
          </ac:spMkLst>
        </pc:spChg>
        <pc:spChg chg="add mod topLvl">
          <ac:chgData name="Andreas Dim" userId="866b12aa-3e45-4b36-93f5-7b30f9043169" providerId="ADAL" clId="{5E455846-9893-430A-AB37-3B3FB0D4F785}" dt="2024-09-24T18:49:47.329" v="6787" actId="165"/>
          <ac:spMkLst>
            <pc:docMk/>
            <pc:sldMk cId="2998490743" sldId="465"/>
            <ac:spMk id="9" creationId="{03533CAD-B4E7-8C7E-1976-872C479B34BD}"/>
          </ac:spMkLst>
        </pc:spChg>
        <pc:spChg chg="del">
          <ac:chgData name="Andreas Dim" userId="866b12aa-3e45-4b36-93f5-7b30f9043169" providerId="ADAL" clId="{5E455846-9893-430A-AB37-3B3FB0D4F785}" dt="2024-09-23T18:19:34.485" v="2056" actId="478"/>
          <ac:spMkLst>
            <pc:docMk/>
            <pc:sldMk cId="2998490743" sldId="465"/>
            <ac:spMk id="9" creationId="{28E9AE6F-DEBE-818B-46EC-18AC6B2BF1AF}"/>
          </ac:spMkLst>
        </pc:spChg>
        <pc:spChg chg="mod">
          <ac:chgData name="Andreas Dim" userId="866b12aa-3e45-4b36-93f5-7b30f9043169" providerId="ADAL" clId="{5E455846-9893-430A-AB37-3B3FB0D4F785}" dt="2024-09-24T17:51:27.284" v="4775" actId="20577"/>
          <ac:spMkLst>
            <pc:docMk/>
            <pc:sldMk cId="2998490743" sldId="465"/>
            <ac:spMk id="32769" creationId="{6B9F309E-387E-C88F-E168-BEDB1923518B}"/>
          </ac:spMkLst>
        </pc:spChg>
        <pc:grpChg chg="add del mod">
          <ac:chgData name="Andreas Dim" userId="866b12aa-3e45-4b36-93f5-7b30f9043169" providerId="ADAL" clId="{5E455846-9893-430A-AB37-3B3FB0D4F785}" dt="2024-09-24T18:49:47.329" v="6787" actId="165"/>
          <ac:grpSpMkLst>
            <pc:docMk/>
            <pc:sldMk cId="2998490743" sldId="465"/>
            <ac:grpSpMk id="10" creationId="{FC11C11B-0FDA-3CEB-6027-24E239D80598}"/>
          </ac:grpSpMkLst>
        </pc:grpChg>
        <pc:picChg chg="add mod">
          <ac:chgData name="Andreas Dim" userId="866b12aa-3e45-4b36-93f5-7b30f9043169" providerId="ADAL" clId="{5E455846-9893-430A-AB37-3B3FB0D4F785}" dt="2024-09-24T17:49:49.805" v="4730" actId="1076"/>
          <ac:picMkLst>
            <pc:docMk/>
            <pc:sldMk cId="2998490743" sldId="465"/>
            <ac:picMk id="6" creationId="{8799B4C2-5998-E134-594F-457CDA6104B9}"/>
          </ac:picMkLst>
        </pc:picChg>
        <pc:picChg chg="del">
          <ac:chgData name="Andreas Dim" userId="866b12aa-3e45-4b36-93f5-7b30f9043169" providerId="ADAL" clId="{5E455846-9893-430A-AB37-3B3FB0D4F785}" dt="2024-09-23T18:19:34.485" v="2056" actId="478"/>
          <ac:picMkLst>
            <pc:docMk/>
            <pc:sldMk cId="2998490743" sldId="465"/>
            <ac:picMk id="7" creationId="{D64A7CF3-F93A-D1B5-6A12-1EBCE83F2C8B}"/>
          </ac:picMkLst>
        </pc:picChg>
        <pc:picChg chg="add del mod topLvl">
          <ac:chgData name="Andreas Dim" userId="866b12aa-3e45-4b36-93f5-7b30f9043169" providerId="ADAL" clId="{5E455846-9893-430A-AB37-3B3FB0D4F785}" dt="2024-09-24T18:49:48.997" v="6788" actId="478"/>
          <ac:picMkLst>
            <pc:docMk/>
            <pc:sldMk cId="2998490743" sldId="465"/>
            <ac:picMk id="8" creationId="{04B3DDF9-6FDB-87C6-046A-D9C8A7FCB007}"/>
          </ac:picMkLst>
        </pc:picChg>
        <pc:picChg chg="add mod">
          <ac:chgData name="Andreas Dim" userId="866b12aa-3e45-4b36-93f5-7b30f9043169" providerId="ADAL" clId="{5E455846-9893-430A-AB37-3B3FB0D4F785}" dt="2024-09-24T18:49:56.138" v="6791" actId="1076"/>
          <ac:picMkLst>
            <pc:docMk/>
            <pc:sldMk cId="2998490743" sldId="465"/>
            <ac:picMk id="6146" creationId="{74BBBD68-E1CB-930E-1EAB-4A10B269DD53}"/>
          </ac:picMkLst>
        </pc:picChg>
      </pc:sldChg>
      <pc:sldChg chg="del">
        <pc:chgData name="Andreas Dim" userId="866b12aa-3e45-4b36-93f5-7b30f9043169" providerId="ADAL" clId="{5E455846-9893-430A-AB37-3B3FB0D4F785}" dt="2024-09-24T13:08:05.354" v="2451" actId="47"/>
        <pc:sldMkLst>
          <pc:docMk/>
          <pc:sldMk cId="768862005" sldId="466"/>
        </pc:sldMkLst>
      </pc:sldChg>
      <pc:sldChg chg="del">
        <pc:chgData name="Andreas Dim" userId="866b12aa-3e45-4b36-93f5-7b30f9043169" providerId="ADAL" clId="{5E455846-9893-430A-AB37-3B3FB0D4F785}" dt="2024-09-24T13:08:05.354" v="2451" actId="47"/>
        <pc:sldMkLst>
          <pc:docMk/>
          <pc:sldMk cId="678227184" sldId="467"/>
        </pc:sldMkLst>
      </pc:sldChg>
      <pc:sldChg chg="del">
        <pc:chgData name="Andreas Dim" userId="866b12aa-3e45-4b36-93f5-7b30f9043169" providerId="ADAL" clId="{5E455846-9893-430A-AB37-3B3FB0D4F785}" dt="2024-09-24T13:08:05.354" v="2451" actId="47"/>
        <pc:sldMkLst>
          <pc:docMk/>
          <pc:sldMk cId="1746338197" sldId="468"/>
        </pc:sldMkLst>
      </pc:sldChg>
      <pc:sldChg chg="del">
        <pc:chgData name="Andreas Dim" userId="866b12aa-3e45-4b36-93f5-7b30f9043169" providerId="ADAL" clId="{5E455846-9893-430A-AB37-3B3FB0D4F785}" dt="2024-09-24T13:08:05.354" v="2451" actId="47"/>
        <pc:sldMkLst>
          <pc:docMk/>
          <pc:sldMk cId="688829823" sldId="469"/>
        </pc:sldMkLst>
      </pc:sldChg>
      <pc:sldChg chg="del">
        <pc:chgData name="Andreas Dim" userId="866b12aa-3e45-4b36-93f5-7b30f9043169" providerId="ADAL" clId="{5E455846-9893-430A-AB37-3B3FB0D4F785}" dt="2024-09-24T13:08:05.354" v="2451" actId="47"/>
        <pc:sldMkLst>
          <pc:docMk/>
          <pc:sldMk cId="252485366" sldId="470"/>
        </pc:sldMkLst>
      </pc:sldChg>
      <pc:sldChg chg="del">
        <pc:chgData name="Andreas Dim" userId="866b12aa-3e45-4b36-93f5-7b30f9043169" providerId="ADAL" clId="{5E455846-9893-430A-AB37-3B3FB0D4F785}" dt="2024-09-24T13:08:05.354" v="2451" actId="47"/>
        <pc:sldMkLst>
          <pc:docMk/>
          <pc:sldMk cId="432006367" sldId="471"/>
        </pc:sldMkLst>
      </pc:sldChg>
      <pc:sldChg chg="ord">
        <pc:chgData name="Andreas Dim" userId="866b12aa-3e45-4b36-93f5-7b30f9043169" providerId="ADAL" clId="{5E455846-9893-430A-AB37-3B3FB0D4F785}" dt="2024-09-23T17:22:48.220" v="1"/>
        <pc:sldMkLst>
          <pc:docMk/>
          <pc:sldMk cId="4087247981" sldId="472"/>
        </pc:sldMkLst>
      </pc:sldChg>
      <pc:sldChg chg="modSp add mod">
        <pc:chgData name="Andreas Dim" userId="866b12aa-3e45-4b36-93f5-7b30f9043169" providerId="ADAL" clId="{5E455846-9893-430A-AB37-3B3FB0D4F785}" dt="2024-09-23T17:39:11.742" v="587" actId="20577"/>
        <pc:sldMkLst>
          <pc:docMk/>
          <pc:sldMk cId="3493577531" sldId="473"/>
        </pc:sldMkLst>
        <pc:spChg chg="mod">
          <ac:chgData name="Andreas Dim" userId="866b12aa-3e45-4b36-93f5-7b30f9043169" providerId="ADAL" clId="{5E455846-9893-430A-AB37-3B3FB0D4F785}" dt="2024-09-23T17:39:11.742" v="587" actId="20577"/>
          <ac:spMkLst>
            <pc:docMk/>
            <pc:sldMk cId="3493577531" sldId="473"/>
            <ac:spMk id="3" creationId="{8BC9F0A2-7FEA-A0A3-4732-A14F011FC37E}"/>
          </ac:spMkLst>
        </pc:spChg>
        <pc:spChg chg="mod">
          <ac:chgData name="Andreas Dim" userId="866b12aa-3e45-4b36-93f5-7b30f9043169" providerId="ADAL" clId="{5E455846-9893-430A-AB37-3B3FB0D4F785}" dt="2024-09-23T17:29:18.187" v="254" actId="20577"/>
          <ac:spMkLst>
            <pc:docMk/>
            <pc:sldMk cId="3493577531" sldId="473"/>
            <ac:spMk id="32769" creationId="{6B9F309E-387E-C88F-E168-BEDB1923518B}"/>
          </ac:spMkLst>
        </pc:spChg>
      </pc:sldChg>
      <pc:sldChg chg="addSp modSp add mod">
        <pc:chgData name="Andreas Dim" userId="866b12aa-3e45-4b36-93f5-7b30f9043169" providerId="ADAL" clId="{5E455846-9893-430A-AB37-3B3FB0D4F785}" dt="2024-09-24T14:59:58.850" v="2581" actId="1076"/>
        <pc:sldMkLst>
          <pc:docMk/>
          <pc:sldMk cId="2250634325" sldId="474"/>
        </pc:sldMkLst>
        <pc:spChg chg="mod">
          <ac:chgData name="Andreas Dim" userId="866b12aa-3e45-4b36-93f5-7b30f9043169" providerId="ADAL" clId="{5E455846-9893-430A-AB37-3B3FB0D4F785}" dt="2024-09-24T14:59:44.320" v="2576" actId="21"/>
          <ac:spMkLst>
            <pc:docMk/>
            <pc:sldMk cId="2250634325" sldId="474"/>
            <ac:spMk id="3" creationId="{8BC9F0A2-7FEA-A0A3-4732-A14F011FC37E}"/>
          </ac:spMkLst>
        </pc:spChg>
        <pc:spChg chg="add">
          <ac:chgData name="Andreas Dim" userId="866b12aa-3e45-4b36-93f5-7b30f9043169" providerId="ADAL" clId="{5E455846-9893-430A-AB37-3B3FB0D4F785}" dt="2024-09-23T17:59:37.188" v="1503"/>
          <ac:spMkLst>
            <pc:docMk/>
            <pc:sldMk cId="2250634325" sldId="474"/>
            <ac:spMk id="6" creationId="{4653D7F6-559F-30E5-6D26-9725FD08BC2D}"/>
          </ac:spMkLst>
        </pc:spChg>
        <pc:spChg chg="add">
          <ac:chgData name="Andreas Dim" userId="866b12aa-3e45-4b36-93f5-7b30f9043169" providerId="ADAL" clId="{5E455846-9893-430A-AB37-3B3FB0D4F785}" dt="2024-09-23T17:59:39.844" v="1504"/>
          <ac:spMkLst>
            <pc:docMk/>
            <pc:sldMk cId="2250634325" sldId="474"/>
            <ac:spMk id="7" creationId="{BDCCF64D-B958-99F4-1B1D-EE1277206391}"/>
          </ac:spMkLst>
        </pc:spChg>
        <pc:spChg chg="add mod">
          <ac:chgData name="Andreas Dim" userId="866b12aa-3e45-4b36-93f5-7b30f9043169" providerId="ADAL" clId="{5E455846-9893-430A-AB37-3B3FB0D4F785}" dt="2024-09-24T14:59:58.850" v="2581" actId="1076"/>
          <ac:spMkLst>
            <pc:docMk/>
            <pc:sldMk cId="2250634325" sldId="474"/>
            <ac:spMk id="8" creationId="{5600D712-CB61-D85C-5242-BD2AEEA40031}"/>
          </ac:spMkLst>
        </pc:spChg>
        <pc:spChg chg="mod">
          <ac:chgData name="Andreas Dim" userId="866b12aa-3e45-4b36-93f5-7b30f9043169" providerId="ADAL" clId="{5E455846-9893-430A-AB37-3B3FB0D4F785}" dt="2024-09-24T14:58:53.971" v="2555" actId="20577"/>
          <ac:spMkLst>
            <pc:docMk/>
            <pc:sldMk cId="2250634325" sldId="474"/>
            <ac:spMk id="32769" creationId="{6B9F309E-387E-C88F-E168-BEDB1923518B}"/>
          </ac:spMkLst>
        </pc:spChg>
        <pc:picChg chg="add mod">
          <ac:chgData name="Andreas Dim" userId="866b12aa-3e45-4b36-93f5-7b30f9043169" providerId="ADAL" clId="{5E455846-9893-430A-AB37-3B3FB0D4F785}" dt="2024-09-24T14:59:56.321" v="2580" actId="1076"/>
          <ac:picMkLst>
            <pc:docMk/>
            <pc:sldMk cId="2250634325" sldId="474"/>
            <ac:picMk id="6" creationId="{F787F7A1-54B6-42AE-348A-D9CEB4977D12}"/>
          </ac:picMkLst>
        </pc:picChg>
      </pc:sldChg>
      <pc:sldChg chg="modSp add mod ord">
        <pc:chgData name="Andreas Dim" userId="866b12aa-3e45-4b36-93f5-7b30f9043169" providerId="ADAL" clId="{5E455846-9893-430A-AB37-3B3FB0D4F785}" dt="2024-09-24T13:35:05.191" v="2465" actId="20577"/>
        <pc:sldMkLst>
          <pc:docMk/>
          <pc:sldMk cId="1328973772" sldId="475"/>
        </pc:sldMkLst>
        <pc:spChg chg="mod">
          <ac:chgData name="Andreas Dim" userId="866b12aa-3e45-4b36-93f5-7b30f9043169" providerId="ADAL" clId="{5E455846-9893-430A-AB37-3B3FB0D4F785}" dt="2024-09-24T13:35:05.191" v="2465" actId="20577"/>
          <ac:spMkLst>
            <pc:docMk/>
            <pc:sldMk cId="1328973772" sldId="475"/>
            <ac:spMk id="3" creationId="{8BC9F0A2-7FEA-A0A3-4732-A14F011FC37E}"/>
          </ac:spMkLst>
        </pc:spChg>
        <pc:spChg chg="mod">
          <ac:chgData name="Andreas Dim" userId="866b12aa-3e45-4b36-93f5-7b30f9043169" providerId="ADAL" clId="{5E455846-9893-430A-AB37-3B3FB0D4F785}" dt="2024-09-23T17:44:50.204" v="1038" actId="20577"/>
          <ac:spMkLst>
            <pc:docMk/>
            <pc:sldMk cId="1328973772" sldId="475"/>
            <ac:spMk id="32769" creationId="{6B9F309E-387E-C88F-E168-BEDB1923518B}"/>
          </ac:spMkLst>
        </pc:spChg>
      </pc:sldChg>
      <pc:sldChg chg="addSp modSp add mod ord">
        <pc:chgData name="Andreas Dim" userId="866b12aa-3e45-4b36-93f5-7b30f9043169" providerId="ADAL" clId="{5E455846-9893-430A-AB37-3B3FB0D4F785}" dt="2024-09-24T13:07:46.278" v="2450" actId="1076"/>
        <pc:sldMkLst>
          <pc:docMk/>
          <pc:sldMk cId="2268066687" sldId="476"/>
        </pc:sldMkLst>
        <pc:spChg chg="mod">
          <ac:chgData name="Andreas Dim" userId="866b12aa-3e45-4b36-93f5-7b30f9043169" providerId="ADAL" clId="{5E455846-9893-430A-AB37-3B3FB0D4F785}" dt="2024-09-24T13:07:13.602" v="2437"/>
          <ac:spMkLst>
            <pc:docMk/>
            <pc:sldMk cId="2268066687" sldId="476"/>
            <ac:spMk id="3" creationId="{8BC9F0A2-7FEA-A0A3-4732-A14F011FC37E}"/>
          </ac:spMkLst>
        </pc:spChg>
        <pc:spChg chg="add mod">
          <ac:chgData name="Andreas Dim" userId="866b12aa-3e45-4b36-93f5-7b30f9043169" providerId="ADAL" clId="{5E455846-9893-430A-AB37-3B3FB0D4F785}" dt="2024-09-24T13:07:41.344" v="2449" actId="1076"/>
          <ac:spMkLst>
            <pc:docMk/>
            <pc:sldMk cId="2268066687" sldId="476"/>
            <ac:spMk id="7" creationId="{04405BF1-2C05-5DBC-350F-B258910BBD0F}"/>
          </ac:spMkLst>
        </pc:spChg>
        <pc:spChg chg="mod">
          <ac:chgData name="Andreas Dim" userId="866b12aa-3e45-4b36-93f5-7b30f9043169" providerId="ADAL" clId="{5E455846-9893-430A-AB37-3B3FB0D4F785}" dt="2024-09-24T13:07:06.684" v="2436"/>
          <ac:spMkLst>
            <pc:docMk/>
            <pc:sldMk cId="2268066687" sldId="476"/>
            <ac:spMk id="32769" creationId="{6B9F309E-387E-C88F-E168-BEDB1923518B}"/>
          </ac:spMkLst>
        </pc:spChg>
        <pc:picChg chg="add mod">
          <ac:chgData name="Andreas Dim" userId="866b12aa-3e45-4b36-93f5-7b30f9043169" providerId="ADAL" clId="{5E455846-9893-430A-AB37-3B3FB0D4F785}" dt="2024-09-24T13:07:46.278" v="2450" actId="1076"/>
          <ac:picMkLst>
            <pc:docMk/>
            <pc:sldMk cId="2268066687" sldId="476"/>
            <ac:picMk id="6" creationId="{1F1A97EF-9EED-6EC9-FE7F-102401A3721D}"/>
          </ac:picMkLst>
        </pc:picChg>
      </pc:sldChg>
      <pc:sldChg chg="addSp modSp add mod ord">
        <pc:chgData name="Andreas Dim" userId="866b12aa-3e45-4b36-93f5-7b30f9043169" providerId="ADAL" clId="{5E455846-9893-430A-AB37-3B3FB0D4F785}" dt="2024-09-24T15:08:33.457" v="2588"/>
        <pc:sldMkLst>
          <pc:docMk/>
          <pc:sldMk cId="2236918597" sldId="477"/>
        </pc:sldMkLst>
        <pc:spChg chg="mod">
          <ac:chgData name="Andreas Dim" userId="866b12aa-3e45-4b36-93f5-7b30f9043169" providerId="ADAL" clId="{5E455846-9893-430A-AB37-3B3FB0D4F785}" dt="2024-09-24T13:09:48.888" v="2454"/>
          <ac:spMkLst>
            <pc:docMk/>
            <pc:sldMk cId="2236918597" sldId="477"/>
            <ac:spMk id="3" creationId="{8BC9F0A2-7FEA-A0A3-4732-A14F011FC37E}"/>
          </ac:spMkLst>
        </pc:spChg>
        <pc:spChg chg="mod">
          <ac:chgData name="Andreas Dim" userId="866b12aa-3e45-4b36-93f5-7b30f9043169" providerId="ADAL" clId="{5E455846-9893-430A-AB37-3B3FB0D4F785}" dt="2024-09-24T13:09:42.668" v="2453"/>
          <ac:spMkLst>
            <pc:docMk/>
            <pc:sldMk cId="2236918597" sldId="477"/>
            <ac:spMk id="32769" creationId="{6B9F309E-387E-C88F-E168-BEDB1923518B}"/>
          </ac:spMkLst>
        </pc:spChg>
        <pc:picChg chg="add mod">
          <ac:chgData name="Andreas Dim" userId="866b12aa-3e45-4b36-93f5-7b30f9043169" providerId="ADAL" clId="{5E455846-9893-430A-AB37-3B3FB0D4F785}" dt="2024-09-24T13:09:57.302" v="2456" actId="1076"/>
          <ac:picMkLst>
            <pc:docMk/>
            <pc:sldMk cId="2236918597" sldId="477"/>
            <ac:picMk id="6" creationId="{08ABA475-13CD-62C4-636C-6C82C70DAAA4}"/>
          </ac:picMkLst>
        </pc:picChg>
      </pc:sldChg>
      <pc:sldChg chg="addSp delSp modSp add mod ord">
        <pc:chgData name="Andreas Dim" userId="866b12aa-3e45-4b36-93f5-7b30f9043169" providerId="ADAL" clId="{5E455846-9893-430A-AB37-3B3FB0D4F785}" dt="2024-09-24T15:08:33.457" v="2588"/>
        <pc:sldMkLst>
          <pc:docMk/>
          <pc:sldMk cId="1427282971" sldId="478"/>
        </pc:sldMkLst>
        <pc:spChg chg="mod">
          <ac:chgData name="Andreas Dim" userId="866b12aa-3e45-4b36-93f5-7b30f9043169" providerId="ADAL" clId="{5E455846-9893-430A-AB37-3B3FB0D4F785}" dt="2024-09-24T13:33:58.888" v="2463"/>
          <ac:spMkLst>
            <pc:docMk/>
            <pc:sldMk cId="1427282971" sldId="478"/>
            <ac:spMk id="3" creationId="{8BC9F0A2-7FEA-A0A3-4732-A14F011FC37E}"/>
          </ac:spMkLst>
        </pc:spChg>
        <pc:picChg chg="del">
          <ac:chgData name="Andreas Dim" userId="866b12aa-3e45-4b36-93f5-7b30f9043169" providerId="ADAL" clId="{5E455846-9893-430A-AB37-3B3FB0D4F785}" dt="2024-09-24T13:33:38.318" v="2459" actId="478"/>
          <ac:picMkLst>
            <pc:docMk/>
            <pc:sldMk cId="1427282971" sldId="478"/>
            <ac:picMk id="6" creationId="{08ABA475-13CD-62C4-636C-6C82C70DAAA4}"/>
          </ac:picMkLst>
        </pc:picChg>
        <pc:picChg chg="add mod">
          <ac:chgData name="Andreas Dim" userId="866b12aa-3e45-4b36-93f5-7b30f9043169" providerId="ADAL" clId="{5E455846-9893-430A-AB37-3B3FB0D4F785}" dt="2024-09-24T13:33:40.370" v="2461" actId="1076"/>
          <ac:picMkLst>
            <pc:docMk/>
            <pc:sldMk cId="1427282971" sldId="478"/>
            <ac:picMk id="7" creationId="{05CC6FC7-CC94-145E-890F-9F7BFF15F19F}"/>
          </ac:picMkLst>
        </pc:picChg>
      </pc:sldChg>
      <pc:sldChg chg="addSp modSp add mod ord">
        <pc:chgData name="Andreas Dim" userId="866b12aa-3e45-4b36-93f5-7b30f9043169" providerId="ADAL" clId="{5E455846-9893-430A-AB37-3B3FB0D4F785}" dt="2024-09-24T18:02:10.525" v="5211" actId="1076"/>
        <pc:sldMkLst>
          <pc:docMk/>
          <pc:sldMk cId="3664900351" sldId="479"/>
        </pc:sldMkLst>
        <pc:spChg chg="mod">
          <ac:chgData name="Andreas Dim" userId="866b12aa-3e45-4b36-93f5-7b30f9043169" providerId="ADAL" clId="{5E455846-9893-430A-AB37-3B3FB0D4F785}" dt="2024-09-24T18:02:08.071" v="5210" actId="20577"/>
          <ac:spMkLst>
            <pc:docMk/>
            <pc:sldMk cId="3664900351" sldId="479"/>
            <ac:spMk id="3" creationId="{8BC9F0A2-7FEA-A0A3-4732-A14F011FC37E}"/>
          </ac:spMkLst>
        </pc:spChg>
        <pc:spChg chg="mod">
          <ac:chgData name="Andreas Dim" userId="866b12aa-3e45-4b36-93f5-7b30f9043169" providerId="ADAL" clId="{5E455846-9893-430A-AB37-3B3FB0D4F785}" dt="2024-09-24T17:57:39.916" v="5111" actId="20577"/>
          <ac:spMkLst>
            <pc:docMk/>
            <pc:sldMk cId="3664900351" sldId="479"/>
            <ac:spMk id="32769" creationId="{6B9F309E-387E-C88F-E168-BEDB1923518B}"/>
          </ac:spMkLst>
        </pc:spChg>
        <pc:picChg chg="add mod">
          <ac:chgData name="Andreas Dim" userId="866b12aa-3e45-4b36-93f5-7b30f9043169" providerId="ADAL" clId="{5E455846-9893-430A-AB37-3B3FB0D4F785}" dt="2024-09-24T18:02:10.525" v="5211" actId="1076"/>
          <ac:picMkLst>
            <pc:docMk/>
            <pc:sldMk cId="3664900351" sldId="479"/>
            <ac:picMk id="6" creationId="{4FE1E86B-511E-F657-0E93-63DCECF25FAA}"/>
          </ac:picMkLst>
        </pc:picChg>
      </pc:sldChg>
      <pc:sldChg chg="modSp add mod ord">
        <pc:chgData name="Andreas Dim" userId="866b12aa-3e45-4b36-93f5-7b30f9043169" providerId="ADAL" clId="{5E455846-9893-430A-AB37-3B3FB0D4F785}" dt="2024-09-24T15:08:59.527" v="2619" actId="20577"/>
        <pc:sldMkLst>
          <pc:docMk/>
          <pc:sldMk cId="3171513312" sldId="480"/>
        </pc:sldMkLst>
        <pc:spChg chg="mod">
          <ac:chgData name="Andreas Dim" userId="866b12aa-3e45-4b36-93f5-7b30f9043169" providerId="ADAL" clId="{5E455846-9893-430A-AB37-3B3FB0D4F785}" dt="2024-09-24T15:08:59.527" v="2619" actId="20577"/>
          <ac:spMkLst>
            <pc:docMk/>
            <pc:sldMk cId="3171513312" sldId="480"/>
            <ac:spMk id="2" creationId="{0454B1B5-E669-AF49-A0AE-547CF39A83F4}"/>
          </ac:spMkLst>
        </pc:spChg>
      </pc:sldChg>
      <pc:sldChg chg="addSp delSp modSp add mod ord">
        <pc:chgData name="Andreas Dim" userId="866b12aa-3e45-4b36-93f5-7b30f9043169" providerId="ADAL" clId="{5E455846-9893-430A-AB37-3B3FB0D4F785}" dt="2024-09-24T18:02:24.481" v="5220" actId="20577"/>
        <pc:sldMkLst>
          <pc:docMk/>
          <pc:sldMk cId="2821025128" sldId="481"/>
        </pc:sldMkLst>
        <pc:spChg chg="mod">
          <ac:chgData name="Andreas Dim" userId="866b12aa-3e45-4b36-93f5-7b30f9043169" providerId="ADAL" clId="{5E455846-9893-430A-AB37-3B3FB0D4F785}" dt="2024-09-24T17:50:31.736" v="4759" actId="20577"/>
          <ac:spMkLst>
            <pc:docMk/>
            <pc:sldMk cId="2821025128" sldId="481"/>
            <ac:spMk id="3" creationId="{8BC9F0A2-7FEA-A0A3-4732-A14F011FC37E}"/>
          </ac:spMkLst>
        </pc:spChg>
        <pc:spChg chg="del">
          <ac:chgData name="Andreas Dim" userId="866b12aa-3e45-4b36-93f5-7b30f9043169" providerId="ADAL" clId="{5E455846-9893-430A-AB37-3B3FB0D4F785}" dt="2024-09-24T15:12:31.700" v="2624" actId="478"/>
          <ac:spMkLst>
            <pc:docMk/>
            <pc:sldMk cId="2821025128" sldId="481"/>
            <ac:spMk id="8" creationId="{5600D712-CB61-D85C-5242-BD2AEEA40031}"/>
          </ac:spMkLst>
        </pc:spChg>
        <pc:spChg chg="mod">
          <ac:chgData name="Andreas Dim" userId="866b12aa-3e45-4b36-93f5-7b30f9043169" providerId="ADAL" clId="{5E455846-9893-430A-AB37-3B3FB0D4F785}" dt="2024-09-24T18:02:24.481" v="5220" actId="20577"/>
          <ac:spMkLst>
            <pc:docMk/>
            <pc:sldMk cId="2821025128" sldId="481"/>
            <ac:spMk id="32769" creationId="{6B9F309E-387E-C88F-E168-BEDB1923518B}"/>
          </ac:spMkLst>
        </pc:spChg>
        <pc:picChg chg="del">
          <ac:chgData name="Andreas Dim" userId="866b12aa-3e45-4b36-93f5-7b30f9043169" providerId="ADAL" clId="{5E455846-9893-430A-AB37-3B3FB0D4F785}" dt="2024-09-24T15:12:18.833" v="2623" actId="478"/>
          <ac:picMkLst>
            <pc:docMk/>
            <pc:sldMk cId="2821025128" sldId="481"/>
            <ac:picMk id="6" creationId="{F787F7A1-54B6-42AE-348A-D9CEB4977D12}"/>
          </ac:picMkLst>
        </pc:picChg>
        <pc:picChg chg="add mod">
          <ac:chgData name="Andreas Dim" userId="866b12aa-3e45-4b36-93f5-7b30f9043169" providerId="ADAL" clId="{5E455846-9893-430A-AB37-3B3FB0D4F785}" dt="2024-09-24T17:39:53.357" v="4064" actId="1076"/>
          <ac:picMkLst>
            <pc:docMk/>
            <pc:sldMk cId="2821025128" sldId="481"/>
            <ac:picMk id="7" creationId="{6CBCB58D-FE5D-C91E-C020-E30F7E7E9F48}"/>
          </ac:picMkLst>
        </pc:picChg>
        <pc:picChg chg="add del mod">
          <ac:chgData name="Andreas Dim" userId="866b12aa-3e45-4b36-93f5-7b30f9043169" providerId="ADAL" clId="{5E455846-9893-430A-AB37-3B3FB0D4F785}" dt="2024-09-24T15:13:21.695" v="2629" actId="478"/>
          <ac:picMkLst>
            <pc:docMk/>
            <pc:sldMk cId="2821025128" sldId="481"/>
            <ac:picMk id="9" creationId="{148B8FB1-229E-DCD1-D6BF-5EFBD4B6C00C}"/>
          </ac:picMkLst>
        </pc:picChg>
      </pc:sldChg>
      <pc:sldChg chg="addSp delSp modSp add mod">
        <pc:chgData name="Andreas Dim" userId="866b12aa-3e45-4b36-93f5-7b30f9043169" providerId="ADAL" clId="{5E455846-9893-430A-AB37-3B3FB0D4F785}" dt="2024-09-24T15:56:02.555" v="3395" actId="20577"/>
        <pc:sldMkLst>
          <pc:docMk/>
          <pc:sldMk cId="610020784" sldId="482"/>
        </pc:sldMkLst>
        <pc:spChg chg="mod">
          <ac:chgData name="Andreas Dim" userId="866b12aa-3e45-4b36-93f5-7b30f9043169" providerId="ADAL" clId="{5E455846-9893-430A-AB37-3B3FB0D4F785}" dt="2024-09-24T15:56:02.555" v="3395" actId="20577"/>
          <ac:spMkLst>
            <pc:docMk/>
            <pc:sldMk cId="610020784" sldId="482"/>
            <ac:spMk id="3" creationId="{8BC9F0A2-7FEA-A0A3-4732-A14F011FC37E}"/>
          </ac:spMkLst>
        </pc:spChg>
        <pc:spChg chg="del">
          <ac:chgData name="Andreas Dim" userId="866b12aa-3e45-4b36-93f5-7b30f9043169" providerId="ADAL" clId="{5E455846-9893-430A-AB37-3B3FB0D4F785}" dt="2024-09-24T15:44:50.077" v="3035" actId="478"/>
          <ac:spMkLst>
            <pc:docMk/>
            <pc:sldMk cId="610020784" sldId="482"/>
            <ac:spMk id="8" creationId="{5600D712-CB61-D85C-5242-BD2AEEA40031}"/>
          </ac:spMkLst>
        </pc:spChg>
        <pc:spChg chg="mod">
          <ac:chgData name="Andreas Dim" userId="866b12aa-3e45-4b36-93f5-7b30f9043169" providerId="ADAL" clId="{5E455846-9893-430A-AB37-3B3FB0D4F785}" dt="2024-09-24T15:35:24.534" v="2809" actId="20577"/>
          <ac:spMkLst>
            <pc:docMk/>
            <pc:sldMk cId="610020784" sldId="482"/>
            <ac:spMk id="32769" creationId="{6B9F309E-387E-C88F-E168-BEDB1923518B}"/>
          </ac:spMkLst>
        </pc:spChg>
        <pc:picChg chg="del">
          <ac:chgData name="Andreas Dim" userId="866b12aa-3e45-4b36-93f5-7b30f9043169" providerId="ADAL" clId="{5E455846-9893-430A-AB37-3B3FB0D4F785}" dt="2024-09-24T15:40:46.667" v="2830" actId="478"/>
          <ac:picMkLst>
            <pc:docMk/>
            <pc:sldMk cId="610020784" sldId="482"/>
            <ac:picMk id="6" creationId="{F787F7A1-54B6-42AE-348A-D9CEB4977D12}"/>
          </ac:picMkLst>
        </pc:picChg>
        <pc:picChg chg="add mod">
          <ac:chgData name="Andreas Dim" userId="866b12aa-3e45-4b36-93f5-7b30f9043169" providerId="ADAL" clId="{5E455846-9893-430A-AB37-3B3FB0D4F785}" dt="2024-09-24T15:46:39.227" v="3113" actId="1076"/>
          <ac:picMkLst>
            <pc:docMk/>
            <pc:sldMk cId="610020784" sldId="482"/>
            <ac:picMk id="9" creationId="{D1CADB0A-AE60-C440-72C8-34D23425796E}"/>
          </ac:picMkLst>
        </pc:picChg>
      </pc:sldChg>
      <pc:sldChg chg="addSp delSp modSp add mod">
        <pc:chgData name="Andreas Dim" userId="866b12aa-3e45-4b36-93f5-7b30f9043169" providerId="ADAL" clId="{5E455846-9893-430A-AB37-3B3FB0D4F785}" dt="2024-09-24T15:58:56.162" v="3692" actId="1076"/>
        <pc:sldMkLst>
          <pc:docMk/>
          <pc:sldMk cId="3248690294" sldId="483"/>
        </pc:sldMkLst>
        <pc:spChg chg="mod">
          <ac:chgData name="Andreas Dim" userId="866b12aa-3e45-4b36-93f5-7b30f9043169" providerId="ADAL" clId="{5E455846-9893-430A-AB37-3B3FB0D4F785}" dt="2024-09-24T15:58:52.206" v="3689" actId="20577"/>
          <ac:spMkLst>
            <pc:docMk/>
            <pc:sldMk cId="3248690294" sldId="483"/>
            <ac:spMk id="3" creationId="{8BC9F0A2-7FEA-A0A3-4732-A14F011FC37E}"/>
          </ac:spMkLst>
        </pc:spChg>
        <pc:spChg chg="mod">
          <ac:chgData name="Andreas Dim" userId="866b12aa-3e45-4b36-93f5-7b30f9043169" providerId="ADAL" clId="{5E455846-9893-430A-AB37-3B3FB0D4F785}" dt="2024-09-24T15:57:33.247" v="3467"/>
          <ac:spMkLst>
            <pc:docMk/>
            <pc:sldMk cId="3248690294" sldId="483"/>
            <ac:spMk id="32769" creationId="{6B9F309E-387E-C88F-E168-BEDB1923518B}"/>
          </ac:spMkLst>
        </pc:spChg>
        <pc:picChg chg="add mod">
          <ac:chgData name="Andreas Dim" userId="866b12aa-3e45-4b36-93f5-7b30f9043169" providerId="ADAL" clId="{5E455846-9893-430A-AB37-3B3FB0D4F785}" dt="2024-09-24T15:58:56.162" v="3692" actId="1076"/>
          <ac:picMkLst>
            <pc:docMk/>
            <pc:sldMk cId="3248690294" sldId="483"/>
            <ac:picMk id="6" creationId="{DE6083D9-90EC-1A5B-95C9-E531CF6B1957}"/>
          </ac:picMkLst>
        </pc:picChg>
        <pc:picChg chg="del">
          <ac:chgData name="Andreas Dim" userId="866b12aa-3e45-4b36-93f5-7b30f9043169" providerId="ADAL" clId="{5E455846-9893-430A-AB37-3B3FB0D4F785}" dt="2024-09-24T15:58:53.981" v="3690" actId="478"/>
          <ac:picMkLst>
            <pc:docMk/>
            <pc:sldMk cId="3248690294" sldId="483"/>
            <ac:picMk id="9" creationId="{D1CADB0A-AE60-C440-72C8-34D23425796E}"/>
          </ac:picMkLst>
        </pc:picChg>
      </pc:sldChg>
      <pc:sldChg chg="addSp delSp modSp add mod">
        <pc:chgData name="Andreas Dim" userId="866b12aa-3e45-4b36-93f5-7b30f9043169" providerId="ADAL" clId="{5E455846-9893-430A-AB37-3B3FB0D4F785}" dt="2024-09-24T17:53:41.382" v="4981" actId="1076"/>
        <pc:sldMkLst>
          <pc:docMk/>
          <pc:sldMk cId="3173727408" sldId="484"/>
        </pc:sldMkLst>
        <pc:spChg chg="mod">
          <ac:chgData name="Andreas Dim" userId="866b12aa-3e45-4b36-93f5-7b30f9043169" providerId="ADAL" clId="{5E455846-9893-430A-AB37-3B3FB0D4F785}" dt="2024-09-24T17:53:34.570" v="4976" actId="20577"/>
          <ac:spMkLst>
            <pc:docMk/>
            <pc:sldMk cId="3173727408" sldId="484"/>
            <ac:spMk id="3" creationId="{8BC9F0A2-7FEA-A0A3-4732-A14F011FC37E}"/>
          </ac:spMkLst>
        </pc:spChg>
        <pc:spChg chg="mod">
          <ac:chgData name="Andreas Dim" userId="866b12aa-3e45-4b36-93f5-7b30f9043169" providerId="ADAL" clId="{5E455846-9893-430A-AB37-3B3FB0D4F785}" dt="2024-09-24T17:52:01.392" v="4823" actId="20577"/>
          <ac:spMkLst>
            <pc:docMk/>
            <pc:sldMk cId="3173727408" sldId="484"/>
            <ac:spMk id="32769" creationId="{6B9F309E-387E-C88F-E168-BEDB1923518B}"/>
          </ac:spMkLst>
        </pc:spChg>
        <pc:grpChg chg="del">
          <ac:chgData name="Andreas Dim" userId="866b12aa-3e45-4b36-93f5-7b30f9043169" providerId="ADAL" clId="{5E455846-9893-430A-AB37-3B3FB0D4F785}" dt="2024-09-24T17:53:36.939" v="4979" actId="478"/>
          <ac:grpSpMkLst>
            <pc:docMk/>
            <pc:sldMk cId="3173727408" sldId="484"/>
            <ac:grpSpMk id="10" creationId="{FC11C11B-0FDA-3CEB-6027-24E239D80598}"/>
          </ac:grpSpMkLst>
        </pc:grpChg>
        <pc:picChg chg="del mod">
          <ac:chgData name="Andreas Dim" userId="866b12aa-3e45-4b36-93f5-7b30f9043169" providerId="ADAL" clId="{5E455846-9893-430A-AB37-3B3FB0D4F785}" dt="2024-09-24T17:53:36.599" v="4978" actId="478"/>
          <ac:picMkLst>
            <pc:docMk/>
            <pc:sldMk cId="3173727408" sldId="484"/>
            <ac:picMk id="6" creationId="{8799B4C2-5998-E134-594F-457CDA6104B9}"/>
          </ac:picMkLst>
        </pc:picChg>
        <pc:picChg chg="add mod">
          <ac:chgData name="Andreas Dim" userId="866b12aa-3e45-4b36-93f5-7b30f9043169" providerId="ADAL" clId="{5E455846-9893-430A-AB37-3B3FB0D4F785}" dt="2024-09-24T17:53:41.382" v="4981" actId="1076"/>
          <ac:picMkLst>
            <pc:docMk/>
            <pc:sldMk cId="3173727408" sldId="484"/>
            <ac:picMk id="7" creationId="{ABFF9EC8-A21D-D55B-3092-8C56F18B133C}"/>
          </ac:picMkLst>
        </pc:picChg>
      </pc:sldChg>
      <pc:sldChg chg="addSp delSp modSp add mod">
        <pc:chgData name="Andreas Dim" userId="866b12aa-3e45-4b36-93f5-7b30f9043169" providerId="ADAL" clId="{5E455846-9893-430A-AB37-3B3FB0D4F785}" dt="2024-09-24T17:57:30.156" v="5107" actId="20577"/>
        <pc:sldMkLst>
          <pc:docMk/>
          <pc:sldMk cId="286844081" sldId="485"/>
        </pc:sldMkLst>
        <pc:spChg chg="mod">
          <ac:chgData name="Andreas Dim" userId="866b12aa-3e45-4b36-93f5-7b30f9043169" providerId="ADAL" clId="{5E455846-9893-430A-AB37-3B3FB0D4F785}" dt="2024-09-24T17:57:11.443" v="5101" actId="20577"/>
          <ac:spMkLst>
            <pc:docMk/>
            <pc:sldMk cId="286844081" sldId="485"/>
            <ac:spMk id="3" creationId="{8BC9F0A2-7FEA-A0A3-4732-A14F011FC37E}"/>
          </ac:spMkLst>
        </pc:spChg>
        <pc:spChg chg="mod">
          <ac:chgData name="Andreas Dim" userId="866b12aa-3e45-4b36-93f5-7b30f9043169" providerId="ADAL" clId="{5E455846-9893-430A-AB37-3B3FB0D4F785}" dt="2024-09-24T17:57:30.156" v="5107" actId="20577"/>
          <ac:spMkLst>
            <pc:docMk/>
            <pc:sldMk cId="286844081" sldId="485"/>
            <ac:spMk id="32769" creationId="{6B9F309E-387E-C88F-E168-BEDB1923518B}"/>
          </ac:spMkLst>
        </pc:spChg>
        <pc:picChg chg="del">
          <ac:chgData name="Andreas Dim" userId="866b12aa-3e45-4b36-93f5-7b30f9043169" providerId="ADAL" clId="{5E455846-9893-430A-AB37-3B3FB0D4F785}" dt="2024-09-24T17:55:23.686" v="4984" actId="478"/>
          <ac:picMkLst>
            <pc:docMk/>
            <pc:sldMk cId="286844081" sldId="485"/>
            <ac:picMk id="6" creationId="{4FE1E86B-511E-F657-0E93-63DCECF25FAA}"/>
          </ac:picMkLst>
        </pc:picChg>
        <pc:picChg chg="add mod">
          <ac:chgData name="Andreas Dim" userId="866b12aa-3e45-4b36-93f5-7b30f9043169" providerId="ADAL" clId="{5E455846-9893-430A-AB37-3B3FB0D4F785}" dt="2024-09-24T17:57:15.695" v="5102" actId="1076"/>
          <ac:picMkLst>
            <pc:docMk/>
            <pc:sldMk cId="286844081" sldId="485"/>
            <ac:picMk id="7" creationId="{AD7DD2F0-2106-9AF7-CD36-1946169D11F5}"/>
          </ac:picMkLst>
        </pc:picChg>
      </pc:sldChg>
      <pc:sldChg chg="delSp modSp add mod ord">
        <pc:chgData name="Andreas Dim" userId="866b12aa-3e45-4b36-93f5-7b30f9043169" providerId="ADAL" clId="{5E455846-9893-430A-AB37-3B3FB0D4F785}" dt="2024-09-24T18:00:11.218" v="5178" actId="113"/>
        <pc:sldMkLst>
          <pc:docMk/>
          <pc:sldMk cId="2283206010" sldId="486"/>
        </pc:sldMkLst>
        <pc:spChg chg="mod">
          <ac:chgData name="Andreas Dim" userId="866b12aa-3e45-4b36-93f5-7b30f9043169" providerId="ADAL" clId="{5E455846-9893-430A-AB37-3B3FB0D4F785}" dt="2024-09-24T18:00:11.218" v="5178" actId="113"/>
          <ac:spMkLst>
            <pc:docMk/>
            <pc:sldMk cId="2283206010" sldId="486"/>
            <ac:spMk id="3" creationId="{8BC9F0A2-7FEA-A0A3-4732-A14F011FC37E}"/>
          </ac:spMkLst>
        </pc:spChg>
        <pc:spChg chg="del mod">
          <ac:chgData name="Andreas Dim" userId="866b12aa-3e45-4b36-93f5-7b30f9043169" providerId="ADAL" clId="{5E455846-9893-430A-AB37-3B3FB0D4F785}" dt="2024-09-24T18:00:02.602" v="5175"/>
          <ac:spMkLst>
            <pc:docMk/>
            <pc:sldMk cId="2283206010" sldId="486"/>
            <ac:spMk id="8" creationId="{5600D712-CB61-D85C-5242-BD2AEEA40031}"/>
          </ac:spMkLst>
        </pc:spChg>
        <pc:spChg chg="mod">
          <ac:chgData name="Andreas Dim" userId="866b12aa-3e45-4b36-93f5-7b30f9043169" providerId="ADAL" clId="{5E455846-9893-430A-AB37-3B3FB0D4F785}" dt="2024-09-24T17:59:06.140" v="5116" actId="6549"/>
          <ac:spMkLst>
            <pc:docMk/>
            <pc:sldMk cId="2283206010" sldId="486"/>
            <ac:spMk id="32769" creationId="{6B9F309E-387E-C88F-E168-BEDB1923518B}"/>
          </ac:spMkLst>
        </pc:spChg>
        <pc:picChg chg="del">
          <ac:chgData name="Andreas Dim" userId="866b12aa-3e45-4b36-93f5-7b30f9043169" providerId="ADAL" clId="{5E455846-9893-430A-AB37-3B3FB0D4F785}" dt="2024-09-24T17:59:08.311" v="5117" actId="478"/>
          <ac:picMkLst>
            <pc:docMk/>
            <pc:sldMk cId="2283206010" sldId="486"/>
            <ac:picMk id="6" creationId="{F787F7A1-54B6-42AE-348A-D9CEB4977D12}"/>
          </ac:picMkLst>
        </pc:picChg>
      </pc:sldChg>
      <pc:sldChg chg="modSp add mod ord">
        <pc:chgData name="Andreas Dim" userId="866b12aa-3e45-4b36-93f5-7b30f9043169" providerId="ADAL" clId="{5E455846-9893-430A-AB37-3B3FB0D4F785}" dt="2024-09-24T18:13:13.313" v="6034" actId="20577"/>
        <pc:sldMkLst>
          <pc:docMk/>
          <pc:sldMk cId="1100931918" sldId="487"/>
        </pc:sldMkLst>
        <pc:spChg chg="mod">
          <ac:chgData name="Andreas Dim" userId="866b12aa-3e45-4b36-93f5-7b30f9043169" providerId="ADAL" clId="{5E455846-9893-430A-AB37-3B3FB0D4F785}" dt="2024-09-24T18:13:13.313" v="6034" actId="20577"/>
          <ac:spMkLst>
            <pc:docMk/>
            <pc:sldMk cId="1100931918" sldId="487"/>
            <ac:spMk id="2" creationId="{0454B1B5-E669-AF49-A0AE-547CF39A83F4}"/>
          </ac:spMkLst>
        </pc:spChg>
      </pc:sldChg>
      <pc:sldChg chg="add del">
        <pc:chgData name="Andreas Dim" userId="866b12aa-3e45-4b36-93f5-7b30f9043169" providerId="ADAL" clId="{5E455846-9893-430A-AB37-3B3FB0D4F785}" dt="2024-09-24T18:02:56.409" v="5222" actId="47"/>
        <pc:sldMkLst>
          <pc:docMk/>
          <pc:sldMk cId="1363061991" sldId="487"/>
        </pc:sldMkLst>
      </pc:sldChg>
      <pc:sldChg chg="addSp delSp modSp add mod">
        <pc:chgData name="Andreas Dim" userId="866b12aa-3e45-4b36-93f5-7b30f9043169" providerId="ADAL" clId="{5E455846-9893-430A-AB37-3B3FB0D4F785}" dt="2024-09-25T09:02:56.719" v="6904" actId="20577"/>
        <pc:sldMkLst>
          <pc:docMk/>
          <pc:sldMk cId="1880063558" sldId="488"/>
        </pc:sldMkLst>
        <pc:spChg chg="mod">
          <ac:chgData name="Andreas Dim" userId="866b12aa-3e45-4b36-93f5-7b30f9043169" providerId="ADAL" clId="{5E455846-9893-430A-AB37-3B3FB0D4F785}" dt="2024-09-25T09:02:56.719" v="6904" actId="20577"/>
          <ac:spMkLst>
            <pc:docMk/>
            <pc:sldMk cId="1880063558" sldId="488"/>
            <ac:spMk id="3" creationId="{8BC9F0A2-7FEA-A0A3-4732-A14F011FC37E}"/>
          </ac:spMkLst>
        </pc:spChg>
        <pc:spChg chg="mod">
          <ac:chgData name="Andreas Dim" userId="866b12aa-3e45-4b36-93f5-7b30f9043169" providerId="ADAL" clId="{5E455846-9893-430A-AB37-3B3FB0D4F785}" dt="2024-09-24T18:05:37.387" v="5353" actId="20577"/>
          <ac:spMkLst>
            <pc:docMk/>
            <pc:sldMk cId="1880063558" sldId="488"/>
            <ac:spMk id="32769" creationId="{6B9F309E-387E-C88F-E168-BEDB1923518B}"/>
          </ac:spMkLst>
        </pc:spChg>
        <pc:picChg chg="del">
          <ac:chgData name="Andreas Dim" userId="866b12aa-3e45-4b36-93f5-7b30f9043169" providerId="ADAL" clId="{5E455846-9893-430A-AB37-3B3FB0D4F785}" dt="2024-09-24T18:06:46.691" v="5371" actId="478"/>
          <ac:picMkLst>
            <pc:docMk/>
            <pc:sldMk cId="1880063558" sldId="488"/>
            <ac:picMk id="7" creationId="{6CBCB58D-FE5D-C91E-C020-E30F7E7E9F48}"/>
          </ac:picMkLst>
        </pc:picChg>
        <pc:picChg chg="add del mod">
          <ac:chgData name="Andreas Dim" userId="866b12aa-3e45-4b36-93f5-7b30f9043169" providerId="ADAL" clId="{5E455846-9893-430A-AB37-3B3FB0D4F785}" dt="2024-09-24T18:47:42.783" v="6738" actId="478"/>
          <ac:picMkLst>
            <pc:docMk/>
            <pc:sldMk cId="1880063558" sldId="488"/>
            <ac:picMk id="8" creationId="{B7B3D187-C244-49A6-2118-485B092F74F0}"/>
          </ac:picMkLst>
        </pc:picChg>
        <pc:picChg chg="add del mod">
          <ac:chgData name="Andreas Dim" userId="866b12aa-3e45-4b36-93f5-7b30f9043169" providerId="ADAL" clId="{5E455846-9893-430A-AB37-3B3FB0D4F785}" dt="2024-09-24T18:47:42.783" v="6738" actId="478"/>
          <ac:picMkLst>
            <pc:docMk/>
            <pc:sldMk cId="1880063558" sldId="488"/>
            <ac:picMk id="2050" creationId="{C03272DA-1740-28B7-C59F-8F9EFD184173}"/>
          </ac:picMkLst>
        </pc:picChg>
      </pc:sldChg>
      <pc:sldChg chg="addSp delSp modSp add mod">
        <pc:chgData name="Andreas Dim" userId="866b12aa-3e45-4b36-93f5-7b30f9043169" providerId="ADAL" clId="{5E455846-9893-430A-AB37-3B3FB0D4F785}" dt="2024-09-24T18:50:21.288" v="6799" actId="14100"/>
        <pc:sldMkLst>
          <pc:docMk/>
          <pc:sldMk cId="3455213072" sldId="489"/>
        </pc:sldMkLst>
        <pc:spChg chg="mod">
          <ac:chgData name="Andreas Dim" userId="866b12aa-3e45-4b36-93f5-7b30f9043169" providerId="ADAL" clId="{5E455846-9893-430A-AB37-3B3FB0D4F785}" dt="2024-09-24T18:45:42.144" v="6513" actId="20577"/>
          <ac:spMkLst>
            <pc:docMk/>
            <pc:sldMk cId="3455213072" sldId="489"/>
            <ac:spMk id="3" creationId="{8BC9F0A2-7FEA-A0A3-4732-A14F011FC37E}"/>
          </ac:spMkLst>
        </pc:spChg>
        <pc:spChg chg="add mod">
          <ac:chgData name="Andreas Dim" userId="866b12aa-3e45-4b36-93f5-7b30f9043169" providerId="ADAL" clId="{5E455846-9893-430A-AB37-3B3FB0D4F785}" dt="2024-09-24T18:50:18.193" v="6798" actId="1076"/>
          <ac:spMkLst>
            <pc:docMk/>
            <pc:sldMk cId="3455213072" sldId="489"/>
            <ac:spMk id="8" creationId="{69163A11-6C09-3946-2403-061016A1F417}"/>
          </ac:spMkLst>
        </pc:spChg>
        <pc:spChg chg="mod">
          <ac:chgData name="Andreas Dim" userId="866b12aa-3e45-4b36-93f5-7b30f9043169" providerId="ADAL" clId="{5E455846-9893-430A-AB37-3B3FB0D4F785}" dt="2024-09-24T18:14:10.832" v="6094" actId="20577"/>
          <ac:spMkLst>
            <pc:docMk/>
            <pc:sldMk cId="3455213072" sldId="489"/>
            <ac:spMk id="32769" creationId="{6B9F309E-387E-C88F-E168-BEDB1923518B}"/>
          </ac:spMkLst>
        </pc:spChg>
        <pc:picChg chg="add mod">
          <ac:chgData name="Andreas Dim" userId="866b12aa-3e45-4b36-93f5-7b30f9043169" providerId="ADAL" clId="{5E455846-9893-430A-AB37-3B3FB0D4F785}" dt="2024-09-24T18:50:21.288" v="6799" actId="14100"/>
          <ac:picMkLst>
            <pc:docMk/>
            <pc:sldMk cId="3455213072" sldId="489"/>
            <ac:picMk id="6" creationId="{9689A0F8-9678-6414-C32F-F68BC6BE3D28}"/>
          </ac:picMkLst>
        </pc:picChg>
        <pc:picChg chg="add del">
          <ac:chgData name="Andreas Dim" userId="866b12aa-3e45-4b36-93f5-7b30f9043169" providerId="ADAL" clId="{5E455846-9893-430A-AB37-3B3FB0D4F785}" dt="2024-09-24T18:17:20.775" v="6388" actId="478"/>
          <ac:picMkLst>
            <pc:docMk/>
            <pc:sldMk cId="3455213072" sldId="489"/>
            <ac:picMk id="7" creationId="{ABFF9EC8-A21D-D55B-3092-8C56F18B133C}"/>
          </ac:picMkLst>
        </pc:picChg>
      </pc:sldChg>
      <pc:sldChg chg="addSp modSp add mod">
        <pc:chgData name="Andreas Dim" userId="866b12aa-3e45-4b36-93f5-7b30f9043169" providerId="ADAL" clId="{5E455846-9893-430A-AB37-3B3FB0D4F785}" dt="2024-09-25T09:02:01.752" v="6846" actId="20577"/>
        <pc:sldMkLst>
          <pc:docMk/>
          <pc:sldMk cId="1481708897" sldId="490"/>
        </pc:sldMkLst>
        <pc:spChg chg="mod">
          <ac:chgData name="Andreas Dim" userId="866b12aa-3e45-4b36-93f5-7b30f9043169" providerId="ADAL" clId="{5E455846-9893-430A-AB37-3B3FB0D4F785}" dt="2024-09-25T09:02:01.752" v="6846" actId="20577"/>
          <ac:spMkLst>
            <pc:docMk/>
            <pc:sldMk cId="1481708897" sldId="490"/>
            <ac:spMk id="3" creationId="{8BC9F0A2-7FEA-A0A3-4732-A14F011FC37E}"/>
          </ac:spMkLst>
        </pc:spChg>
        <pc:spChg chg="add mod">
          <ac:chgData name="Andreas Dim" userId="866b12aa-3e45-4b36-93f5-7b30f9043169" providerId="ADAL" clId="{5E455846-9893-430A-AB37-3B3FB0D4F785}" dt="2024-09-24T18:49:21.426" v="6784" actId="2085"/>
          <ac:spMkLst>
            <pc:docMk/>
            <pc:sldMk cId="1481708897" sldId="490"/>
            <ac:spMk id="6" creationId="{CC54E451-0625-0936-6EE3-7CB74FD2BCF7}"/>
          </ac:spMkLst>
        </pc:spChg>
        <pc:spChg chg="add mod">
          <ac:chgData name="Andreas Dim" userId="866b12aa-3e45-4b36-93f5-7b30f9043169" providerId="ADAL" clId="{5E455846-9893-430A-AB37-3B3FB0D4F785}" dt="2024-09-24T18:49:21.426" v="6784" actId="2085"/>
          <ac:spMkLst>
            <pc:docMk/>
            <pc:sldMk cId="1481708897" sldId="490"/>
            <ac:spMk id="7" creationId="{B61ED60B-9667-0238-8959-B0F9715D718D}"/>
          </ac:spMkLst>
        </pc:spChg>
        <pc:spChg chg="add mod">
          <ac:chgData name="Andreas Dim" userId="866b12aa-3e45-4b36-93f5-7b30f9043169" providerId="ADAL" clId="{5E455846-9893-430A-AB37-3B3FB0D4F785}" dt="2024-09-24T18:50:06.544" v="6794" actId="1076"/>
          <ac:spMkLst>
            <pc:docMk/>
            <pc:sldMk cId="1481708897" sldId="490"/>
            <ac:spMk id="9" creationId="{5532341F-C4B0-DD90-EE76-6B5661E8F01C}"/>
          </ac:spMkLst>
        </pc:spChg>
        <pc:spChg chg="add mod">
          <ac:chgData name="Andreas Dim" userId="866b12aa-3e45-4b36-93f5-7b30f9043169" providerId="ADAL" clId="{5E455846-9893-430A-AB37-3B3FB0D4F785}" dt="2024-09-24T18:50:10.896" v="6796" actId="1076"/>
          <ac:spMkLst>
            <pc:docMk/>
            <pc:sldMk cId="1481708897" sldId="490"/>
            <ac:spMk id="10" creationId="{6D4C91E2-7EBD-FC7B-8D91-3DA06204F1E4}"/>
          </ac:spMkLst>
        </pc:spChg>
        <pc:picChg chg="mod">
          <ac:chgData name="Andreas Dim" userId="866b12aa-3e45-4b36-93f5-7b30f9043169" providerId="ADAL" clId="{5E455846-9893-430A-AB37-3B3FB0D4F785}" dt="2024-09-24T18:48:32.551" v="6775" actId="1076"/>
          <ac:picMkLst>
            <pc:docMk/>
            <pc:sldMk cId="1481708897" sldId="490"/>
            <ac:picMk id="8" creationId="{B7B3D187-C244-49A6-2118-485B092F74F0}"/>
          </ac:picMkLst>
        </pc:picChg>
        <pc:picChg chg="mod">
          <ac:chgData name="Andreas Dim" userId="866b12aa-3e45-4b36-93f5-7b30f9043169" providerId="ADAL" clId="{5E455846-9893-430A-AB37-3B3FB0D4F785}" dt="2024-09-25T09:01:59.247" v="6839" actId="14100"/>
          <ac:picMkLst>
            <pc:docMk/>
            <pc:sldMk cId="1481708897" sldId="490"/>
            <ac:picMk id="2050" creationId="{C03272DA-1740-28B7-C59F-8F9EFD184173}"/>
          </ac:picMkLst>
        </pc:picChg>
      </pc:sldChg>
      <pc:sldChg chg="addSp delSp modSp add mod">
        <pc:chgData name="Andreas Dim" userId="866b12aa-3e45-4b36-93f5-7b30f9043169" providerId="ADAL" clId="{5E455846-9893-430A-AB37-3B3FB0D4F785}" dt="2024-09-25T09:02:45.402" v="6894" actId="20577"/>
        <pc:sldMkLst>
          <pc:docMk/>
          <pc:sldMk cId="2181622392" sldId="491"/>
        </pc:sldMkLst>
        <pc:spChg chg="del mod">
          <ac:chgData name="Andreas Dim" userId="866b12aa-3e45-4b36-93f5-7b30f9043169" providerId="ADAL" clId="{5E455846-9893-430A-AB37-3B3FB0D4F785}" dt="2024-09-25T09:02:17.574" v="6849" actId="478"/>
          <ac:spMkLst>
            <pc:docMk/>
            <pc:sldMk cId="2181622392" sldId="491"/>
            <ac:spMk id="3" creationId="{8BC9F0A2-7FEA-A0A3-4732-A14F011FC37E}"/>
          </ac:spMkLst>
        </pc:spChg>
        <pc:spChg chg="mod">
          <ac:chgData name="Andreas Dim" userId="866b12aa-3e45-4b36-93f5-7b30f9043169" providerId="ADAL" clId="{5E455846-9893-430A-AB37-3B3FB0D4F785}" dt="2024-09-25T09:02:45.402" v="6894" actId="20577"/>
          <ac:spMkLst>
            <pc:docMk/>
            <pc:sldMk cId="2181622392" sldId="491"/>
            <ac:spMk id="32769" creationId="{6B9F309E-387E-C88F-E168-BEDB1923518B}"/>
          </ac:spMkLst>
        </pc:spChg>
        <pc:picChg chg="add mod">
          <ac:chgData name="Andreas Dim" userId="866b12aa-3e45-4b36-93f5-7b30f9043169" providerId="ADAL" clId="{5E455846-9893-430A-AB37-3B3FB0D4F785}" dt="2024-09-25T09:02:22.481" v="6851" actId="1076"/>
          <ac:picMkLst>
            <pc:docMk/>
            <pc:sldMk cId="2181622392" sldId="491"/>
            <ac:picMk id="6" creationId="{9A961336-2D5C-F6B0-FBB3-63CB82B46DF7}"/>
          </ac:picMkLst>
        </pc:picChg>
      </pc:sldChg>
    </pc:docChg>
  </pc:docChgLst>
  <pc:docChgLst>
    <pc:chgData name="Andreas Dim" userId="866b12aa-3e45-4b36-93f5-7b30f9043169" providerId="ADAL" clId="{B94BD59D-6BAC-4A01-966B-EA606DAE3A44}"/>
    <pc:docChg chg="undo custSel addSld delSld modSld sldOrd">
      <pc:chgData name="Andreas Dim" userId="866b12aa-3e45-4b36-93f5-7b30f9043169" providerId="ADAL" clId="{B94BD59D-6BAC-4A01-966B-EA606DAE3A44}" dt="2024-08-26T08:05:14.205" v="1481" actId="47"/>
      <pc:docMkLst>
        <pc:docMk/>
      </pc:docMkLst>
      <pc:sldChg chg="del">
        <pc:chgData name="Andreas Dim" userId="866b12aa-3e45-4b36-93f5-7b30f9043169" providerId="ADAL" clId="{B94BD59D-6BAC-4A01-966B-EA606DAE3A44}" dt="2024-08-23T11:34:34.674" v="1" actId="47"/>
        <pc:sldMkLst>
          <pc:docMk/>
          <pc:sldMk cId="1123512405" sldId="257"/>
        </pc:sldMkLst>
      </pc:sldChg>
      <pc:sldChg chg="del">
        <pc:chgData name="Andreas Dim" userId="866b12aa-3e45-4b36-93f5-7b30f9043169" providerId="ADAL" clId="{B94BD59D-6BAC-4A01-966B-EA606DAE3A44}" dt="2024-08-23T11:34:34.674" v="1" actId="47"/>
        <pc:sldMkLst>
          <pc:docMk/>
          <pc:sldMk cId="4277955326" sldId="259"/>
        </pc:sldMkLst>
      </pc:sldChg>
      <pc:sldChg chg="del">
        <pc:chgData name="Andreas Dim" userId="866b12aa-3e45-4b36-93f5-7b30f9043169" providerId="ADAL" clId="{B94BD59D-6BAC-4A01-966B-EA606DAE3A44}" dt="2024-08-23T11:34:34.674" v="1" actId="47"/>
        <pc:sldMkLst>
          <pc:docMk/>
          <pc:sldMk cId="1757308954" sldId="260"/>
        </pc:sldMkLst>
      </pc:sldChg>
      <pc:sldChg chg="del">
        <pc:chgData name="Andreas Dim" userId="866b12aa-3e45-4b36-93f5-7b30f9043169" providerId="ADAL" clId="{B94BD59D-6BAC-4A01-966B-EA606DAE3A44}" dt="2024-08-23T11:34:34.674" v="1" actId="47"/>
        <pc:sldMkLst>
          <pc:docMk/>
          <pc:sldMk cId="4196279324" sldId="261"/>
        </pc:sldMkLst>
      </pc:sldChg>
      <pc:sldChg chg="addSp delSp modSp add mod ord setBg chgLayout">
        <pc:chgData name="Andreas Dim" userId="866b12aa-3e45-4b36-93f5-7b30f9043169" providerId="ADAL" clId="{B94BD59D-6BAC-4A01-966B-EA606DAE3A44}" dt="2024-08-26T07:23:42.032" v="1298"/>
        <pc:sldMkLst>
          <pc:docMk/>
          <pc:sldMk cId="0" sldId="264"/>
        </pc:sldMkLst>
        <pc:spChg chg="add mod">
          <ac:chgData name="Andreas Dim" userId="866b12aa-3e45-4b36-93f5-7b30f9043169" providerId="ADAL" clId="{B94BD59D-6BAC-4A01-966B-EA606DAE3A44}" dt="2024-08-23T13:25:11.994" v="921"/>
          <ac:spMkLst>
            <pc:docMk/>
            <pc:sldMk cId="0" sldId="264"/>
            <ac:spMk id="2" creationId="{20514C1C-FB2E-CC65-6218-5F6BE18C3CB2}"/>
          </ac:spMkLst>
        </pc:spChg>
        <pc:spChg chg="add mod">
          <ac:chgData name="Andreas Dim" userId="866b12aa-3e45-4b36-93f5-7b30f9043169" providerId="ADAL" clId="{B94BD59D-6BAC-4A01-966B-EA606DAE3A44}" dt="2024-08-23T13:25:11.994" v="921"/>
          <ac:spMkLst>
            <pc:docMk/>
            <pc:sldMk cId="0" sldId="264"/>
            <ac:spMk id="3" creationId="{6E98D7CD-9F3A-7AFC-503F-EFE5293B9BEB}"/>
          </ac:spMkLst>
        </pc:spChg>
        <pc:spChg chg="add mod">
          <ac:chgData name="Andreas Dim" userId="866b12aa-3e45-4b36-93f5-7b30f9043169" providerId="ADAL" clId="{B94BD59D-6BAC-4A01-966B-EA606DAE3A44}" dt="2024-08-23T13:25:11.994" v="921"/>
          <ac:spMkLst>
            <pc:docMk/>
            <pc:sldMk cId="0" sldId="264"/>
            <ac:spMk id="4" creationId="{BBF8D2FA-796F-7AC2-AC3E-3C2C0131A352}"/>
          </ac:spMkLst>
        </pc:spChg>
        <pc:spChg chg="mod ord">
          <ac:chgData name="Andreas Dim" userId="866b12aa-3e45-4b36-93f5-7b30f9043169" providerId="ADAL" clId="{B94BD59D-6BAC-4A01-966B-EA606DAE3A44}" dt="2024-08-23T13:24:40.157" v="917" actId="700"/>
          <ac:spMkLst>
            <pc:docMk/>
            <pc:sldMk cId="0" sldId="264"/>
            <ac:spMk id="6147" creationId="{BD331D80-B0B7-EE5B-C271-1729D6699D38}"/>
          </ac:spMkLst>
        </pc:spChg>
        <pc:spChg chg="mod ord">
          <ac:chgData name="Andreas Dim" userId="866b12aa-3e45-4b36-93f5-7b30f9043169" providerId="ADAL" clId="{B94BD59D-6BAC-4A01-966B-EA606DAE3A44}" dt="2024-08-23T13:24:40.157" v="917" actId="700"/>
          <ac:spMkLst>
            <pc:docMk/>
            <pc:sldMk cId="0" sldId="264"/>
            <ac:spMk id="19457" creationId="{94C28F76-2288-C023-8086-F06B9E33ADEB}"/>
          </ac:spMkLst>
        </pc:spChg>
        <pc:spChg chg="del">
          <ac:chgData name="Andreas Dim" userId="866b12aa-3e45-4b36-93f5-7b30f9043169" providerId="ADAL" clId="{B94BD59D-6BAC-4A01-966B-EA606DAE3A44}" dt="2024-08-23T13:19:15.974" v="893" actId="478"/>
          <ac:spMkLst>
            <pc:docMk/>
            <pc:sldMk cId="0" sldId="264"/>
            <ac:spMk id="19459" creationId="{0A109E95-CE05-8B30-22D7-FA1123084618}"/>
          </ac:spMkLst>
        </pc:spChg>
      </pc:sldChg>
      <pc:sldChg chg="addSp delSp modSp add mod ord modClrScheme chgLayout">
        <pc:chgData name="Andreas Dim" userId="866b12aa-3e45-4b36-93f5-7b30f9043169" providerId="ADAL" clId="{B94BD59D-6BAC-4A01-966B-EA606DAE3A44}" dt="2024-08-26T08:04:57.239" v="1478"/>
        <pc:sldMkLst>
          <pc:docMk/>
          <pc:sldMk cId="0" sldId="265"/>
        </pc:sldMkLst>
        <pc:spChg chg="add mod">
          <ac:chgData name="Andreas Dim" userId="866b12aa-3e45-4b36-93f5-7b30f9043169" providerId="ADAL" clId="{B94BD59D-6BAC-4A01-966B-EA606DAE3A44}" dt="2024-08-23T13:25:16.434" v="923"/>
          <ac:spMkLst>
            <pc:docMk/>
            <pc:sldMk cId="0" sldId="265"/>
            <ac:spMk id="2" creationId="{6F9EFD5C-DFC7-C814-0B13-9016347112E8}"/>
          </ac:spMkLst>
        </pc:spChg>
        <pc:spChg chg="add mod">
          <ac:chgData name="Andreas Dim" userId="866b12aa-3e45-4b36-93f5-7b30f9043169" providerId="ADAL" clId="{B94BD59D-6BAC-4A01-966B-EA606DAE3A44}" dt="2024-08-23T13:25:16.434" v="923"/>
          <ac:spMkLst>
            <pc:docMk/>
            <pc:sldMk cId="0" sldId="265"/>
            <ac:spMk id="3" creationId="{A72CAB7B-32AD-0874-7DBD-85FA7C2453AC}"/>
          </ac:spMkLst>
        </pc:spChg>
        <pc:spChg chg="add mod">
          <ac:chgData name="Andreas Dim" userId="866b12aa-3e45-4b36-93f5-7b30f9043169" providerId="ADAL" clId="{B94BD59D-6BAC-4A01-966B-EA606DAE3A44}" dt="2024-08-23T13:25:16.434" v="923"/>
          <ac:spMkLst>
            <pc:docMk/>
            <pc:sldMk cId="0" sldId="265"/>
            <ac:spMk id="4" creationId="{FB301E0A-F666-8ADA-BB16-242A611BD87D}"/>
          </ac:spMkLst>
        </pc:spChg>
        <pc:spChg chg="mod ord">
          <ac:chgData name="Andreas Dim" userId="866b12aa-3e45-4b36-93f5-7b30f9043169" providerId="ADAL" clId="{B94BD59D-6BAC-4A01-966B-EA606DAE3A44}" dt="2024-08-23T13:24:46.118" v="918" actId="700"/>
          <ac:spMkLst>
            <pc:docMk/>
            <pc:sldMk cId="0" sldId="265"/>
            <ac:spMk id="20481" creationId="{EBC62467-AF25-0A3A-13AE-7DCFD7350FB9}"/>
          </ac:spMkLst>
        </pc:spChg>
        <pc:spChg chg="mod ord">
          <ac:chgData name="Andreas Dim" userId="866b12aa-3e45-4b36-93f5-7b30f9043169" providerId="ADAL" clId="{B94BD59D-6BAC-4A01-966B-EA606DAE3A44}" dt="2024-08-26T08:04:47.502" v="1476" actId="20577"/>
          <ac:spMkLst>
            <pc:docMk/>
            <pc:sldMk cId="0" sldId="265"/>
            <ac:spMk id="20482" creationId="{742BC460-7CC1-84A6-365C-D68C6E47C564}"/>
          </ac:spMkLst>
        </pc:spChg>
        <pc:spChg chg="del mod ord">
          <ac:chgData name="Andreas Dim" userId="866b12aa-3e45-4b36-93f5-7b30f9043169" providerId="ADAL" clId="{B94BD59D-6BAC-4A01-966B-EA606DAE3A44}" dt="2024-08-23T13:25:16.240" v="922" actId="478"/>
          <ac:spMkLst>
            <pc:docMk/>
            <pc:sldMk cId="0" sldId="265"/>
            <ac:spMk id="20483" creationId="{97EDC872-9629-E9EE-19DB-18A4263C45ED}"/>
          </ac:spMkLst>
        </pc:spChg>
      </pc:sldChg>
      <pc:sldChg chg="addSp delSp modSp add del mod modClrScheme chgLayout">
        <pc:chgData name="Andreas Dim" userId="866b12aa-3e45-4b36-93f5-7b30f9043169" providerId="ADAL" clId="{B94BD59D-6BAC-4A01-966B-EA606DAE3A44}" dt="2024-08-23T13:26:46.751" v="962"/>
        <pc:sldMkLst>
          <pc:docMk/>
          <pc:sldMk cId="0" sldId="266"/>
        </pc:sldMkLst>
        <pc:spChg chg="add mod">
          <ac:chgData name="Andreas Dim" userId="866b12aa-3e45-4b36-93f5-7b30f9043169" providerId="ADAL" clId="{B94BD59D-6BAC-4A01-966B-EA606DAE3A44}" dt="2024-08-23T13:26:44.406" v="960"/>
          <ac:spMkLst>
            <pc:docMk/>
            <pc:sldMk cId="0" sldId="266"/>
            <ac:spMk id="2" creationId="{91ED619A-1A7C-CBCF-B286-8AB21E6E9155}"/>
          </ac:spMkLst>
        </pc:spChg>
        <pc:spChg chg="add mod">
          <ac:chgData name="Andreas Dim" userId="866b12aa-3e45-4b36-93f5-7b30f9043169" providerId="ADAL" clId="{B94BD59D-6BAC-4A01-966B-EA606DAE3A44}" dt="2024-08-23T13:26:44.406" v="960"/>
          <ac:spMkLst>
            <pc:docMk/>
            <pc:sldMk cId="0" sldId="266"/>
            <ac:spMk id="3" creationId="{984AF9E2-FB62-2358-6234-62AC35B43C36}"/>
          </ac:spMkLst>
        </pc:spChg>
        <pc:spChg chg="add mod">
          <ac:chgData name="Andreas Dim" userId="866b12aa-3e45-4b36-93f5-7b30f9043169" providerId="ADAL" clId="{B94BD59D-6BAC-4A01-966B-EA606DAE3A44}" dt="2024-08-23T13:26:44.406" v="960"/>
          <ac:spMkLst>
            <pc:docMk/>
            <pc:sldMk cId="0" sldId="266"/>
            <ac:spMk id="4" creationId="{3DDDFC4D-0726-738A-39B6-D17D42BAE93D}"/>
          </ac:spMkLst>
        </pc:spChg>
        <pc:spChg chg="add mod">
          <ac:chgData name="Andreas Dim" userId="866b12aa-3e45-4b36-93f5-7b30f9043169" providerId="ADAL" clId="{B94BD59D-6BAC-4A01-966B-EA606DAE3A44}" dt="2024-08-23T13:26:46.751" v="962"/>
          <ac:spMkLst>
            <pc:docMk/>
            <pc:sldMk cId="0" sldId="266"/>
            <ac:spMk id="5" creationId="{7008E4A1-ABEE-558C-07C3-46C35BF7FDAF}"/>
          </ac:spMkLst>
        </pc:spChg>
        <pc:spChg chg="add mod">
          <ac:chgData name="Andreas Dim" userId="866b12aa-3e45-4b36-93f5-7b30f9043169" providerId="ADAL" clId="{B94BD59D-6BAC-4A01-966B-EA606DAE3A44}" dt="2024-08-23T13:26:46.751" v="962"/>
          <ac:spMkLst>
            <pc:docMk/>
            <pc:sldMk cId="0" sldId="266"/>
            <ac:spMk id="6" creationId="{CB9FDE24-5BB8-0782-DDC2-C700B55AAF88}"/>
          </ac:spMkLst>
        </pc:spChg>
        <pc:spChg chg="add mod">
          <ac:chgData name="Andreas Dim" userId="866b12aa-3e45-4b36-93f5-7b30f9043169" providerId="ADAL" clId="{B94BD59D-6BAC-4A01-966B-EA606DAE3A44}" dt="2024-08-23T13:26:46.751" v="962"/>
          <ac:spMkLst>
            <pc:docMk/>
            <pc:sldMk cId="0" sldId="266"/>
            <ac:spMk id="7" creationId="{317D98A9-790E-17D8-4BA0-28F2EB1FF597}"/>
          </ac:spMkLst>
        </pc:spChg>
        <pc:spChg chg="mod ord">
          <ac:chgData name="Andreas Dim" userId="866b12aa-3e45-4b36-93f5-7b30f9043169" providerId="ADAL" clId="{B94BD59D-6BAC-4A01-966B-EA606DAE3A44}" dt="2024-08-23T13:25:00.154" v="920" actId="700"/>
          <ac:spMkLst>
            <pc:docMk/>
            <pc:sldMk cId="0" sldId="266"/>
            <ac:spMk id="21505" creationId="{225EFE9F-9C1F-6F10-00DA-561519554AB6}"/>
          </ac:spMkLst>
        </pc:spChg>
        <pc:spChg chg="mod ord">
          <ac:chgData name="Andreas Dim" userId="866b12aa-3e45-4b36-93f5-7b30f9043169" providerId="ADAL" clId="{B94BD59D-6BAC-4A01-966B-EA606DAE3A44}" dt="2024-08-23T13:25:46.773" v="931" actId="20577"/>
          <ac:spMkLst>
            <pc:docMk/>
            <pc:sldMk cId="0" sldId="266"/>
            <ac:spMk id="21506" creationId="{0456A630-C126-7448-CA5C-A30F22D8BE3D}"/>
          </ac:spMkLst>
        </pc:spChg>
        <pc:spChg chg="del mod ord">
          <ac:chgData name="Andreas Dim" userId="866b12aa-3e45-4b36-93f5-7b30f9043169" providerId="ADAL" clId="{B94BD59D-6BAC-4A01-966B-EA606DAE3A44}" dt="2024-08-23T13:25:49.149" v="932" actId="478"/>
          <ac:spMkLst>
            <pc:docMk/>
            <pc:sldMk cId="0" sldId="266"/>
            <ac:spMk id="21507" creationId="{37339166-FA29-88B0-595B-44407D220191}"/>
          </ac:spMkLst>
        </pc:spChg>
      </pc:sldChg>
      <pc:sldChg chg="addSp delSp modSp add del mod modClrScheme chgLayout">
        <pc:chgData name="Andreas Dim" userId="866b12aa-3e45-4b36-93f5-7b30f9043169" providerId="ADAL" clId="{B94BD59D-6BAC-4A01-966B-EA606DAE3A44}" dt="2024-08-23T13:26:48.283" v="963"/>
        <pc:sldMkLst>
          <pc:docMk/>
          <pc:sldMk cId="0" sldId="267"/>
        </pc:sldMkLst>
        <pc:spChg chg="add mod">
          <ac:chgData name="Andreas Dim" userId="866b12aa-3e45-4b36-93f5-7b30f9043169" providerId="ADAL" clId="{B94BD59D-6BAC-4A01-966B-EA606DAE3A44}" dt="2024-08-23T13:26:48.283" v="963"/>
          <ac:spMkLst>
            <pc:docMk/>
            <pc:sldMk cId="0" sldId="267"/>
            <ac:spMk id="2" creationId="{570B0FD1-3A54-68D3-EC41-35231CEAD064}"/>
          </ac:spMkLst>
        </pc:spChg>
        <pc:spChg chg="add mod">
          <ac:chgData name="Andreas Dim" userId="866b12aa-3e45-4b36-93f5-7b30f9043169" providerId="ADAL" clId="{B94BD59D-6BAC-4A01-966B-EA606DAE3A44}" dt="2024-08-23T13:26:48.283" v="963"/>
          <ac:spMkLst>
            <pc:docMk/>
            <pc:sldMk cId="0" sldId="267"/>
            <ac:spMk id="3" creationId="{ACFD0403-7725-659B-98B3-A3D557D0A781}"/>
          </ac:spMkLst>
        </pc:spChg>
        <pc:spChg chg="add mod">
          <ac:chgData name="Andreas Dim" userId="866b12aa-3e45-4b36-93f5-7b30f9043169" providerId="ADAL" clId="{B94BD59D-6BAC-4A01-966B-EA606DAE3A44}" dt="2024-08-23T13:26:48.283" v="963"/>
          <ac:spMkLst>
            <pc:docMk/>
            <pc:sldMk cId="0" sldId="267"/>
            <ac:spMk id="4" creationId="{6AFCE066-35C0-6007-BA32-EA3636B86D60}"/>
          </ac:spMkLst>
        </pc:spChg>
        <pc:spChg chg="mod ord">
          <ac:chgData name="Andreas Dim" userId="866b12aa-3e45-4b36-93f5-7b30f9043169" providerId="ADAL" clId="{B94BD59D-6BAC-4A01-966B-EA606DAE3A44}" dt="2024-08-23T13:25:00.154" v="920" actId="700"/>
          <ac:spMkLst>
            <pc:docMk/>
            <pc:sldMk cId="0" sldId="267"/>
            <ac:spMk id="22529" creationId="{C5B580DC-77F3-B15E-E748-82D09C786B27}"/>
          </ac:spMkLst>
        </pc:spChg>
        <pc:spChg chg="mod ord">
          <ac:chgData name="Andreas Dim" userId="866b12aa-3e45-4b36-93f5-7b30f9043169" providerId="ADAL" clId="{B94BD59D-6BAC-4A01-966B-EA606DAE3A44}" dt="2024-08-23T13:25:00.154" v="920" actId="700"/>
          <ac:spMkLst>
            <pc:docMk/>
            <pc:sldMk cId="0" sldId="267"/>
            <ac:spMk id="22530" creationId="{FBFF48CD-E040-C464-726D-FF76E927A223}"/>
          </ac:spMkLst>
        </pc:spChg>
        <pc:spChg chg="del mod ord">
          <ac:chgData name="Andreas Dim" userId="866b12aa-3e45-4b36-93f5-7b30f9043169" providerId="ADAL" clId="{B94BD59D-6BAC-4A01-966B-EA606DAE3A44}" dt="2024-08-23T13:25:52.055" v="933" actId="478"/>
          <ac:spMkLst>
            <pc:docMk/>
            <pc:sldMk cId="0" sldId="267"/>
            <ac:spMk id="22531" creationId="{A5EA3104-5431-915E-4B2F-087F787C75B4}"/>
          </ac:spMkLst>
        </pc:spChg>
      </pc:sldChg>
      <pc:sldChg chg="addSp delSp modSp add del mod modClrScheme chgLayout">
        <pc:chgData name="Andreas Dim" userId="866b12aa-3e45-4b36-93f5-7b30f9043169" providerId="ADAL" clId="{B94BD59D-6BAC-4A01-966B-EA606DAE3A44}" dt="2024-08-23T13:26:51.050" v="965"/>
        <pc:sldMkLst>
          <pc:docMk/>
          <pc:sldMk cId="0" sldId="268"/>
        </pc:sldMkLst>
        <pc:spChg chg="add mod">
          <ac:chgData name="Andreas Dim" userId="866b12aa-3e45-4b36-93f5-7b30f9043169" providerId="ADAL" clId="{B94BD59D-6BAC-4A01-966B-EA606DAE3A44}" dt="2024-08-23T13:26:51.050" v="965"/>
          <ac:spMkLst>
            <pc:docMk/>
            <pc:sldMk cId="0" sldId="268"/>
            <ac:spMk id="2" creationId="{1902116A-F162-924C-B618-4BD009ADFCDC}"/>
          </ac:spMkLst>
        </pc:spChg>
        <pc:spChg chg="mod ord">
          <ac:chgData name="Andreas Dim" userId="866b12aa-3e45-4b36-93f5-7b30f9043169" providerId="ADAL" clId="{B94BD59D-6BAC-4A01-966B-EA606DAE3A44}" dt="2024-08-23T13:25:00.154" v="920" actId="700"/>
          <ac:spMkLst>
            <pc:docMk/>
            <pc:sldMk cId="0" sldId="268"/>
            <ac:spMk id="3" creationId="{3F2B76CB-DCB6-C6CA-8ECD-537B6B6FF2AC}"/>
          </ac:spMkLst>
        </pc:spChg>
        <pc:spChg chg="add mod">
          <ac:chgData name="Andreas Dim" userId="866b12aa-3e45-4b36-93f5-7b30f9043169" providerId="ADAL" clId="{B94BD59D-6BAC-4A01-966B-EA606DAE3A44}" dt="2024-08-23T13:26:51.050" v="965"/>
          <ac:spMkLst>
            <pc:docMk/>
            <pc:sldMk cId="0" sldId="268"/>
            <ac:spMk id="4" creationId="{21847AC6-B9A3-6E4D-C827-2F01A18C9289}"/>
          </ac:spMkLst>
        </pc:spChg>
        <pc:spChg chg="add mod">
          <ac:chgData name="Andreas Dim" userId="866b12aa-3e45-4b36-93f5-7b30f9043169" providerId="ADAL" clId="{B94BD59D-6BAC-4A01-966B-EA606DAE3A44}" dt="2024-08-23T13:26:51.050" v="965"/>
          <ac:spMkLst>
            <pc:docMk/>
            <pc:sldMk cId="0" sldId="268"/>
            <ac:spMk id="5" creationId="{548ECB90-2404-4029-8FCD-BEAE1A5DCAFC}"/>
          </ac:spMkLst>
        </pc:spChg>
        <pc:spChg chg="mod ord">
          <ac:chgData name="Andreas Dim" userId="866b12aa-3e45-4b36-93f5-7b30f9043169" providerId="ADAL" clId="{B94BD59D-6BAC-4A01-966B-EA606DAE3A44}" dt="2024-08-23T13:25:00.154" v="920" actId="700"/>
          <ac:spMkLst>
            <pc:docMk/>
            <pc:sldMk cId="0" sldId="268"/>
            <ac:spMk id="24577" creationId="{E4795352-174C-FD73-3970-8167B050ED86}"/>
          </ac:spMkLst>
        </pc:spChg>
        <pc:spChg chg="del mod ord">
          <ac:chgData name="Andreas Dim" userId="866b12aa-3e45-4b36-93f5-7b30f9043169" providerId="ADAL" clId="{B94BD59D-6BAC-4A01-966B-EA606DAE3A44}" dt="2024-08-23T13:25:55.797" v="935" actId="478"/>
          <ac:spMkLst>
            <pc:docMk/>
            <pc:sldMk cId="0" sldId="268"/>
            <ac:spMk id="24579" creationId="{BA235410-FC5B-B069-B953-CD8D3B58C973}"/>
          </ac:spMkLst>
        </pc:spChg>
      </pc:sldChg>
      <pc:sldChg chg="addSp delSp modSp add del mod modClrScheme chgLayout">
        <pc:chgData name="Andreas Dim" userId="866b12aa-3e45-4b36-93f5-7b30f9043169" providerId="ADAL" clId="{B94BD59D-6BAC-4A01-966B-EA606DAE3A44}" dt="2024-08-23T13:26:49.871" v="964"/>
        <pc:sldMkLst>
          <pc:docMk/>
          <pc:sldMk cId="0" sldId="269"/>
        </pc:sldMkLst>
        <pc:spChg chg="add mod">
          <ac:chgData name="Andreas Dim" userId="866b12aa-3e45-4b36-93f5-7b30f9043169" providerId="ADAL" clId="{B94BD59D-6BAC-4A01-966B-EA606DAE3A44}" dt="2024-08-23T13:26:49.871" v="964"/>
          <ac:spMkLst>
            <pc:docMk/>
            <pc:sldMk cId="0" sldId="269"/>
            <ac:spMk id="2" creationId="{BEF9F36C-8C14-7170-BE28-DE50D432E084}"/>
          </ac:spMkLst>
        </pc:spChg>
        <pc:spChg chg="add mod">
          <ac:chgData name="Andreas Dim" userId="866b12aa-3e45-4b36-93f5-7b30f9043169" providerId="ADAL" clId="{B94BD59D-6BAC-4A01-966B-EA606DAE3A44}" dt="2024-08-23T13:26:49.871" v="964"/>
          <ac:spMkLst>
            <pc:docMk/>
            <pc:sldMk cId="0" sldId="269"/>
            <ac:spMk id="3" creationId="{327A0747-4574-9D3B-0816-A255CCCAC66E}"/>
          </ac:spMkLst>
        </pc:spChg>
        <pc:spChg chg="add mod">
          <ac:chgData name="Andreas Dim" userId="866b12aa-3e45-4b36-93f5-7b30f9043169" providerId="ADAL" clId="{B94BD59D-6BAC-4A01-966B-EA606DAE3A44}" dt="2024-08-23T13:26:49.871" v="964"/>
          <ac:spMkLst>
            <pc:docMk/>
            <pc:sldMk cId="0" sldId="269"/>
            <ac:spMk id="4" creationId="{ED7E02F9-75DF-CDC7-7FA9-DA6DBCCCE0FA}"/>
          </ac:spMkLst>
        </pc:spChg>
        <pc:spChg chg="mod ord">
          <ac:chgData name="Andreas Dim" userId="866b12aa-3e45-4b36-93f5-7b30f9043169" providerId="ADAL" clId="{B94BD59D-6BAC-4A01-966B-EA606DAE3A44}" dt="2024-08-23T13:25:00.154" v="920" actId="700"/>
          <ac:spMkLst>
            <pc:docMk/>
            <pc:sldMk cId="0" sldId="269"/>
            <ac:spMk id="23553" creationId="{C84B52B9-A97B-9259-38B5-6CBE6784A83A}"/>
          </ac:spMkLst>
        </pc:spChg>
        <pc:spChg chg="mod ord">
          <ac:chgData name="Andreas Dim" userId="866b12aa-3e45-4b36-93f5-7b30f9043169" providerId="ADAL" clId="{B94BD59D-6BAC-4A01-966B-EA606DAE3A44}" dt="2024-08-23T13:25:00.154" v="920" actId="700"/>
          <ac:spMkLst>
            <pc:docMk/>
            <pc:sldMk cId="0" sldId="269"/>
            <ac:spMk id="23554" creationId="{0306FB2E-93D5-362D-3E60-B928798F6A82}"/>
          </ac:spMkLst>
        </pc:spChg>
        <pc:spChg chg="del mod ord">
          <ac:chgData name="Andreas Dim" userId="866b12aa-3e45-4b36-93f5-7b30f9043169" providerId="ADAL" clId="{B94BD59D-6BAC-4A01-966B-EA606DAE3A44}" dt="2024-08-23T13:25:53.891" v="934" actId="478"/>
          <ac:spMkLst>
            <pc:docMk/>
            <pc:sldMk cId="0" sldId="269"/>
            <ac:spMk id="23555" creationId="{F127B62D-2F6A-9918-75DC-E80BC4ECEFE4}"/>
          </ac:spMkLst>
        </pc:spChg>
      </pc:sldChg>
      <pc:sldChg chg="addSp delSp modSp add del mod modClrScheme chgLayout">
        <pc:chgData name="Andreas Dim" userId="866b12aa-3e45-4b36-93f5-7b30f9043169" providerId="ADAL" clId="{B94BD59D-6BAC-4A01-966B-EA606DAE3A44}" dt="2024-08-23T13:26:52.676" v="966"/>
        <pc:sldMkLst>
          <pc:docMk/>
          <pc:sldMk cId="0" sldId="270"/>
        </pc:sldMkLst>
        <pc:spChg chg="add mod">
          <ac:chgData name="Andreas Dim" userId="866b12aa-3e45-4b36-93f5-7b30f9043169" providerId="ADAL" clId="{B94BD59D-6BAC-4A01-966B-EA606DAE3A44}" dt="2024-08-23T13:26:52.676" v="966"/>
          <ac:spMkLst>
            <pc:docMk/>
            <pc:sldMk cId="0" sldId="270"/>
            <ac:spMk id="2" creationId="{52887E20-2F02-04F7-9D2D-1CCAB06C04B5}"/>
          </ac:spMkLst>
        </pc:spChg>
        <pc:spChg chg="add mod">
          <ac:chgData name="Andreas Dim" userId="866b12aa-3e45-4b36-93f5-7b30f9043169" providerId="ADAL" clId="{B94BD59D-6BAC-4A01-966B-EA606DAE3A44}" dt="2024-08-23T13:26:52.676" v="966"/>
          <ac:spMkLst>
            <pc:docMk/>
            <pc:sldMk cId="0" sldId="270"/>
            <ac:spMk id="3" creationId="{D4422938-28E9-F834-7E77-9FB267B2C3F4}"/>
          </ac:spMkLst>
        </pc:spChg>
        <pc:spChg chg="add mod">
          <ac:chgData name="Andreas Dim" userId="866b12aa-3e45-4b36-93f5-7b30f9043169" providerId="ADAL" clId="{B94BD59D-6BAC-4A01-966B-EA606DAE3A44}" dt="2024-08-23T13:26:52.676" v="966"/>
          <ac:spMkLst>
            <pc:docMk/>
            <pc:sldMk cId="0" sldId="270"/>
            <ac:spMk id="4" creationId="{3EA5EFAA-AFE3-D480-05BE-EEE56CAFC23A}"/>
          </ac:spMkLst>
        </pc:spChg>
        <pc:spChg chg="mod ord">
          <ac:chgData name="Andreas Dim" userId="866b12aa-3e45-4b36-93f5-7b30f9043169" providerId="ADAL" clId="{B94BD59D-6BAC-4A01-966B-EA606DAE3A44}" dt="2024-08-23T13:25:00.154" v="920" actId="700"/>
          <ac:spMkLst>
            <pc:docMk/>
            <pc:sldMk cId="0" sldId="270"/>
            <ac:spMk id="25601" creationId="{B4B354B4-0A14-552C-53DB-F71FD2CA867B}"/>
          </ac:spMkLst>
        </pc:spChg>
        <pc:spChg chg="mod ord">
          <ac:chgData name="Andreas Dim" userId="866b12aa-3e45-4b36-93f5-7b30f9043169" providerId="ADAL" clId="{B94BD59D-6BAC-4A01-966B-EA606DAE3A44}" dt="2024-08-23T13:25:00.154" v="920" actId="700"/>
          <ac:spMkLst>
            <pc:docMk/>
            <pc:sldMk cId="0" sldId="270"/>
            <ac:spMk id="25602" creationId="{0D40FF8E-DECE-6CAB-A830-D5D777FFCB43}"/>
          </ac:spMkLst>
        </pc:spChg>
        <pc:spChg chg="del mod ord">
          <ac:chgData name="Andreas Dim" userId="866b12aa-3e45-4b36-93f5-7b30f9043169" providerId="ADAL" clId="{B94BD59D-6BAC-4A01-966B-EA606DAE3A44}" dt="2024-08-23T13:25:57.568" v="936" actId="478"/>
          <ac:spMkLst>
            <pc:docMk/>
            <pc:sldMk cId="0" sldId="270"/>
            <ac:spMk id="25603" creationId="{2E764CDD-6622-759F-BF06-ACEBC2139F40}"/>
          </ac:spMkLst>
        </pc:spChg>
      </pc:sldChg>
      <pc:sldChg chg="addSp delSp modSp add del mod modClrScheme chgLayout">
        <pc:chgData name="Andreas Dim" userId="866b12aa-3e45-4b36-93f5-7b30f9043169" providerId="ADAL" clId="{B94BD59D-6BAC-4A01-966B-EA606DAE3A44}" dt="2024-08-23T13:26:53.804" v="967"/>
        <pc:sldMkLst>
          <pc:docMk/>
          <pc:sldMk cId="0" sldId="271"/>
        </pc:sldMkLst>
        <pc:spChg chg="add mod">
          <ac:chgData name="Andreas Dim" userId="866b12aa-3e45-4b36-93f5-7b30f9043169" providerId="ADAL" clId="{B94BD59D-6BAC-4A01-966B-EA606DAE3A44}" dt="2024-08-23T13:26:53.804" v="967"/>
          <ac:spMkLst>
            <pc:docMk/>
            <pc:sldMk cId="0" sldId="271"/>
            <ac:spMk id="2" creationId="{435112F6-9DB1-A86D-C2C0-9A6B66F1A362}"/>
          </ac:spMkLst>
        </pc:spChg>
        <pc:spChg chg="add mod">
          <ac:chgData name="Andreas Dim" userId="866b12aa-3e45-4b36-93f5-7b30f9043169" providerId="ADAL" clId="{B94BD59D-6BAC-4A01-966B-EA606DAE3A44}" dt="2024-08-23T13:26:53.804" v="967"/>
          <ac:spMkLst>
            <pc:docMk/>
            <pc:sldMk cId="0" sldId="271"/>
            <ac:spMk id="3" creationId="{EF266571-AEF3-6F17-7E58-F3C76C78099E}"/>
          </ac:spMkLst>
        </pc:spChg>
        <pc:spChg chg="add mod">
          <ac:chgData name="Andreas Dim" userId="866b12aa-3e45-4b36-93f5-7b30f9043169" providerId="ADAL" clId="{B94BD59D-6BAC-4A01-966B-EA606DAE3A44}" dt="2024-08-23T13:26:53.804" v="967"/>
          <ac:spMkLst>
            <pc:docMk/>
            <pc:sldMk cId="0" sldId="271"/>
            <ac:spMk id="4" creationId="{3012A04B-3802-F171-7AB3-4BD471DDE512}"/>
          </ac:spMkLst>
        </pc:spChg>
        <pc:spChg chg="mod ord">
          <ac:chgData name="Andreas Dim" userId="866b12aa-3e45-4b36-93f5-7b30f9043169" providerId="ADAL" clId="{B94BD59D-6BAC-4A01-966B-EA606DAE3A44}" dt="2024-08-23T13:25:00.154" v="920" actId="700"/>
          <ac:spMkLst>
            <pc:docMk/>
            <pc:sldMk cId="0" sldId="271"/>
            <ac:spMk id="26625" creationId="{845AFFBC-FBB6-F482-2F4D-816D12B6831A}"/>
          </ac:spMkLst>
        </pc:spChg>
        <pc:spChg chg="mod ord">
          <ac:chgData name="Andreas Dim" userId="866b12aa-3e45-4b36-93f5-7b30f9043169" providerId="ADAL" clId="{B94BD59D-6BAC-4A01-966B-EA606DAE3A44}" dt="2024-08-23T13:25:00.154" v="920" actId="700"/>
          <ac:spMkLst>
            <pc:docMk/>
            <pc:sldMk cId="0" sldId="271"/>
            <ac:spMk id="26626" creationId="{4FFB06F0-0895-8073-78CC-0DDA7CF2E0C0}"/>
          </ac:spMkLst>
        </pc:spChg>
        <pc:spChg chg="del mod ord">
          <ac:chgData name="Andreas Dim" userId="866b12aa-3e45-4b36-93f5-7b30f9043169" providerId="ADAL" clId="{B94BD59D-6BAC-4A01-966B-EA606DAE3A44}" dt="2024-08-23T13:25:59.402" v="937" actId="478"/>
          <ac:spMkLst>
            <pc:docMk/>
            <pc:sldMk cId="0" sldId="271"/>
            <ac:spMk id="26627" creationId="{5C15A648-60E6-7E8D-355E-0B5EE50C4DFC}"/>
          </ac:spMkLst>
        </pc:spChg>
      </pc:sldChg>
      <pc:sldChg chg="addSp delSp modSp add del mod modClrScheme chgLayout">
        <pc:chgData name="Andreas Dim" userId="866b12aa-3e45-4b36-93f5-7b30f9043169" providerId="ADAL" clId="{B94BD59D-6BAC-4A01-966B-EA606DAE3A44}" dt="2024-08-23T13:26:54.660" v="968"/>
        <pc:sldMkLst>
          <pc:docMk/>
          <pc:sldMk cId="0" sldId="272"/>
        </pc:sldMkLst>
        <pc:spChg chg="add mod">
          <ac:chgData name="Andreas Dim" userId="866b12aa-3e45-4b36-93f5-7b30f9043169" providerId="ADAL" clId="{B94BD59D-6BAC-4A01-966B-EA606DAE3A44}" dt="2024-08-23T13:26:54.660" v="968"/>
          <ac:spMkLst>
            <pc:docMk/>
            <pc:sldMk cId="0" sldId="272"/>
            <ac:spMk id="2" creationId="{F0A9F5B0-26DD-7794-F8BA-A4DF5489DD41}"/>
          </ac:spMkLst>
        </pc:spChg>
        <pc:spChg chg="add mod">
          <ac:chgData name="Andreas Dim" userId="866b12aa-3e45-4b36-93f5-7b30f9043169" providerId="ADAL" clId="{B94BD59D-6BAC-4A01-966B-EA606DAE3A44}" dt="2024-08-23T13:26:54.660" v="968"/>
          <ac:spMkLst>
            <pc:docMk/>
            <pc:sldMk cId="0" sldId="272"/>
            <ac:spMk id="3" creationId="{9E95CDD0-BDA3-E10B-6276-5EC18903FD9A}"/>
          </ac:spMkLst>
        </pc:spChg>
        <pc:spChg chg="add mod">
          <ac:chgData name="Andreas Dim" userId="866b12aa-3e45-4b36-93f5-7b30f9043169" providerId="ADAL" clId="{B94BD59D-6BAC-4A01-966B-EA606DAE3A44}" dt="2024-08-23T13:26:54.660" v="968"/>
          <ac:spMkLst>
            <pc:docMk/>
            <pc:sldMk cId="0" sldId="272"/>
            <ac:spMk id="4" creationId="{78DC0256-61E5-9900-2E52-BEB7D6719B5A}"/>
          </ac:spMkLst>
        </pc:spChg>
        <pc:spChg chg="mod ord">
          <ac:chgData name="Andreas Dim" userId="866b12aa-3e45-4b36-93f5-7b30f9043169" providerId="ADAL" clId="{B94BD59D-6BAC-4A01-966B-EA606DAE3A44}" dt="2024-08-23T13:25:00.154" v="920" actId="700"/>
          <ac:spMkLst>
            <pc:docMk/>
            <pc:sldMk cId="0" sldId="272"/>
            <ac:spMk id="27649" creationId="{27967811-544B-BC7F-A847-9C287CCF343B}"/>
          </ac:spMkLst>
        </pc:spChg>
        <pc:spChg chg="mod ord">
          <ac:chgData name="Andreas Dim" userId="866b12aa-3e45-4b36-93f5-7b30f9043169" providerId="ADAL" clId="{B94BD59D-6BAC-4A01-966B-EA606DAE3A44}" dt="2024-08-23T13:25:00.154" v="920" actId="700"/>
          <ac:spMkLst>
            <pc:docMk/>
            <pc:sldMk cId="0" sldId="272"/>
            <ac:spMk id="27650" creationId="{BC46398B-E944-3BC1-DC06-0615A1BF3B34}"/>
          </ac:spMkLst>
        </pc:spChg>
        <pc:spChg chg="del mod ord">
          <ac:chgData name="Andreas Dim" userId="866b12aa-3e45-4b36-93f5-7b30f9043169" providerId="ADAL" clId="{B94BD59D-6BAC-4A01-966B-EA606DAE3A44}" dt="2024-08-23T13:26:00.637" v="938" actId="478"/>
          <ac:spMkLst>
            <pc:docMk/>
            <pc:sldMk cId="0" sldId="272"/>
            <ac:spMk id="27651" creationId="{79C02BDE-B784-564E-EFE6-05A5F3086547}"/>
          </ac:spMkLst>
        </pc:spChg>
      </pc:sldChg>
      <pc:sldChg chg="addSp delSp modSp add del mod modClrScheme chgLayout">
        <pc:chgData name="Andreas Dim" userId="866b12aa-3e45-4b36-93f5-7b30f9043169" providerId="ADAL" clId="{B94BD59D-6BAC-4A01-966B-EA606DAE3A44}" dt="2024-08-23T13:26:56.091" v="970"/>
        <pc:sldMkLst>
          <pc:docMk/>
          <pc:sldMk cId="0" sldId="273"/>
        </pc:sldMkLst>
        <pc:spChg chg="add mod">
          <ac:chgData name="Andreas Dim" userId="866b12aa-3e45-4b36-93f5-7b30f9043169" providerId="ADAL" clId="{B94BD59D-6BAC-4A01-966B-EA606DAE3A44}" dt="2024-08-23T13:26:56.091" v="970"/>
          <ac:spMkLst>
            <pc:docMk/>
            <pc:sldMk cId="0" sldId="273"/>
            <ac:spMk id="2" creationId="{5BFE80E3-1D2C-5EC9-3155-B7876F1B90C1}"/>
          </ac:spMkLst>
        </pc:spChg>
        <pc:spChg chg="add mod">
          <ac:chgData name="Andreas Dim" userId="866b12aa-3e45-4b36-93f5-7b30f9043169" providerId="ADAL" clId="{B94BD59D-6BAC-4A01-966B-EA606DAE3A44}" dt="2024-08-23T13:26:56.091" v="970"/>
          <ac:spMkLst>
            <pc:docMk/>
            <pc:sldMk cId="0" sldId="273"/>
            <ac:spMk id="3" creationId="{1BB8AB96-1A3E-F376-705A-2159CBD93DA8}"/>
          </ac:spMkLst>
        </pc:spChg>
        <pc:spChg chg="add mod">
          <ac:chgData name="Andreas Dim" userId="866b12aa-3e45-4b36-93f5-7b30f9043169" providerId="ADAL" clId="{B94BD59D-6BAC-4A01-966B-EA606DAE3A44}" dt="2024-08-23T13:26:56.091" v="970"/>
          <ac:spMkLst>
            <pc:docMk/>
            <pc:sldMk cId="0" sldId="273"/>
            <ac:spMk id="4" creationId="{8767A838-22E6-B324-C1A6-1575773D9B2A}"/>
          </ac:spMkLst>
        </pc:spChg>
        <pc:spChg chg="mod ord">
          <ac:chgData name="Andreas Dim" userId="866b12aa-3e45-4b36-93f5-7b30f9043169" providerId="ADAL" clId="{B94BD59D-6BAC-4A01-966B-EA606DAE3A44}" dt="2024-08-23T13:25:00.154" v="920" actId="700"/>
          <ac:spMkLst>
            <pc:docMk/>
            <pc:sldMk cId="0" sldId="273"/>
            <ac:spMk id="29697" creationId="{3C1B6B06-D4B9-439C-307A-C7881E03D313}"/>
          </ac:spMkLst>
        </pc:spChg>
        <pc:spChg chg="mod ord">
          <ac:chgData name="Andreas Dim" userId="866b12aa-3e45-4b36-93f5-7b30f9043169" providerId="ADAL" clId="{B94BD59D-6BAC-4A01-966B-EA606DAE3A44}" dt="2024-08-23T13:25:00.154" v="920" actId="700"/>
          <ac:spMkLst>
            <pc:docMk/>
            <pc:sldMk cId="0" sldId="273"/>
            <ac:spMk id="29698" creationId="{A3F0A571-2343-A65B-12C5-6754F228B5CD}"/>
          </ac:spMkLst>
        </pc:spChg>
        <pc:spChg chg="del mod ord">
          <ac:chgData name="Andreas Dim" userId="866b12aa-3e45-4b36-93f5-7b30f9043169" providerId="ADAL" clId="{B94BD59D-6BAC-4A01-966B-EA606DAE3A44}" dt="2024-08-23T13:26:04.344" v="940" actId="478"/>
          <ac:spMkLst>
            <pc:docMk/>
            <pc:sldMk cId="0" sldId="273"/>
            <ac:spMk id="29699" creationId="{E11FA122-EF75-C01E-F186-24ACC35A76DD}"/>
          </ac:spMkLst>
        </pc:spChg>
      </pc:sldChg>
      <pc:sldChg chg="addSp delSp modSp add del mod modClrScheme chgLayout">
        <pc:chgData name="Andreas Dim" userId="866b12aa-3e45-4b36-93f5-7b30f9043169" providerId="ADAL" clId="{B94BD59D-6BAC-4A01-966B-EA606DAE3A44}" dt="2024-08-23T13:26:56.740" v="971"/>
        <pc:sldMkLst>
          <pc:docMk/>
          <pc:sldMk cId="0" sldId="274"/>
        </pc:sldMkLst>
        <pc:spChg chg="add mod">
          <ac:chgData name="Andreas Dim" userId="866b12aa-3e45-4b36-93f5-7b30f9043169" providerId="ADAL" clId="{B94BD59D-6BAC-4A01-966B-EA606DAE3A44}" dt="2024-08-23T13:26:56.740" v="971"/>
          <ac:spMkLst>
            <pc:docMk/>
            <pc:sldMk cId="0" sldId="274"/>
            <ac:spMk id="2" creationId="{768D6BCB-64EF-7CAA-1E37-A32EFA889950}"/>
          </ac:spMkLst>
        </pc:spChg>
        <pc:spChg chg="add mod">
          <ac:chgData name="Andreas Dim" userId="866b12aa-3e45-4b36-93f5-7b30f9043169" providerId="ADAL" clId="{B94BD59D-6BAC-4A01-966B-EA606DAE3A44}" dt="2024-08-23T13:26:56.740" v="971"/>
          <ac:spMkLst>
            <pc:docMk/>
            <pc:sldMk cId="0" sldId="274"/>
            <ac:spMk id="3" creationId="{2B028341-A75A-9571-9CD7-AAC66495A687}"/>
          </ac:spMkLst>
        </pc:spChg>
        <pc:spChg chg="add mod">
          <ac:chgData name="Andreas Dim" userId="866b12aa-3e45-4b36-93f5-7b30f9043169" providerId="ADAL" clId="{B94BD59D-6BAC-4A01-966B-EA606DAE3A44}" dt="2024-08-23T13:26:56.740" v="971"/>
          <ac:spMkLst>
            <pc:docMk/>
            <pc:sldMk cId="0" sldId="274"/>
            <ac:spMk id="4" creationId="{8C108D36-4B31-8C39-A480-3D0EF3555B78}"/>
          </ac:spMkLst>
        </pc:spChg>
        <pc:spChg chg="mod ord">
          <ac:chgData name="Andreas Dim" userId="866b12aa-3e45-4b36-93f5-7b30f9043169" providerId="ADAL" clId="{B94BD59D-6BAC-4A01-966B-EA606DAE3A44}" dt="2024-08-23T13:25:00.154" v="920" actId="700"/>
          <ac:spMkLst>
            <pc:docMk/>
            <pc:sldMk cId="0" sldId="274"/>
            <ac:spMk id="30721" creationId="{4B1AC000-77F0-5B67-6DF2-021D8EF9BF0E}"/>
          </ac:spMkLst>
        </pc:spChg>
        <pc:spChg chg="mod ord">
          <ac:chgData name="Andreas Dim" userId="866b12aa-3e45-4b36-93f5-7b30f9043169" providerId="ADAL" clId="{B94BD59D-6BAC-4A01-966B-EA606DAE3A44}" dt="2024-08-23T13:25:00.154" v="920" actId="700"/>
          <ac:spMkLst>
            <pc:docMk/>
            <pc:sldMk cId="0" sldId="274"/>
            <ac:spMk id="30722" creationId="{A063A425-CA82-AFB1-BC1E-0538F5B86BC8}"/>
          </ac:spMkLst>
        </pc:spChg>
        <pc:spChg chg="del mod ord">
          <ac:chgData name="Andreas Dim" userId="866b12aa-3e45-4b36-93f5-7b30f9043169" providerId="ADAL" clId="{B94BD59D-6BAC-4A01-966B-EA606DAE3A44}" dt="2024-08-23T13:26:05.589" v="941" actId="478"/>
          <ac:spMkLst>
            <pc:docMk/>
            <pc:sldMk cId="0" sldId="274"/>
            <ac:spMk id="30723" creationId="{A1E643D4-CD0F-FB06-5CE3-8A403933C876}"/>
          </ac:spMkLst>
        </pc:spChg>
      </pc:sldChg>
      <pc:sldChg chg="addSp delSp modSp add del mod modClrScheme chgLayout">
        <pc:chgData name="Andreas Dim" userId="866b12aa-3e45-4b36-93f5-7b30f9043169" providerId="ADAL" clId="{B94BD59D-6BAC-4A01-966B-EA606DAE3A44}" dt="2024-08-23T13:26:57.450" v="972"/>
        <pc:sldMkLst>
          <pc:docMk/>
          <pc:sldMk cId="0" sldId="275"/>
        </pc:sldMkLst>
        <pc:spChg chg="add mod">
          <ac:chgData name="Andreas Dim" userId="866b12aa-3e45-4b36-93f5-7b30f9043169" providerId="ADAL" clId="{B94BD59D-6BAC-4A01-966B-EA606DAE3A44}" dt="2024-08-23T13:26:57.450" v="972"/>
          <ac:spMkLst>
            <pc:docMk/>
            <pc:sldMk cId="0" sldId="275"/>
            <ac:spMk id="2" creationId="{1B00ED85-F7FC-ABB1-7AAE-9E9310CF822F}"/>
          </ac:spMkLst>
        </pc:spChg>
        <pc:spChg chg="mod ord">
          <ac:chgData name="Andreas Dim" userId="866b12aa-3e45-4b36-93f5-7b30f9043169" providerId="ADAL" clId="{B94BD59D-6BAC-4A01-966B-EA606DAE3A44}" dt="2024-08-23T13:25:00.154" v="920" actId="700"/>
          <ac:spMkLst>
            <pc:docMk/>
            <pc:sldMk cId="0" sldId="275"/>
            <ac:spMk id="3" creationId="{BAAC7EB7-3390-67C9-CFA6-1F5B22E2424E}"/>
          </ac:spMkLst>
        </pc:spChg>
        <pc:spChg chg="add mod">
          <ac:chgData name="Andreas Dim" userId="866b12aa-3e45-4b36-93f5-7b30f9043169" providerId="ADAL" clId="{B94BD59D-6BAC-4A01-966B-EA606DAE3A44}" dt="2024-08-23T13:26:57.450" v="972"/>
          <ac:spMkLst>
            <pc:docMk/>
            <pc:sldMk cId="0" sldId="275"/>
            <ac:spMk id="4" creationId="{631E99D1-E28B-3C6C-6522-06D42201FD9D}"/>
          </ac:spMkLst>
        </pc:spChg>
        <pc:spChg chg="add mod">
          <ac:chgData name="Andreas Dim" userId="866b12aa-3e45-4b36-93f5-7b30f9043169" providerId="ADAL" clId="{B94BD59D-6BAC-4A01-966B-EA606DAE3A44}" dt="2024-08-23T13:26:57.450" v="972"/>
          <ac:spMkLst>
            <pc:docMk/>
            <pc:sldMk cId="0" sldId="275"/>
            <ac:spMk id="5" creationId="{413DFCA1-43CD-48C4-2535-D115EB85D2BA}"/>
          </ac:spMkLst>
        </pc:spChg>
        <pc:spChg chg="mod ord">
          <ac:chgData name="Andreas Dim" userId="866b12aa-3e45-4b36-93f5-7b30f9043169" providerId="ADAL" clId="{B94BD59D-6BAC-4A01-966B-EA606DAE3A44}" dt="2024-08-23T13:25:00.154" v="920" actId="700"/>
          <ac:spMkLst>
            <pc:docMk/>
            <pc:sldMk cId="0" sldId="275"/>
            <ac:spMk id="31745" creationId="{3F2D4090-B936-F60D-E59E-3E8E53804182}"/>
          </ac:spMkLst>
        </pc:spChg>
        <pc:spChg chg="del mod ord">
          <ac:chgData name="Andreas Dim" userId="866b12aa-3e45-4b36-93f5-7b30f9043169" providerId="ADAL" clId="{B94BD59D-6BAC-4A01-966B-EA606DAE3A44}" dt="2024-08-23T13:26:07.683" v="942" actId="478"/>
          <ac:spMkLst>
            <pc:docMk/>
            <pc:sldMk cId="0" sldId="275"/>
            <ac:spMk id="31747" creationId="{615AD68D-3C03-04EC-67EA-F856F2912883}"/>
          </ac:spMkLst>
        </pc:spChg>
      </pc:sldChg>
      <pc:sldChg chg="addSp delSp modSp add del mod modClrScheme chgLayout">
        <pc:chgData name="Andreas Dim" userId="866b12aa-3e45-4b36-93f5-7b30f9043169" providerId="ADAL" clId="{B94BD59D-6BAC-4A01-966B-EA606DAE3A44}" dt="2024-08-23T13:26:58.197" v="973"/>
        <pc:sldMkLst>
          <pc:docMk/>
          <pc:sldMk cId="0" sldId="276"/>
        </pc:sldMkLst>
        <pc:spChg chg="add mod">
          <ac:chgData name="Andreas Dim" userId="866b12aa-3e45-4b36-93f5-7b30f9043169" providerId="ADAL" clId="{B94BD59D-6BAC-4A01-966B-EA606DAE3A44}" dt="2024-08-23T13:26:58.197" v="973"/>
          <ac:spMkLst>
            <pc:docMk/>
            <pc:sldMk cId="0" sldId="276"/>
            <ac:spMk id="2" creationId="{8DCA2079-D5E3-F167-9190-4054705D26EF}"/>
          </ac:spMkLst>
        </pc:spChg>
        <pc:spChg chg="mod ord">
          <ac:chgData name="Andreas Dim" userId="866b12aa-3e45-4b36-93f5-7b30f9043169" providerId="ADAL" clId="{B94BD59D-6BAC-4A01-966B-EA606DAE3A44}" dt="2024-08-23T13:25:00.154" v="920" actId="700"/>
          <ac:spMkLst>
            <pc:docMk/>
            <pc:sldMk cId="0" sldId="276"/>
            <ac:spMk id="3" creationId="{8BC9F0A2-7FEA-A0A3-4732-A14F011FC37E}"/>
          </ac:spMkLst>
        </pc:spChg>
        <pc:spChg chg="add mod">
          <ac:chgData name="Andreas Dim" userId="866b12aa-3e45-4b36-93f5-7b30f9043169" providerId="ADAL" clId="{B94BD59D-6BAC-4A01-966B-EA606DAE3A44}" dt="2024-08-23T13:26:58.197" v="973"/>
          <ac:spMkLst>
            <pc:docMk/>
            <pc:sldMk cId="0" sldId="276"/>
            <ac:spMk id="4" creationId="{582BCB8D-DDB3-0727-3138-EA8ECE86C899}"/>
          </ac:spMkLst>
        </pc:spChg>
        <pc:spChg chg="add mod">
          <ac:chgData name="Andreas Dim" userId="866b12aa-3e45-4b36-93f5-7b30f9043169" providerId="ADAL" clId="{B94BD59D-6BAC-4A01-966B-EA606DAE3A44}" dt="2024-08-23T13:26:58.197" v="973"/>
          <ac:spMkLst>
            <pc:docMk/>
            <pc:sldMk cId="0" sldId="276"/>
            <ac:spMk id="5" creationId="{A7F76868-EDD6-C232-15CF-DA346519D606}"/>
          </ac:spMkLst>
        </pc:spChg>
        <pc:spChg chg="mod ord">
          <ac:chgData name="Andreas Dim" userId="866b12aa-3e45-4b36-93f5-7b30f9043169" providerId="ADAL" clId="{B94BD59D-6BAC-4A01-966B-EA606DAE3A44}" dt="2024-08-23T13:25:00.154" v="920" actId="700"/>
          <ac:spMkLst>
            <pc:docMk/>
            <pc:sldMk cId="0" sldId="276"/>
            <ac:spMk id="32769" creationId="{6B9F309E-387E-C88F-E168-BEDB1923518B}"/>
          </ac:spMkLst>
        </pc:spChg>
        <pc:spChg chg="del mod ord">
          <ac:chgData name="Andreas Dim" userId="866b12aa-3e45-4b36-93f5-7b30f9043169" providerId="ADAL" clId="{B94BD59D-6BAC-4A01-966B-EA606DAE3A44}" dt="2024-08-23T13:26:10.750" v="944" actId="478"/>
          <ac:spMkLst>
            <pc:docMk/>
            <pc:sldMk cId="0" sldId="276"/>
            <ac:spMk id="32771" creationId="{3554D408-F7DA-3673-1302-70E54300ECA0}"/>
          </ac:spMkLst>
        </pc:spChg>
      </pc:sldChg>
      <pc:sldChg chg="addSp delSp modSp add del mod modClrScheme chgLayout">
        <pc:chgData name="Andreas Dim" userId="866b12aa-3e45-4b36-93f5-7b30f9043169" providerId="ADAL" clId="{B94BD59D-6BAC-4A01-966B-EA606DAE3A44}" dt="2024-08-23T13:26:59.861" v="975"/>
        <pc:sldMkLst>
          <pc:docMk/>
          <pc:sldMk cId="0" sldId="278"/>
        </pc:sldMkLst>
        <pc:spChg chg="add mod">
          <ac:chgData name="Andreas Dim" userId="866b12aa-3e45-4b36-93f5-7b30f9043169" providerId="ADAL" clId="{B94BD59D-6BAC-4A01-966B-EA606DAE3A44}" dt="2024-08-23T13:26:59.861" v="975"/>
          <ac:spMkLst>
            <pc:docMk/>
            <pc:sldMk cId="0" sldId="278"/>
            <ac:spMk id="2" creationId="{F7589EE7-2023-2B15-DD05-AE5C033B68B3}"/>
          </ac:spMkLst>
        </pc:spChg>
        <pc:spChg chg="add mod">
          <ac:chgData name="Andreas Dim" userId="866b12aa-3e45-4b36-93f5-7b30f9043169" providerId="ADAL" clId="{B94BD59D-6BAC-4A01-966B-EA606DAE3A44}" dt="2024-08-23T13:26:59.861" v="975"/>
          <ac:spMkLst>
            <pc:docMk/>
            <pc:sldMk cId="0" sldId="278"/>
            <ac:spMk id="3" creationId="{8A8D9B5A-BA36-DEF7-247C-39F937F5FCC4}"/>
          </ac:spMkLst>
        </pc:spChg>
        <pc:spChg chg="add mod">
          <ac:chgData name="Andreas Dim" userId="866b12aa-3e45-4b36-93f5-7b30f9043169" providerId="ADAL" clId="{B94BD59D-6BAC-4A01-966B-EA606DAE3A44}" dt="2024-08-23T13:26:59.861" v="975"/>
          <ac:spMkLst>
            <pc:docMk/>
            <pc:sldMk cId="0" sldId="278"/>
            <ac:spMk id="4" creationId="{0A2173FD-89D8-4C4F-C4D4-5DA595CB81E9}"/>
          </ac:spMkLst>
        </pc:spChg>
        <pc:spChg chg="mod ord">
          <ac:chgData name="Andreas Dim" userId="866b12aa-3e45-4b36-93f5-7b30f9043169" providerId="ADAL" clId="{B94BD59D-6BAC-4A01-966B-EA606DAE3A44}" dt="2024-08-23T13:25:00.154" v="920" actId="700"/>
          <ac:spMkLst>
            <pc:docMk/>
            <pc:sldMk cId="0" sldId="278"/>
            <ac:spMk id="34817" creationId="{8501A426-2918-7F7E-2AFE-ACBB94431804}"/>
          </ac:spMkLst>
        </pc:spChg>
        <pc:spChg chg="mod ord">
          <ac:chgData name="Andreas Dim" userId="866b12aa-3e45-4b36-93f5-7b30f9043169" providerId="ADAL" clId="{B94BD59D-6BAC-4A01-966B-EA606DAE3A44}" dt="2024-08-23T13:25:00.154" v="920" actId="700"/>
          <ac:spMkLst>
            <pc:docMk/>
            <pc:sldMk cId="0" sldId="278"/>
            <ac:spMk id="34818" creationId="{439C4428-9210-D086-21F2-C77F10A30469}"/>
          </ac:spMkLst>
        </pc:spChg>
        <pc:spChg chg="del mod ord">
          <ac:chgData name="Andreas Dim" userId="866b12aa-3e45-4b36-93f5-7b30f9043169" providerId="ADAL" clId="{B94BD59D-6BAC-4A01-966B-EA606DAE3A44}" dt="2024-08-23T13:26:13.504" v="946" actId="478"/>
          <ac:spMkLst>
            <pc:docMk/>
            <pc:sldMk cId="0" sldId="278"/>
            <ac:spMk id="34819" creationId="{377BE28C-77B8-405D-DC3B-32BDD4942DD7}"/>
          </ac:spMkLst>
        </pc:spChg>
      </pc:sldChg>
      <pc:sldChg chg="addSp delSp modSp add del mod modClrScheme chgLayout">
        <pc:chgData name="Andreas Dim" userId="866b12aa-3e45-4b36-93f5-7b30f9043169" providerId="ADAL" clId="{B94BD59D-6BAC-4A01-966B-EA606DAE3A44}" dt="2024-08-23T13:27:01.074" v="976"/>
        <pc:sldMkLst>
          <pc:docMk/>
          <pc:sldMk cId="0" sldId="279"/>
        </pc:sldMkLst>
        <pc:spChg chg="add mod">
          <ac:chgData name="Andreas Dim" userId="866b12aa-3e45-4b36-93f5-7b30f9043169" providerId="ADAL" clId="{B94BD59D-6BAC-4A01-966B-EA606DAE3A44}" dt="2024-08-23T13:27:01.074" v="976"/>
          <ac:spMkLst>
            <pc:docMk/>
            <pc:sldMk cId="0" sldId="279"/>
            <ac:spMk id="2" creationId="{29883466-DDF3-5CD6-CA98-D729D975DCCE}"/>
          </ac:spMkLst>
        </pc:spChg>
        <pc:spChg chg="add mod">
          <ac:chgData name="Andreas Dim" userId="866b12aa-3e45-4b36-93f5-7b30f9043169" providerId="ADAL" clId="{B94BD59D-6BAC-4A01-966B-EA606DAE3A44}" dt="2024-08-23T13:27:01.074" v="976"/>
          <ac:spMkLst>
            <pc:docMk/>
            <pc:sldMk cId="0" sldId="279"/>
            <ac:spMk id="3" creationId="{90697461-6E7E-C744-64D7-17DCA029BD4A}"/>
          </ac:spMkLst>
        </pc:spChg>
        <pc:spChg chg="add mod">
          <ac:chgData name="Andreas Dim" userId="866b12aa-3e45-4b36-93f5-7b30f9043169" providerId="ADAL" clId="{B94BD59D-6BAC-4A01-966B-EA606DAE3A44}" dt="2024-08-23T13:27:01.074" v="976"/>
          <ac:spMkLst>
            <pc:docMk/>
            <pc:sldMk cId="0" sldId="279"/>
            <ac:spMk id="4" creationId="{5468537C-E5F3-3E2F-445B-43786F6EBB3F}"/>
          </ac:spMkLst>
        </pc:spChg>
        <pc:spChg chg="mod ord">
          <ac:chgData name="Andreas Dim" userId="866b12aa-3e45-4b36-93f5-7b30f9043169" providerId="ADAL" clId="{B94BD59D-6BAC-4A01-966B-EA606DAE3A44}" dt="2024-08-23T13:25:00.154" v="920" actId="700"/>
          <ac:spMkLst>
            <pc:docMk/>
            <pc:sldMk cId="0" sldId="279"/>
            <ac:spMk id="35841" creationId="{A35B780C-A757-008C-9AC9-1C4A469B22EA}"/>
          </ac:spMkLst>
        </pc:spChg>
        <pc:spChg chg="mod ord">
          <ac:chgData name="Andreas Dim" userId="866b12aa-3e45-4b36-93f5-7b30f9043169" providerId="ADAL" clId="{B94BD59D-6BAC-4A01-966B-EA606DAE3A44}" dt="2024-08-23T13:25:00.154" v="920" actId="700"/>
          <ac:spMkLst>
            <pc:docMk/>
            <pc:sldMk cId="0" sldId="279"/>
            <ac:spMk id="35842" creationId="{1EB969DA-A322-4EA0-D5BA-D43FBC852F6C}"/>
          </ac:spMkLst>
        </pc:spChg>
        <pc:spChg chg="del mod ord">
          <ac:chgData name="Andreas Dim" userId="866b12aa-3e45-4b36-93f5-7b30f9043169" providerId="ADAL" clId="{B94BD59D-6BAC-4A01-966B-EA606DAE3A44}" dt="2024-08-23T13:26:14.599" v="947" actId="478"/>
          <ac:spMkLst>
            <pc:docMk/>
            <pc:sldMk cId="0" sldId="279"/>
            <ac:spMk id="35843" creationId="{7AF455B7-55F5-9FB1-6FE6-AE9601993B78}"/>
          </ac:spMkLst>
        </pc:spChg>
      </pc:sldChg>
      <pc:sldChg chg="addSp delSp modSp add del mod modClrScheme chgLayout">
        <pc:chgData name="Andreas Dim" userId="866b12aa-3e45-4b36-93f5-7b30f9043169" providerId="ADAL" clId="{B94BD59D-6BAC-4A01-966B-EA606DAE3A44}" dt="2024-08-23T13:27:01.983" v="977"/>
        <pc:sldMkLst>
          <pc:docMk/>
          <pc:sldMk cId="0" sldId="280"/>
        </pc:sldMkLst>
        <pc:spChg chg="add mod">
          <ac:chgData name="Andreas Dim" userId="866b12aa-3e45-4b36-93f5-7b30f9043169" providerId="ADAL" clId="{B94BD59D-6BAC-4A01-966B-EA606DAE3A44}" dt="2024-08-23T13:27:01.983" v="977"/>
          <ac:spMkLst>
            <pc:docMk/>
            <pc:sldMk cId="0" sldId="280"/>
            <ac:spMk id="2" creationId="{840F87D6-DF21-F1DD-8C92-DEC74A8B8337}"/>
          </ac:spMkLst>
        </pc:spChg>
        <pc:spChg chg="add mod">
          <ac:chgData name="Andreas Dim" userId="866b12aa-3e45-4b36-93f5-7b30f9043169" providerId="ADAL" clId="{B94BD59D-6BAC-4A01-966B-EA606DAE3A44}" dt="2024-08-23T13:27:01.983" v="977"/>
          <ac:spMkLst>
            <pc:docMk/>
            <pc:sldMk cId="0" sldId="280"/>
            <ac:spMk id="3" creationId="{13DC3405-2394-5ED8-C7D8-5DEE0C453C07}"/>
          </ac:spMkLst>
        </pc:spChg>
        <pc:spChg chg="add mod">
          <ac:chgData name="Andreas Dim" userId="866b12aa-3e45-4b36-93f5-7b30f9043169" providerId="ADAL" clId="{B94BD59D-6BAC-4A01-966B-EA606DAE3A44}" dt="2024-08-23T13:27:01.983" v="977"/>
          <ac:spMkLst>
            <pc:docMk/>
            <pc:sldMk cId="0" sldId="280"/>
            <ac:spMk id="4" creationId="{7415DD6F-09EF-8471-0CE3-19B8CB203CDD}"/>
          </ac:spMkLst>
        </pc:spChg>
        <pc:spChg chg="mod ord">
          <ac:chgData name="Andreas Dim" userId="866b12aa-3e45-4b36-93f5-7b30f9043169" providerId="ADAL" clId="{B94BD59D-6BAC-4A01-966B-EA606DAE3A44}" dt="2024-08-23T13:25:00.154" v="920" actId="700"/>
          <ac:spMkLst>
            <pc:docMk/>
            <pc:sldMk cId="0" sldId="280"/>
            <ac:spMk id="36865" creationId="{F6ACE10E-0840-E5D2-5B57-C1C5BD80D70A}"/>
          </ac:spMkLst>
        </pc:spChg>
        <pc:spChg chg="mod ord">
          <ac:chgData name="Andreas Dim" userId="866b12aa-3e45-4b36-93f5-7b30f9043169" providerId="ADAL" clId="{B94BD59D-6BAC-4A01-966B-EA606DAE3A44}" dt="2024-08-23T13:25:00.154" v="920" actId="700"/>
          <ac:spMkLst>
            <pc:docMk/>
            <pc:sldMk cId="0" sldId="280"/>
            <ac:spMk id="36866" creationId="{306420D0-F101-6E4B-168F-9905DE8FE253}"/>
          </ac:spMkLst>
        </pc:spChg>
        <pc:spChg chg="del mod ord">
          <ac:chgData name="Andreas Dim" userId="866b12aa-3e45-4b36-93f5-7b30f9043169" providerId="ADAL" clId="{B94BD59D-6BAC-4A01-966B-EA606DAE3A44}" dt="2024-08-23T13:26:16.956" v="948" actId="478"/>
          <ac:spMkLst>
            <pc:docMk/>
            <pc:sldMk cId="0" sldId="280"/>
            <ac:spMk id="36867" creationId="{D1931F99-F265-74B7-8266-EAC0918CE5B6}"/>
          </ac:spMkLst>
        </pc:spChg>
      </pc:sldChg>
      <pc:sldChg chg="addSp delSp modSp add del mod modClrScheme chgLayout">
        <pc:chgData name="Andreas Dim" userId="866b12aa-3e45-4b36-93f5-7b30f9043169" providerId="ADAL" clId="{B94BD59D-6BAC-4A01-966B-EA606DAE3A44}" dt="2024-08-23T13:27:03.469" v="978"/>
        <pc:sldMkLst>
          <pc:docMk/>
          <pc:sldMk cId="0" sldId="281"/>
        </pc:sldMkLst>
        <pc:spChg chg="add mod">
          <ac:chgData name="Andreas Dim" userId="866b12aa-3e45-4b36-93f5-7b30f9043169" providerId="ADAL" clId="{B94BD59D-6BAC-4A01-966B-EA606DAE3A44}" dt="2024-08-23T13:27:03.469" v="978"/>
          <ac:spMkLst>
            <pc:docMk/>
            <pc:sldMk cId="0" sldId="281"/>
            <ac:spMk id="2" creationId="{61A9FE86-0D56-0A59-F770-5DDC9C7E425A}"/>
          </ac:spMkLst>
        </pc:spChg>
        <pc:spChg chg="add mod">
          <ac:chgData name="Andreas Dim" userId="866b12aa-3e45-4b36-93f5-7b30f9043169" providerId="ADAL" clId="{B94BD59D-6BAC-4A01-966B-EA606DAE3A44}" dt="2024-08-23T13:27:03.469" v="978"/>
          <ac:spMkLst>
            <pc:docMk/>
            <pc:sldMk cId="0" sldId="281"/>
            <ac:spMk id="3" creationId="{6CA1897C-1FF3-3EB6-14A9-F14375954F8B}"/>
          </ac:spMkLst>
        </pc:spChg>
        <pc:spChg chg="add mod">
          <ac:chgData name="Andreas Dim" userId="866b12aa-3e45-4b36-93f5-7b30f9043169" providerId="ADAL" clId="{B94BD59D-6BAC-4A01-966B-EA606DAE3A44}" dt="2024-08-23T13:27:03.469" v="978"/>
          <ac:spMkLst>
            <pc:docMk/>
            <pc:sldMk cId="0" sldId="281"/>
            <ac:spMk id="4" creationId="{DABD7725-E446-D16E-DAB9-D1C660709ED8}"/>
          </ac:spMkLst>
        </pc:spChg>
        <pc:spChg chg="mod ord">
          <ac:chgData name="Andreas Dim" userId="866b12aa-3e45-4b36-93f5-7b30f9043169" providerId="ADAL" clId="{B94BD59D-6BAC-4A01-966B-EA606DAE3A44}" dt="2024-08-23T13:25:00.154" v="920" actId="700"/>
          <ac:spMkLst>
            <pc:docMk/>
            <pc:sldMk cId="0" sldId="281"/>
            <ac:spMk id="37889" creationId="{335876F3-E3D4-C95B-7367-70FA738C6A21}"/>
          </ac:spMkLst>
        </pc:spChg>
        <pc:spChg chg="mod ord">
          <ac:chgData name="Andreas Dim" userId="866b12aa-3e45-4b36-93f5-7b30f9043169" providerId="ADAL" clId="{B94BD59D-6BAC-4A01-966B-EA606DAE3A44}" dt="2024-08-23T13:25:00.154" v="920" actId="700"/>
          <ac:spMkLst>
            <pc:docMk/>
            <pc:sldMk cId="0" sldId="281"/>
            <ac:spMk id="37890" creationId="{CABDA1B7-CBBD-A52B-1A7E-78F3D1D22C82}"/>
          </ac:spMkLst>
        </pc:spChg>
        <pc:spChg chg="del mod ord">
          <ac:chgData name="Andreas Dim" userId="866b12aa-3e45-4b36-93f5-7b30f9043169" providerId="ADAL" clId="{B94BD59D-6BAC-4A01-966B-EA606DAE3A44}" dt="2024-08-23T13:26:18.117" v="949" actId="478"/>
          <ac:spMkLst>
            <pc:docMk/>
            <pc:sldMk cId="0" sldId="281"/>
            <ac:spMk id="37891" creationId="{F8C90940-A033-44E3-1016-9B7B12B4AE98}"/>
          </ac:spMkLst>
        </pc:spChg>
      </pc:sldChg>
      <pc:sldChg chg="addSp delSp modSp add del mod modClrScheme chgLayout">
        <pc:chgData name="Andreas Dim" userId="866b12aa-3e45-4b36-93f5-7b30f9043169" providerId="ADAL" clId="{B94BD59D-6BAC-4A01-966B-EA606DAE3A44}" dt="2024-08-26T08:05:05.210" v="1479" actId="47"/>
        <pc:sldMkLst>
          <pc:docMk/>
          <pc:sldMk cId="0" sldId="282"/>
        </pc:sldMkLst>
        <pc:spChg chg="add del mod ord">
          <ac:chgData name="Andreas Dim" userId="866b12aa-3e45-4b36-93f5-7b30f9043169" providerId="ADAL" clId="{B94BD59D-6BAC-4A01-966B-EA606DAE3A44}" dt="2024-08-23T13:19:51.740" v="897" actId="700"/>
          <ac:spMkLst>
            <pc:docMk/>
            <pc:sldMk cId="0" sldId="282"/>
            <ac:spMk id="2" creationId="{4B3DEE18-2FD0-9004-8A19-F8D2774935E7}"/>
          </ac:spMkLst>
        </pc:spChg>
        <pc:spChg chg="add del mod ord">
          <ac:chgData name="Andreas Dim" userId="866b12aa-3e45-4b36-93f5-7b30f9043169" providerId="ADAL" clId="{B94BD59D-6BAC-4A01-966B-EA606DAE3A44}" dt="2024-08-23T13:20:21.884" v="899" actId="700"/>
          <ac:spMkLst>
            <pc:docMk/>
            <pc:sldMk cId="0" sldId="282"/>
            <ac:spMk id="3" creationId="{B2BCAC07-7A25-AE5F-4E5B-70EDEFFFAAE9}"/>
          </ac:spMkLst>
        </pc:spChg>
        <pc:spChg chg="add del mod">
          <ac:chgData name="Andreas Dim" userId="866b12aa-3e45-4b36-93f5-7b30f9043169" providerId="ADAL" clId="{B94BD59D-6BAC-4A01-966B-EA606DAE3A44}" dt="2024-08-23T13:23:50.708" v="914" actId="6264"/>
          <ac:spMkLst>
            <pc:docMk/>
            <pc:sldMk cId="0" sldId="282"/>
            <ac:spMk id="4" creationId="{1E94EC6A-FAE8-7CF2-A692-A3A730851467}"/>
          </ac:spMkLst>
        </pc:spChg>
        <pc:spChg chg="add del mod">
          <ac:chgData name="Andreas Dim" userId="866b12aa-3e45-4b36-93f5-7b30f9043169" providerId="ADAL" clId="{B94BD59D-6BAC-4A01-966B-EA606DAE3A44}" dt="2024-08-23T13:23:50.708" v="914" actId="6264"/>
          <ac:spMkLst>
            <pc:docMk/>
            <pc:sldMk cId="0" sldId="282"/>
            <ac:spMk id="5" creationId="{17E8C41E-0967-7EF2-0A0B-DC1EA56B5A08}"/>
          </ac:spMkLst>
        </pc:spChg>
        <pc:spChg chg="add del mod">
          <ac:chgData name="Andreas Dim" userId="866b12aa-3e45-4b36-93f5-7b30f9043169" providerId="ADAL" clId="{B94BD59D-6BAC-4A01-966B-EA606DAE3A44}" dt="2024-08-23T13:23:50.708" v="914" actId="6264"/>
          <ac:spMkLst>
            <pc:docMk/>
            <pc:sldMk cId="0" sldId="282"/>
            <ac:spMk id="6" creationId="{63C2031A-22FA-FD1A-9782-72F58A44DDFF}"/>
          </ac:spMkLst>
        </pc:spChg>
        <pc:spChg chg="add del mod">
          <ac:chgData name="Andreas Dim" userId="866b12aa-3e45-4b36-93f5-7b30f9043169" providerId="ADAL" clId="{B94BD59D-6BAC-4A01-966B-EA606DAE3A44}" dt="2024-08-23T13:23:50.218" v="913" actId="6264"/>
          <ac:spMkLst>
            <pc:docMk/>
            <pc:sldMk cId="0" sldId="282"/>
            <ac:spMk id="7" creationId="{7A271672-7B6B-A6FD-219F-AB2DAF59BCF6}"/>
          </ac:spMkLst>
        </pc:spChg>
        <pc:spChg chg="add del mod">
          <ac:chgData name="Andreas Dim" userId="866b12aa-3e45-4b36-93f5-7b30f9043169" providerId="ADAL" clId="{B94BD59D-6BAC-4A01-966B-EA606DAE3A44}" dt="2024-08-23T13:23:50.218" v="913" actId="6264"/>
          <ac:spMkLst>
            <pc:docMk/>
            <pc:sldMk cId="0" sldId="282"/>
            <ac:spMk id="8" creationId="{8F6FB68A-7CF3-A9CB-F494-FF9AE989095C}"/>
          </ac:spMkLst>
        </pc:spChg>
        <pc:spChg chg="add del mod">
          <ac:chgData name="Andreas Dim" userId="866b12aa-3e45-4b36-93f5-7b30f9043169" providerId="ADAL" clId="{B94BD59D-6BAC-4A01-966B-EA606DAE3A44}" dt="2024-08-23T13:23:50.218" v="913" actId="6264"/>
          <ac:spMkLst>
            <pc:docMk/>
            <pc:sldMk cId="0" sldId="282"/>
            <ac:spMk id="9" creationId="{930B8EC0-69C9-03F0-4D18-7A7940112CF0}"/>
          </ac:spMkLst>
        </pc:spChg>
        <pc:spChg chg="add del mod">
          <ac:chgData name="Andreas Dim" userId="866b12aa-3e45-4b36-93f5-7b30f9043169" providerId="ADAL" clId="{B94BD59D-6BAC-4A01-966B-EA606DAE3A44}" dt="2024-08-23T13:23:49.898" v="912" actId="6264"/>
          <ac:spMkLst>
            <pc:docMk/>
            <pc:sldMk cId="0" sldId="282"/>
            <ac:spMk id="10" creationId="{D95B2BF1-B071-0D81-E73E-31C41A1D97C5}"/>
          </ac:spMkLst>
        </pc:spChg>
        <pc:spChg chg="add del mod">
          <ac:chgData name="Andreas Dim" userId="866b12aa-3e45-4b36-93f5-7b30f9043169" providerId="ADAL" clId="{B94BD59D-6BAC-4A01-966B-EA606DAE3A44}" dt="2024-08-23T13:23:49.898" v="912" actId="6264"/>
          <ac:spMkLst>
            <pc:docMk/>
            <pc:sldMk cId="0" sldId="282"/>
            <ac:spMk id="11" creationId="{BEDE7A72-24F6-65A1-1086-75C55AF56AFD}"/>
          </ac:spMkLst>
        </pc:spChg>
        <pc:spChg chg="add del mod">
          <ac:chgData name="Andreas Dim" userId="866b12aa-3e45-4b36-93f5-7b30f9043169" providerId="ADAL" clId="{B94BD59D-6BAC-4A01-966B-EA606DAE3A44}" dt="2024-08-23T13:23:49.898" v="912" actId="6264"/>
          <ac:spMkLst>
            <pc:docMk/>
            <pc:sldMk cId="0" sldId="282"/>
            <ac:spMk id="12" creationId="{C01998CB-2EF4-DE62-3196-3D3F61BB8915}"/>
          </ac:spMkLst>
        </pc:spChg>
        <pc:spChg chg="add del mod">
          <ac:chgData name="Andreas Dim" userId="866b12aa-3e45-4b36-93f5-7b30f9043169" providerId="ADAL" clId="{B94BD59D-6BAC-4A01-966B-EA606DAE3A44}" dt="2024-08-23T13:23:49.393" v="911" actId="6264"/>
          <ac:spMkLst>
            <pc:docMk/>
            <pc:sldMk cId="0" sldId="282"/>
            <ac:spMk id="13" creationId="{365D3B9F-292C-1275-D914-4B1BC537176D}"/>
          </ac:spMkLst>
        </pc:spChg>
        <pc:spChg chg="add del mod">
          <ac:chgData name="Andreas Dim" userId="866b12aa-3e45-4b36-93f5-7b30f9043169" providerId="ADAL" clId="{B94BD59D-6BAC-4A01-966B-EA606DAE3A44}" dt="2024-08-23T13:23:49.393" v="911" actId="6264"/>
          <ac:spMkLst>
            <pc:docMk/>
            <pc:sldMk cId="0" sldId="282"/>
            <ac:spMk id="14" creationId="{A753ED46-3C57-57FB-9AE0-2802E2A34F94}"/>
          </ac:spMkLst>
        </pc:spChg>
        <pc:spChg chg="add del mod">
          <ac:chgData name="Andreas Dim" userId="866b12aa-3e45-4b36-93f5-7b30f9043169" providerId="ADAL" clId="{B94BD59D-6BAC-4A01-966B-EA606DAE3A44}" dt="2024-08-23T13:23:49.393" v="911" actId="6264"/>
          <ac:spMkLst>
            <pc:docMk/>
            <pc:sldMk cId="0" sldId="282"/>
            <ac:spMk id="15" creationId="{7B3E4DE1-8FF0-A107-6152-1B773F6402F2}"/>
          </ac:spMkLst>
        </pc:spChg>
        <pc:spChg chg="add del mod">
          <ac:chgData name="Andreas Dim" userId="866b12aa-3e45-4b36-93f5-7b30f9043169" providerId="ADAL" clId="{B94BD59D-6BAC-4A01-966B-EA606DAE3A44}" dt="2024-08-23T13:23:48.913" v="910" actId="6264"/>
          <ac:spMkLst>
            <pc:docMk/>
            <pc:sldMk cId="0" sldId="282"/>
            <ac:spMk id="16" creationId="{DFFC9AD5-06A8-348B-3171-0AEB7DE2059D}"/>
          </ac:spMkLst>
        </pc:spChg>
        <pc:spChg chg="add del mod">
          <ac:chgData name="Andreas Dim" userId="866b12aa-3e45-4b36-93f5-7b30f9043169" providerId="ADAL" clId="{B94BD59D-6BAC-4A01-966B-EA606DAE3A44}" dt="2024-08-23T13:23:48.913" v="910" actId="6264"/>
          <ac:spMkLst>
            <pc:docMk/>
            <pc:sldMk cId="0" sldId="282"/>
            <ac:spMk id="17" creationId="{F7655BFE-F80D-9333-C23D-879127173826}"/>
          </ac:spMkLst>
        </pc:spChg>
        <pc:spChg chg="add del mod">
          <ac:chgData name="Andreas Dim" userId="866b12aa-3e45-4b36-93f5-7b30f9043169" providerId="ADAL" clId="{B94BD59D-6BAC-4A01-966B-EA606DAE3A44}" dt="2024-08-23T13:23:48.913" v="910" actId="6264"/>
          <ac:spMkLst>
            <pc:docMk/>
            <pc:sldMk cId="0" sldId="282"/>
            <ac:spMk id="18" creationId="{39D52422-E730-DE15-CEBA-7124F0A145B3}"/>
          </ac:spMkLst>
        </pc:spChg>
        <pc:spChg chg="add del mod ord">
          <ac:chgData name="Andreas Dim" userId="866b12aa-3e45-4b36-93f5-7b30f9043169" providerId="ADAL" clId="{B94BD59D-6BAC-4A01-966B-EA606DAE3A44}" dt="2024-08-23T13:23:48.465" v="909" actId="700"/>
          <ac:spMkLst>
            <pc:docMk/>
            <pc:sldMk cId="0" sldId="282"/>
            <ac:spMk id="19" creationId="{1543DBCA-E598-F550-D591-C93F0EFAD27D}"/>
          </ac:spMkLst>
        </pc:spChg>
        <pc:spChg chg="add mod">
          <ac:chgData name="Andreas Dim" userId="866b12aa-3e45-4b36-93f5-7b30f9043169" providerId="ADAL" clId="{B94BD59D-6BAC-4A01-966B-EA606DAE3A44}" dt="2024-08-23T13:25:26.506" v="924"/>
          <ac:spMkLst>
            <pc:docMk/>
            <pc:sldMk cId="0" sldId="282"/>
            <ac:spMk id="20" creationId="{E7AF6918-9A96-9C63-4625-132014E1D76E}"/>
          </ac:spMkLst>
        </pc:spChg>
        <pc:spChg chg="add mod">
          <ac:chgData name="Andreas Dim" userId="866b12aa-3e45-4b36-93f5-7b30f9043169" providerId="ADAL" clId="{B94BD59D-6BAC-4A01-966B-EA606DAE3A44}" dt="2024-08-23T13:25:28.008" v="925"/>
          <ac:spMkLst>
            <pc:docMk/>
            <pc:sldMk cId="0" sldId="282"/>
            <ac:spMk id="21" creationId="{241B713F-82E9-4F75-9D52-566925FC3595}"/>
          </ac:spMkLst>
        </pc:spChg>
        <pc:spChg chg="add mod">
          <ac:chgData name="Andreas Dim" userId="866b12aa-3e45-4b36-93f5-7b30f9043169" providerId="ADAL" clId="{B94BD59D-6BAC-4A01-966B-EA606DAE3A44}" dt="2024-08-23T13:25:26.506" v="924"/>
          <ac:spMkLst>
            <pc:docMk/>
            <pc:sldMk cId="0" sldId="282"/>
            <ac:spMk id="22" creationId="{843C6FAA-A8C6-F8D0-332F-CF85502F6540}"/>
          </ac:spMkLst>
        </pc:spChg>
        <pc:spChg chg="add mod">
          <ac:chgData name="Andreas Dim" userId="866b12aa-3e45-4b36-93f5-7b30f9043169" providerId="ADAL" clId="{B94BD59D-6BAC-4A01-966B-EA606DAE3A44}" dt="2024-08-23T13:26:34.867" v="954"/>
          <ac:spMkLst>
            <pc:docMk/>
            <pc:sldMk cId="0" sldId="282"/>
            <ac:spMk id="23" creationId="{08076B28-CD82-7F55-D1D6-1E14451386D3}"/>
          </ac:spMkLst>
        </pc:spChg>
        <pc:spChg chg="add mod">
          <ac:chgData name="Andreas Dim" userId="866b12aa-3e45-4b36-93f5-7b30f9043169" providerId="ADAL" clId="{B94BD59D-6BAC-4A01-966B-EA606DAE3A44}" dt="2024-08-23T13:26:34.867" v="954"/>
          <ac:spMkLst>
            <pc:docMk/>
            <pc:sldMk cId="0" sldId="282"/>
            <ac:spMk id="24" creationId="{2EC8684D-16F2-DA1D-426A-745365C5A1E8}"/>
          </ac:spMkLst>
        </pc:spChg>
        <pc:spChg chg="add mod">
          <ac:chgData name="Andreas Dim" userId="866b12aa-3e45-4b36-93f5-7b30f9043169" providerId="ADAL" clId="{B94BD59D-6BAC-4A01-966B-EA606DAE3A44}" dt="2024-08-23T13:26:34.867" v="954"/>
          <ac:spMkLst>
            <pc:docMk/>
            <pc:sldMk cId="0" sldId="282"/>
            <ac:spMk id="25" creationId="{43225A70-767A-5265-ED3B-A95144EF006C}"/>
          </ac:spMkLst>
        </pc:spChg>
        <pc:spChg chg="mod ord">
          <ac:chgData name="Andreas Dim" userId="866b12aa-3e45-4b36-93f5-7b30f9043169" providerId="ADAL" clId="{B94BD59D-6BAC-4A01-966B-EA606DAE3A44}" dt="2024-08-23T13:24:50.114" v="919" actId="700"/>
          <ac:spMkLst>
            <pc:docMk/>
            <pc:sldMk cId="0" sldId="282"/>
            <ac:spMk id="18433" creationId="{7D5A44AB-5DC0-FCBC-C1EA-3FA1509E06DE}"/>
          </ac:spMkLst>
        </pc:spChg>
        <pc:spChg chg="mod ord">
          <ac:chgData name="Andreas Dim" userId="866b12aa-3e45-4b36-93f5-7b30f9043169" providerId="ADAL" clId="{B94BD59D-6BAC-4A01-966B-EA606DAE3A44}" dt="2024-08-23T13:24:50.114" v="919" actId="700"/>
          <ac:spMkLst>
            <pc:docMk/>
            <pc:sldMk cId="0" sldId="282"/>
            <ac:spMk id="18434" creationId="{C125E549-10AC-EEA5-6255-B6B66BC28BCF}"/>
          </ac:spMkLst>
        </pc:spChg>
        <pc:spChg chg="del mod ord">
          <ac:chgData name="Andreas Dim" userId="866b12aa-3e45-4b36-93f5-7b30f9043169" providerId="ADAL" clId="{B94BD59D-6BAC-4A01-966B-EA606DAE3A44}" dt="2024-08-23T13:25:31.394" v="926" actId="478"/>
          <ac:spMkLst>
            <pc:docMk/>
            <pc:sldMk cId="0" sldId="282"/>
            <ac:spMk id="18435" creationId="{FDD60D6D-66A0-4AD2-96C4-85C63EBF40BB}"/>
          </ac:spMkLst>
        </pc:spChg>
      </pc:sldChg>
      <pc:sldChg chg="addSp delSp modSp add del mod modClrScheme chgLayout">
        <pc:chgData name="Andreas Dim" userId="866b12aa-3e45-4b36-93f5-7b30f9043169" providerId="ADAL" clId="{B94BD59D-6BAC-4A01-966B-EA606DAE3A44}" dt="2024-08-23T13:26:59.005" v="974"/>
        <pc:sldMkLst>
          <pc:docMk/>
          <pc:sldMk cId="0" sldId="283"/>
        </pc:sldMkLst>
        <pc:spChg chg="add mod">
          <ac:chgData name="Andreas Dim" userId="866b12aa-3e45-4b36-93f5-7b30f9043169" providerId="ADAL" clId="{B94BD59D-6BAC-4A01-966B-EA606DAE3A44}" dt="2024-08-23T13:26:59.005" v="974"/>
          <ac:spMkLst>
            <pc:docMk/>
            <pc:sldMk cId="0" sldId="283"/>
            <ac:spMk id="2" creationId="{B0071FAE-6C43-E749-D802-52CF297A5869}"/>
          </ac:spMkLst>
        </pc:spChg>
        <pc:spChg chg="add mod">
          <ac:chgData name="Andreas Dim" userId="866b12aa-3e45-4b36-93f5-7b30f9043169" providerId="ADAL" clId="{B94BD59D-6BAC-4A01-966B-EA606DAE3A44}" dt="2024-08-23T13:26:59.005" v="974"/>
          <ac:spMkLst>
            <pc:docMk/>
            <pc:sldMk cId="0" sldId="283"/>
            <ac:spMk id="3" creationId="{FAD64E96-A775-1D6F-7BA0-C0952FD8C30C}"/>
          </ac:spMkLst>
        </pc:spChg>
        <pc:spChg chg="add mod">
          <ac:chgData name="Andreas Dim" userId="866b12aa-3e45-4b36-93f5-7b30f9043169" providerId="ADAL" clId="{B94BD59D-6BAC-4A01-966B-EA606DAE3A44}" dt="2024-08-23T13:26:59.005" v="974"/>
          <ac:spMkLst>
            <pc:docMk/>
            <pc:sldMk cId="0" sldId="283"/>
            <ac:spMk id="4" creationId="{3668D981-8BAF-0318-37F1-691587A3C3FF}"/>
          </ac:spMkLst>
        </pc:spChg>
        <pc:spChg chg="mod ord">
          <ac:chgData name="Andreas Dim" userId="866b12aa-3e45-4b36-93f5-7b30f9043169" providerId="ADAL" clId="{B94BD59D-6BAC-4A01-966B-EA606DAE3A44}" dt="2024-08-23T13:25:00.154" v="920" actId="700"/>
          <ac:spMkLst>
            <pc:docMk/>
            <pc:sldMk cId="0" sldId="283"/>
            <ac:spMk id="33793" creationId="{57A270AA-17AA-6914-5FAA-5D48B7427A29}"/>
          </ac:spMkLst>
        </pc:spChg>
        <pc:spChg chg="mod ord">
          <ac:chgData name="Andreas Dim" userId="866b12aa-3e45-4b36-93f5-7b30f9043169" providerId="ADAL" clId="{B94BD59D-6BAC-4A01-966B-EA606DAE3A44}" dt="2024-08-23T13:25:00.154" v="920" actId="700"/>
          <ac:spMkLst>
            <pc:docMk/>
            <pc:sldMk cId="0" sldId="283"/>
            <ac:spMk id="33794" creationId="{30EF810D-859D-8CAE-C41D-0A77F6394BFE}"/>
          </ac:spMkLst>
        </pc:spChg>
        <pc:spChg chg="del mod ord">
          <ac:chgData name="Andreas Dim" userId="866b12aa-3e45-4b36-93f5-7b30f9043169" providerId="ADAL" clId="{B94BD59D-6BAC-4A01-966B-EA606DAE3A44}" dt="2024-08-23T13:26:11.989" v="945" actId="478"/>
          <ac:spMkLst>
            <pc:docMk/>
            <pc:sldMk cId="0" sldId="283"/>
            <ac:spMk id="33795" creationId="{F283C786-E164-0B23-458C-B81335CDEC20}"/>
          </ac:spMkLst>
        </pc:spChg>
      </pc:sldChg>
      <pc:sldChg chg="addSp delSp modSp add del mod modClrScheme chgLayout">
        <pc:chgData name="Andreas Dim" userId="866b12aa-3e45-4b36-93f5-7b30f9043169" providerId="ADAL" clId="{B94BD59D-6BAC-4A01-966B-EA606DAE3A44}" dt="2024-08-23T13:27:05.076" v="980"/>
        <pc:sldMkLst>
          <pc:docMk/>
          <pc:sldMk cId="0" sldId="284"/>
        </pc:sldMkLst>
        <pc:spChg chg="add mod">
          <ac:chgData name="Andreas Dim" userId="866b12aa-3e45-4b36-93f5-7b30f9043169" providerId="ADAL" clId="{B94BD59D-6BAC-4A01-966B-EA606DAE3A44}" dt="2024-08-23T13:27:05.076" v="980"/>
          <ac:spMkLst>
            <pc:docMk/>
            <pc:sldMk cId="0" sldId="284"/>
            <ac:spMk id="2" creationId="{F047EA2C-6A01-B4B2-7962-3B9E049F2384}"/>
          </ac:spMkLst>
        </pc:spChg>
        <pc:spChg chg="add mod">
          <ac:chgData name="Andreas Dim" userId="866b12aa-3e45-4b36-93f5-7b30f9043169" providerId="ADAL" clId="{B94BD59D-6BAC-4A01-966B-EA606DAE3A44}" dt="2024-08-23T13:27:05.076" v="980"/>
          <ac:spMkLst>
            <pc:docMk/>
            <pc:sldMk cId="0" sldId="284"/>
            <ac:spMk id="3" creationId="{7E502AF8-1113-E8E0-3FEF-8AA6540244B0}"/>
          </ac:spMkLst>
        </pc:spChg>
        <pc:spChg chg="add mod">
          <ac:chgData name="Andreas Dim" userId="866b12aa-3e45-4b36-93f5-7b30f9043169" providerId="ADAL" clId="{B94BD59D-6BAC-4A01-966B-EA606DAE3A44}" dt="2024-08-23T13:27:05.076" v="980"/>
          <ac:spMkLst>
            <pc:docMk/>
            <pc:sldMk cId="0" sldId="284"/>
            <ac:spMk id="4" creationId="{34D6A174-390D-E929-ACE2-DC3C2B391C8F}"/>
          </ac:spMkLst>
        </pc:spChg>
        <pc:spChg chg="mod ord">
          <ac:chgData name="Andreas Dim" userId="866b12aa-3e45-4b36-93f5-7b30f9043169" providerId="ADAL" clId="{B94BD59D-6BAC-4A01-966B-EA606DAE3A44}" dt="2024-08-23T13:25:00.154" v="920" actId="700"/>
          <ac:spMkLst>
            <pc:docMk/>
            <pc:sldMk cId="0" sldId="284"/>
            <ac:spMk id="39937" creationId="{BA63E89E-AD65-54B7-76CD-A5A660A49683}"/>
          </ac:spMkLst>
        </pc:spChg>
        <pc:spChg chg="mod ord">
          <ac:chgData name="Andreas Dim" userId="866b12aa-3e45-4b36-93f5-7b30f9043169" providerId="ADAL" clId="{B94BD59D-6BAC-4A01-966B-EA606DAE3A44}" dt="2024-08-23T13:25:00.154" v="920" actId="700"/>
          <ac:spMkLst>
            <pc:docMk/>
            <pc:sldMk cId="0" sldId="284"/>
            <ac:spMk id="39938" creationId="{69C795AA-D207-0202-68C1-EC33CC1DD75A}"/>
          </ac:spMkLst>
        </pc:spChg>
        <pc:spChg chg="del mod ord">
          <ac:chgData name="Andreas Dim" userId="866b12aa-3e45-4b36-93f5-7b30f9043169" providerId="ADAL" clId="{B94BD59D-6BAC-4A01-966B-EA606DAE3A44}" dt="2024-08-23T13:26:22.956" v="951" actId="478"/>
          <ac:spMkLst>
            <pc:docMk/>
            <pc:sldMk cId="0" sldId="284"/>
            <ac:spMk id="39939" creationId="{4EE6B89E-367D-D685-EBE6-70504DECECA0}"/>
          </ac:spMkLst>
        </pc:spChg>
      </pc:sldChg>
      <pc:sldChg chg="addSp delSp modSp add del mod modClrScheme chgLayout">
        <pc:chgData name="Andreas Dim" userId="866b12aa-3e45-4b36-93f5-7b30f9043169" providerId="ADAL" clId="{B94BD59D-6BAC-4A01-966B-EA606DAE3A44}" dt="2024-08-23T13:27:05.974" v="981"/>
        <pc:sldMkLst>
          <pc:docMk/>
          <pc:sldMk cId="0" sldId="285"/>
        </pc:sldMkLst>
        <pc:spChg chg="add mod">
          <ac:chgData name="Andreas Dim" userId="866b12aa-3e45-4b36-93f5-7b30f9043169" providerId="ADAL" clId="{B94BD59D-6BAC-4A01-966B-EA606DAE3A44}" dt="2024-08-23T13:27:05.974" v="981"/>
          <ac:spMkLst>
            <pc:docMk/>
            <pc:sldMk cId="0" sldId="285"/>
            <ac:spMk id="2" creationId="{B81BAB70-1B7C-0645-7E84-B965A2D86377}"/>
          </ac:spMkLst>
        </pc:spChg>
        <pc:spChg chg="add mod">
          <ac:chgData name="Andreas Dim" userId="866b12aa-3e45-4b36-93f5-7b30f9043169" providerId="ADAL" clId="{B94BD59D-6BAC-4A01-966B-EA606DAE3A44}" dt="2024-08-23T13:27:05.974" v="981"/>
          <ac:spMkLst>
            <pc:docMk/>
            <pc:sldMk cId="0" sldId="285"/>
            <ac:spMk id="3" creationId="{C962EB8A-32A0-BF05-5A8A-FCCFCB3895F0}"/>
          </ac:spMkLst>
        </pc:spChg>
        <pc:spChg chg="add mod">
          <ac:chgData name="Andreas Dim" userId="866b12aa-3e45-4b36-93f5-7b30f9043169" providerId="ADAL" clId="{B94BD59D-6BAC-4A01-966B-EA606DAE3A44}" dt="2024-08-23T13:27:05.974" v="981"/>
          <ac:spMkLst>
            <pc:docMk/>
            <pc:sldMk cId="0" sldId="285"/>
            <ac:spMk id="4" creationId="{0A9B2630-EE0E-BE35-0A86-C2206E7A3113}"/>
          </ac:spMkLst>
        </pc:spChg>
        <pc:spChg chg="mod ord">
          <ac:chgData name="Andreas Dim" userId="866b12aa-3e45-4b36-93f5-7b30f9043169" providerId="ADAL" clId="{B94BD59D-6BAC-4A01-966B-EA606DAE3A44}" dt="2024-08-23T13:25:00.154" v="920" actId="700"/>
          <ac:spMkLst>
            <pc:docMk/>
            <pc:sldMk cId="0" sldId="285"/>
            <ac:spMk id="40961" creationId="{849193C7-4A6C-4FBD-7C04-CB2687CDD7CE}"/>
          </ac:spMkLst>
        </pc:spChg>
        <pc:spChg chg="mod ord">
          <ac:chgData name="Andreas Dim" userId="866b12aa-3e45-4b36-93f5-7b30f9043169" providerId="ADAL" clId="{B94BD59D-6BAC-4A01-966B-EA606DAE3A44}" dt="2024-08-23T13:25:00.154" v="920" actId="700"/>
          <ac:spMkLst>
            <pc:docMk/>
            <pc:sldMk cId="0" sldId="285"/>
            <ac:spMk id="40962" creationId="{78283191-F7F4-5ACF-5565-8F81DB52ADA2}"/>
          </ac:spMkLst>
        </pc:spChg>
        <pc:spChg chg="del mod ord">
          <ac:chgData name="Andreas Dim" userId="866b12aa-3e45-4b36-93f5-7b30f9043169" providerId="ADAL" clId="{B94BD59D-6BAC-4A01-966B-EA606DAE3A44}" dt="2024-08-23T13:26:24.961" v="952" actId="478"/>
          <ac:spMkLst>
            <pc:docMk/>
            <pc:sldMk cId="0" sldId="285"/>
            <ac:spMk id="40963" creationId="{06469FCC-498D-662C-6A10-076B232CB72D}"/>
          </ac:spMkLst>
        </pc:spChg>
      </pc:sldChg>
      <pc:sldChg chg="addSp delSp modSp add del mod modClrScheme chgLayout">
        <pc:chgData name="Andreas Dim" userId="866b12aa-3e45-4b36-93f5-7b30f9043169" providerId="ADAL" clId="{B94BD59D-6BAC-4A01-966B-EA606DAE3A44}" dt="2024-08-23T13:27:06.987" v="982"/>
        <pc:sldMkLst>
          <pc:docMk/>
          <pc:sldMk cId="0" sldId="286"/>
        </pc:sldMkLst>
        <pc:spChg chg="add mod">
          <ac:chgData name="Andreas Dim" userId="866b12aa-3e45-4b36-93f5-7b30f9043169" providerId="ADAL" clId="{B94BD59D-6BAC-4A01-966B-EA606DAE3A44}" dt="2024-08-23T13:27:06.987" v="982"/>
          <ac:spMkLst>
            <pc:docMk/>
            <pc:sldMk cId="0" sldId="286"/>
            <ac:spMk id="2" creationId="{76DF87C3-4CDF-800B-8982-1637295D4278}"/>
          </ac:spMkLst>
        </pc:spChg>
        <pc:spChg chg="add mod">
          <ac:chgData name="Andreas Dim" userId="866b12aa-3e45-4b36-93f5-7b30f9043169" providerId="ADAL" clId="{B94BD59D-6BAC-4A01-966B-EA606DAE3A44}" dt="2024-08-23T13:27:06.987" v="982"/>
          <ac:spMkLst>
            <pc:docMk/>
            <pc:sldMk cId="0" sldId="286"/>
            <ac:spMk id="3" creationId="{598C356A-958D-8403-EAD8-00BEE14E97E9}"/>
          </ac:spMkLst>
        </pc:spChg>
        <pc:spChg chg="add mod">
          <ac:chgData name="Andreas Dim" userId="866b12aa-3e45-4b36-93f5-7b30f9043169" providerId="ADAL" clId="{B94BD59D-6BAC-4A01-966B-EA606DAE3A44}" dt="2024-08-23T13:27:06.987" v="982"/>
          <ac:spMkLst>
            <pc:docMk/>
            <pc:sldMk cId="0" sldId="286"/>
            <ac:spMk id="4" creationId="{757EB299-6D78-3C27-8D58-A97289B5A0AA}"/>
          </ac:spMkLst>
        </pc:spChg>
        <pc:spChg chg="mod ord">
          <ac:chgData name="Andreas Dim" userId="866b12aa-3e45-4b36-93f5-7b30f9043169" providerId="ADAL" clId="{B94BD59D-6BAC-4A01-966B-EA606DAE3A44}" dt="2024-08-23T13:25:00.154" v="920" actId="700"/>
          <ac:spMkLst>
            <pc:docMk/>
            <pc:sldMk cId="0" sldId="286"/>
            <ac:spMk id="41985" creationId="{A2DCB65F-54A8-8820-DE89-B55F4298433E}"/>
          </ac:spMkLst>
        </pc:spChg>
        <pc:spChg chg="mod ord">
          <ac:chgData name="Andreas Dim" userId="866b12aa-3e45-4b36-93f5-7b30f9043169" providerId="ADAL" clId="{B94BD59D-6BAC-4A01-966B-EA606DAE3A44}" dt="2024-08-23T13:25:00.154" v="920" actId="700"/>
          <ac:spMkLst>
            <pc:docMk/>
            <pc:sldMk cId="0" sldId="286"/>
            <ac:spMk id="41986" creationId="{E335DD5E-1C4E-D263-C44F-18E45C9A7CE4}"/>
          </ac:spMkLst>
        </pc:spChg>
        <pc:spChg chg="del mod ord">
          <ac:chgData name="Andreas Dim" userId="866b12aa-3e45-4b36-93f5-7b30f9043169" providerId="ADAL" clId="{B94BD59D-6BAC-4A01-966B-EA606DAE3A44}" dt="2024-08-23T13:26:26.698" v="953" actId="478"/>
          <ac:spMkLst>
            <pc:docMk/>
            <pc:sldMk cId="0" sldId="286"/>
            <ac:spMk id="41987" creationId="{0BDEDC95-D802-F8B4-1A5D-958FF81FB8C1}"/>
          </ac:spMkLst>
        </pc:spChg>
      </pc:sldChg>
      <pc:sldChg chg="addSp delSp modSp add del mod modClrScheme chgLayout">
        <pc:chgData name="Andreas Dim" userId="866b12aa-3e45-4b36-93f5-7b30f9043169" providerId="ADAL" clId="{B94BD59D-6BAC-4A01-966B-EA606DAE3A44}" dt="2024-08-23T13:26:55.351" v="969"/>
        <pc:sldMkLst>
          <pc:docMk/>
          <pc:sldMk cId="0" sldId="291"/>
        </pc:sldMkLst>
        <pc:spChg chg="add mod">
          <ac:chgData name="Andreas Dim" userId="866b12aa-3e45-4b36-93f5-7b30f9043169" providerId="ADAL" clId="{B94BD59D-6BAC-4A01-966B-EA606DAE3A44}" dt="2024-08-23T13:26:55.351" v="969"/>
          <ac:spMkLst>
            <pc:docMk/>
            <pc:sldMk cId="0" sldId="291"/>
            <ac:spMk id="2" creationId="{63AE57CC-8969-BECC-79B5-A27FDB06DF3C}"/>
          </ac:spMkLst>
        </pc:spChg>
        <pc:spChg chg="add mod">
          <ac:chgData name="Andreas Dim" userId="866b12aa-3e45-4b36-93f5-7b30f9043169" providerId="ADAL" clId="{B94BD59D-6BAC-4A01-966B-EA606DAE3A44}" dt="2024-08-23T13:26:55.351" v="969"/>
          <ac:spMkLst>
            <pc:docMk/>
            <pc:sldMk cId="0" sldId="291"/>
            <ac:spMk id="3" creationId="{1073FE6D-3B48-387D-C9BC-75C9DFDF6709}"/>
          </ac:spMkLst>
        </pc:spChg>
        <pc:spChg chg="add mod">
          <ac:chgData name="Andreas Dim" userId="866b12aa-3e45-4b36-93f5-7b30f9043169" providerId="ADAL" clId="{B94BD59D-6BAC-4A01-966B-EA606DAE3A44}" dt="2024-08-23T13:26:55.351" v="969"/>
          <ac:spMkLst>
            <pc:docMk/>
            <pc:sldMk cId="0" sldId="291"/>
            <ac:spMk id="4" creationId="{1DF163F9-E152-6CC0-A7C4-EA348A67E2EF}"/>
          </ac:spMkLst>
        </pc:spChg>
        <pc:spChg chg="mod ord">
          <ac:chgData name="Andreas Dim" userId="866b12aa-3e45-4b36-93f5-7b30f9043169" providerId="ADAL" clId="{B94BD59D-6BAC-4A01-966B-EA606DAE3A44}" dt="2024-08-23T13:25:00.154" v="920" actId="700"/>
          <ac:spMkLst>
            <pc:docMk/>
            <pc:sldMk cId="0" sldId="291"/>
            <ac:spMk id="28673" creationId="{7DB7F0EE-D1EE-24E0-943D-D25396B909A4}"/>
          </ac:spMkLst>
        </pc:spChg>
        <pc:spChg chg="mod ord">
          <ac:chgData name="Andreas Dim" userId="866b12aa-3e45-4b36-93f5-7b30f9043169" providerId="ADAL" clId="{B94BD59D-6BAC-4A01-966B-EA606DAE3A44}" dt="2024-08-23T13:25:00.154" v="920" actId="700"/>
          <ac:spMkLst>
            <pc:docMk/>
            <pc:sldMk cId="0" sldId="291"/>
            <ac:spMk id="28674" creationId="{C5500DA6-A60E-2ED6-E242-1CDC2D0B078E}"/>
          </ac:spMkLst>
        </pc:spChg>
        <pc:spChg chg="del mod ord">
          <ac:chgData name="Andreas Dim" userId="866b12aa-3e45-4b36-93f5-7b30f9043169" providerId="ADAL" clId="{B94BD59D-6BAC-4A01-966B-EA606DAE3A44}" dt="2024-08-23T13:26:02.826" v="939" actId="478"/>
          <ac:spMkLst>
            <pc:docMk/>
            <pc:sldMk cId="0" sldId="291"/>
            <ac:spMk id="28675" creationId="{BC52541A-84A9-D96A-FBBF-96B8B3755DB5}"/>
          </ac:spMkLst>
        </pc:spChg>
      </pc:sldChg>
      <pc:sldChg chg="addSp delSp modSp add del mod modClrScheme chgLayout">
        <pc:chgData name="Andreas Dim" userId="866b12aa-3e45-4b36-93f5-7b30f9043169" providerId="ADAL" clId="{B94BD59D-6BAC-4A01-966B-EA606DAE3A44}" dt="2024-08-23T13:27:04.394" v="979"/>
        <pc:sldMkLst>
          <pc:docMk/>
          <pc:sldMk cId="0" sldId="292"/>
        </pc:sldMkLst>
        <pc:spChg chg="add mod">
          <ac:chgData name="Andreas Dim" userId="866b12aa-3e45-4b36-93f5-7b30f9043169" providerId="ADAL" clId="{B94BD59D-6BAC-4A01-966B-EA606DAE3A44}" dt="2024-08-23T13:27:04.394" v="979"/>
          <ac:spMkLst>
            <pc:docMk/>
            <pc:sldMk cId="0" sldId="292"/>
            <ac:spMk id="2" creationId="{23C45C01-699A-C8AC-C8A9-039839161ABB}"/>
          </ac:spMkLst>
        </pc:spChg>
        <pc:spChg chg="mod ord">
          <ac:chgData name="Andreas Dim" userId="866b12aa-3e45-4b36-93f5-7b30f9043169" providerId="ADAL" clId="{B94BD59D-6BAC-4A01-966B-EA606DAE3A44}" dt="2024-08-23T13:25:00.154" v="920" actId="700"/>
          <ac:spMkLst>
            <pc:docMk/>
            <pc:sldMk cId="0" sldId="292"/>
            <ac:spMk id="3" creationId="{AD48EFC0-714D-A48B-8D33-7A18434C4C0E}"/>
          </ac:spMkLst>
        </pc:spChg>
        <pc:spChg chg="add mod">
          <ac:chgData name="Andreas Dim" userId="866b12aa-3e45-4b36-93f5-7b30f9043169" providerId="ADAL" clId="{B94BD59D-6BAC-4A01-966B-EA606DAE3A44}" dt="2024-08-23T13:27:04.394" v="979"/>
          <ac:spMkLst>
            <pc:docMk/>
            <pc:sldMk cId="0" sldId="292"/>
            <ac:spMk id="4" creationId="{95B8401B-39F0-6259-FF26-C7EC470754CA}"/>
          </ac:spMkLst>
        </pc:spChg>
        <pc:spChg chg="add mod">
          <ac:chgData name="Andreas Dim" userId="866b12aa-3e45-4b36-93f5-7b30f9043169" providerId="ADAL" clId="{B94BD59D-6BAC-4A01-966B-EA606DAE3A44}" dt="2024-08-23T13:27:04.394" v="979"/>
          <ac:spMkLst>
            <pc:docMk/>
            <pc:sldMk cId="0" sldId="292"/>
            <ac:spMk id="5" creationId="{D743BFF2-0790-3DD3-238D-641CFA33E918}"/>
          </ac:spMkLst>
        </pc:spChg>
        <pc:spChg chg="mod ord">
          <ac:chgData name="Andreas Dim" userId="866b12aa-3e45-4b36-93f5-7b30f9043169" providerId="ADAL" clId="{B94BD59D-6BAC-4A01-966B-EA606DAE3A44}" dt="2024-08-23T13:25:00.154" v="920" actId="700"/>
          <ac:spMkLst>
            <pc:docMk/>
            <pc:sldMk cId="0" sldId="292"/>
            <ac:spMk id="38913" creationId="{DC581304-CFCC-CD10-8839-30C25A4EC775}"/>
          </ac:spMkLst>
        </pc:spChg>
        <pc:spChg chg="del mod ord">
          <ac:chgData name="Andreas Dim" userId="866b12aa-3e45-4b36-93f5-7b30f9043169" providerId="ADAL" clId="{B94BD59D-6BAC-4A01-966B-EA606DAE3A44}" dt="2024-08-23T13:26:19.669" v="950" actId="478"/>
          <ac:spMkLst>
            <pc:docMk/>
            <pc:sldMk cId="0" sldId="292"/>
            <ac:spMk id="38915" creationId="{DBD2FC5F-5649-62D9-23AC-2896C43D851F}"/>
          </ac:spMkLst>
        </pc:spChg>
      </pc:sldChg>
      <pc:sldChg chg="modSp add del mod">
        <pc:chgData name="Andreas Dim" userId="866b12aa-3e45-4b36-93f5-7b30f9043169" providerId="ADAL" clId="{B94BD59D-6BAC-4A01-966B-EA606DAE3A44}" dt="2024-08-26T07:25:28.291" v="1355" actId="20577"/>
        <pc:sldMkLst>
          <pc:docMk/>
          <pc:sldMk cId="2369476630" sldId="397"/>
        </pc:sldMkLst>
        <pc:spChg chg="mod">
          <ac:chgData name="Andreas Dim" userId="866b12aa-3e45-4b36-93f5-7b30f9043169" providerId="ADAL" clId="{B94BD59D-6BAC-4A01-966B-EA606DAE3A44}" dt="2024-08-26T07:25:18.666" v="1353" actId="20577"/>
          <ac:spMkLst>
            <pc:docMk/>
            <pc:sldMk cId="2369476630" sldId="397"/>
            <ac:spMk id="2" creationId="{0454B1B5-E669-AF49-A0AE-547CF39A83F4}"/>
          </ac:spMkLst>
        </pc:spChg>
        <pc:spChg chg="mod">
          <ac:chgData name="Andreas Dim" userId="866b12aa-3e45-4b36-93f5-7b30f9043169" providerId="ADAL" clId="{B94BD59D-6BAC-4A01-966B-EA606DAE3A44}" dt="2024-08-26T07:25:28.291" v="1355" actId="20577"/>
          <ac:spMkLst>
            <pc:docMk/>
            <pc:sldMk cId="2369476630" sldId="397"/>
            <ac:spMk id="5" creationId="{88C5DAED-DDB1-EA4E-A990-B55DC52ADACB}"/>
          </ac:spMkLst>
        </pc:spChg>
      </pc:sldChg>
      <pc:sldChg chg="del">
        <pc:chgData name="Andreas Dim" userId="866b12aa-3e45-4b36-93f5-7b30f9043169" providerId="ADAL" clId="{B94BD59D-6BAC-4A01-966B-EA606DAE3A44}" dt="2024-08-23T11:34:34.674" v="1" actId="47"/>
        <pc:sldMkLst>
          <pc:docMk/>
          <pc:sldMk cId="1340205388" sldId="403"/>
        </pc:sldMkLst>
      </pc:sldChg>
      <pc:sldChg chg="del">
        <pc:chgData name="Andreas Dim" userId="866b12aa-3e45-4b36-93f5-7b30f9043169" providerId="ADAL" clId="{B94BD59D-6BAC-4A01-966B-EA606DAE3A44}" dt="2024-08-23T11:34:23.846" v="0" actId="47"/>
        <pc:sldMkLst>
          <pc:docMk/>
          <pc:sldMk cId="1294877108" sldId="407"/>
        </pc:sldMkLst>
      </pc:sldChg>
      <pc:sldChg chg="del">
        <pc:chgData name="Andreas Dim" userId="866b12aa-3e45-4b36-93f5-7b30f9043169" providerId="ADAL" clId="{B94BD59D-6BAC-4A01-966B-EA606DAE3A44}" dt="2024-08-23T11:34:34.674" v="1" actId="47"/>
        <pc:sldMkLst>
          <pc:docMk/>
          <pc:sldMk cId="2658098822" sldId="408"/>
        </pc:sldMkLst>
      </pc:sldChg>
      <pc:sldChg chg="del">
        <pc:chgData name="Andreas Dim" userId="866b12aa-3e45-4b36-93f5-7b30f9043169" providerId="ADAL" clId="{B94BD59D-6BAC-4A01-966B-EA606DAE3A44}" dt="2024-08-23T11:34:34.674" v="1" actId="47"/>
        <pc:sldMkLst>
          <pc:docMk/>
          <pc:sldMk cId="3461260671" sldId="412"/>
        </pc:sldMkLst>
      </pc:sldChg>
      <pc:sldChg chg="del">
        <pc:chgData name="Andreas Dim" userId="866b12aa-3e45-4b36-93f5-7b30f9043169" providerId="ADAL" clId="{B94BD59D-6BAC-4A01-966B-EA606DAE3A44}" dt="2024-08-23T11:34:34.674" v="1" actId="47"/>
        <pc:sldMkLst>
          <pc:docMk/>
          <pc:sldMk cId="1537671066" sldId="414"/>
        </pc:sldMkLst>
      </pc:sldChg>
      <pc:sldChg chg="del">
        <pc:chgData name="Andreas Dim" userId="866b12aa-3e45-4b36-93f5-7b30f9043169" providerId="ADAL" clId="{B94BD59D-6BAC-4A01-966B-EA606DAE3A44}" dt="2024-08-23T11:34:39.825" v="2" actId="47"/>
        <pc:sldMkLst>
          <pc:docMk/>
          <pc:sldMk cId="3688258435" sldId="418"/>
        </pc:sldMkLst>
      </pc:sldChg>
      <pc:sldChg chg="addSp delSp modSp mod">
        <pc:chgData name="Andreas Dim" userId="866b12aa-3e45-4b36-93f5-7b30f9043169" providerId="ADAL" clId="{B94BD59D-6BAC-4A01-966B-EA606DAE3A44}" dt="2024-08-23T13:19:01.027" v="892" actId="1076"/>
        <pc:sldMkLst>
          <pc:docMk/>
          <pc:sldMk cId="1590805597" sldId="419"/>
        </pc:sldMkLst>
        <pc:spChg chg="mod">
          <ac:chgData name="Andreas Dim" userId="866b12aa-3e45-4b36-93f5-7b30f9043169" providerId="ADAL" clId="{B94BD59D-6BAC-4A01-966B-EA606DAE3A44}" dt="2024-08-23T11:37:14.338" v="36" actId="20577"/>
          <ac:spMkLst>
            <pc:docMk/>
            <pc:sldMk cId="1590805597" sldId="419"/>
            <ac:spMk id="5" creationId="{A2B438C5-78D3-BA45-8598-54344CD4802A}"/>
          </ac:spMkLst>
        </pc:spChg>
        <pc:spChg chg="del">
          <ac:chgData name="Andreas Dim" userId="866b12aa-3e45-4b36-93f5-7b30f9043169" providerId="ADAL" clId="{B94BD59D-6BAC-4A01-966B-EA606DAE3A44}" dt="2024-08-23T11:37:18.488" v="37" actId="478"/>
          <ac:spMkLst>
            <pc:docMk/>
            <pc:sldMk cId="1590805597" sldId="419"/>
            <ac:spMk id="6" creationId="{CCA4B51D-DE01-E843-9591-42EB5841E7D0}"/>
          </ac:spMkLst>
        </pc:spChg>
        <pc:spChg chg="add del mod">
          <ac:chgData name="Andreas Dim" userId="866b12aa-3e45-4b36-93f5-7b30f9043169" providerId="ADAL" clId="{B94BD59D-6BAC-4A01-966B-EA606DAE3A44}" dt="2024-08-23T11:37:21.627" v="38" actId="478"/>
          <ac:spMkLst>
            <pc:docMk/>
            <pc:sldMk cId="1590805597" sldId="419"/>
            <ac:spMk id="7" creationId="{65EDEDD6-69F5-97DA-5BD2-A3C89D81256B}"/>
          </ac:spMkLst>
        </pc:spChg>
        <pc:spChg chg="add mod">
          <ac:chgData name="Andreas Dim" userId="866b12aa-3e45-4b36-93f5-7b30f9043169" providerId="ADAL" clId="{B94BD59D-6BAC-4A01-966B-EA606DAE3A44}" dt="2024-08-23T13:19:01.027" v="892" actId="1076"/>
          <ac:spMkLst>
            <pc:docMk/>
            <pc:sldMk cId="1590805597" sldId="419"/>
            <ac:spMk id="8" creationId="{E5FF4EB7-317A-7B24-F04B-1C2ED43D02FB}"/>
          </ac:spMkLst>
        </pc:spChg>
        <pc:spChg chg="add del mod">
          <ac:chgData name="Andreas Dim" userId="866b12aa-3e45-4b36-93f5-7b30f9043169" providerId="ADAL" clId="{B94BD59D-6BAC-4A01-966B-EA606DAE3A44}" dt="2024-08-23T13:11:19.488" v="864"/>
          <ac:spMkLst>
            <pc:docMk/>
            <pc:sldMk cId="1590805597" sldId="419"/>
            <ac:spMk id="10" creationId="{8B7F8475-CB7D-D036-E819-064D6A2F088B}"/>
          </ac:spMkLst>
        </pc:spChg>
        <pc:spChg chg="add mod">
          <ac:chgData name="Andreas Dim" userId="866b12aa-3e45-4b36-93f5-7b30f9043169" providerId="ADAL" clId="{B94BD59D-6BAC-4A01-966B-EA606DAE3A44}" dt="2024-08-23T13:11:30.435" v="868" actId="20577"/>
          <ac:spMkLst>
            <pc:docMk/>
            <pc:sldMk cId="1590805597" sldId="419"/>
            <ac:spMk id="11" creationId="{40E51109-78B8-DC31-CD04-565EFBC8BDA9}"/>
          </ac:spMkLst>
        </pc:spChg>
        <pc:picChg chg="add mod">
          <ac:chgData name="Andreas Dim" userId="866b12aa-3e45-4b36-93f5-7b30f9043169" providerId="ADAL" clId="{B94BD59D-6BAC-4A01-966B-EA606DAE3A44}" dt="2024-08-23T13:18:57.806" v="891" actId="1076"/>
          <ac:picMkLst>
            <pc:docMk/>
            <pc:sldMk cId="1590805597" sldId="419"/>
            <ac:picMk id="12" creationId="{E0B5A10F-3B23-E028-D22C-CBBCD3709299}"/>
          </ac:picMkLst>
        </pc:picChg>
        <pc:picChg chg="mod">
          <ac:chgData name="Andreas Dim" userId="866b12aa-3e45-4b36-93f5-7b30f9043169" providerId="ADAL" clId="{B94BD59D-6BAC-4A01-966B-EA606DAE3A44}" dt="2024-08-23T13:19:01.027" v="892" actId="1076"/>
          <ac:picMkLst>
            <pc:docMk/>
            <pc:sldMk cId="1590805597" sldId="419"/>
            <ac:picMk id="7170" creationId="{DD7B3116-6009-FDFA-DE38-9FFC73E65932}"/>
          </ac:picMkLst>
        </pc:picChg>
      </pc:sldChg>
      <pc:sldChg chg="del">
        <pc:chgData name="Andreas Dim" userId="866b12aa-3e45-4b36-93f5-7b30f9043169" providerId="ADAL" clId="{B94BD59D-6BAC-4A01-966B-EA606DAE3A44}" dt="2024-08-23T11:34:34.674" v="1" actId="47"/>
        <pc:sldMkLst>
          <pc:docMk/>
          <pc:sldMk cId="73718435" sldId="420"/>
        </pc:sldMkLst>
      </pc:sldChg>
      <pc:sldChg chg="addSp delSp modSp add mod ord">
        <pc:chgData name="Andreas Dim" userId="866b12aa-3e45-4b36-93f5-7b30f9043169" providerId="ADAL" clId="{B94BD59D-6BAC-4A01-966B-EA606DAE3A44}" dt="2024-08-23T12:19:58.411" v="484" actId="478"/>
        <pc:sldMkLst>
          <pc:docMk/>
          <pc:sldMk cId="537246138" sldId="420"/>
        </pc:sldMkLst>
        <pc:spChg chg="mod">
          <ac:chgData name="Andreas Dim" userId="866b12aa-3e45-4b36-93f5-7b30f9043169" providerId="ADAL" clId="{B94BD59D-6BAC-4A01-966B-EA606DAE3A44}" dt="2024-08-23T11:38:05.971" v="60" actId="20577"/>
          <ac:spMkLst>
            <pc:docMk/>
            <pc:sldMk cId="537246138" sldId="420"/>
            <ac:spMk id="5" creationId="{A2B438C5-78D3-BA45-8598-54344CD4802A}"/>
          </ac:spMkLst>
        </pc:spChg>
        <pc:spChg chg="add mod">
          <ac:chgData name="Andreas Dim" userId="866b12aa-3e45-4b36-93f5-7b30f9043169" providerId="ADAL" clId="{B94BD59D-6BAC-4A01-966B-EA606DAE3A44}" dt="2024-08-23T11:40:14.030" v="454" actId="20577"/>
          <ac:spMkLst>
            <pc:docMk/>
            <pc:sldMk cId="537246138" sldId="420"/>
            <ac:spMk id="6" creationId="{B034225F-20B2-9C55-FC91-21669DA27A8A}"/>
          </ac:spMkLst>
        </pc:spChg>
        <pc:spChg chg="del">
          <ac:chgData name="Andreas Dim" userId="866b12aa-3e45-4b36-93f5-7b30f9043169" providerId="ADAL" clId="{B94BD59D-6BAC-4A01-966B-EA606DAE3A44}" dt="2024-08-23T12:19:58.411" v="484" actId="478"/>
          <ac:spMkLst>
            <pc:docMk/>
            <pc:sldMk cId="537246138" sldId="420"/>
            <ac:spMk id="8" creationId="{E5FF4EB7-317A-7B24-F04B-1C2ED43D02FB}"/>
          </ac:spMkLst>
        </pc:spChg>
        <pc:picChg chg="del">
          <ac:chgData name="Andreas Dim" userId="866b12aa-3e45-4b36-93f5-7b30f9043169" providerId="ADAL" clId="{B94BD59D-6BAC-4A01-966B-EA606DAE3A44}" dt="2024-08-23T12:19:57.578" v="483" actId="478"/>
          <ac:picMkLst>
            <pc:docMk/>
            <pc:sldMk cId="537246138" sldId="420"/>
            <ac:picMk id="7170" creationId="{DD7B3116-6009-FDFA-DE38-9FFC73E65932}"/>
          </ac:picMkLst>
        </pc:picChg>
      </pc:sldChg>
      <pc:sldChg chg="addSp delSp modSp add mod">
        <pc:chgData name="Andreas Dim" userId="866b12aa-3e45-4b36-93f5-7b30f9043169" providerId="ADAL" clId="{B94BD59D-6BAC-4A01-966B-EA606DAE3A44}" dt="2024-08-23T12:29:43.738" v="852" actId="1076"/>
        <pc:sldMkLst>
          <pc:docMk/>
          <pc:sldMk cId="965213970" sldId="421"/>
        </pc:sldMkLst>
        <pc:spChg chg="mod">
          <ac:chgData name="Andreas Dim" userId="866b12aa-3e45-4b36-93f5-7b30f9043169" providerId="ADAL" clId="{B94BD59D-6BAC-4A01-966B-EA606DAE3A44}" dt="2024-08-23T12:19:26.908" v="475" actId="20577"/>
          <ac:spMkLst>
            <pc:docMk/>
            <pc:sldMk cId="965213970" sldId="421"/>
            <ac:spMk id="5" creationId="{A2B438C5-78D3-BA45-8598-54344CD4802A}"/>
          </ac:spMkLst>
        </pc:spChg>
        <pc:spChg chg="add del mod">
          <ac:chgData name="Andreas Dim" userId="866b12aa-3e45-4b36-93f5-7b30f9043169" providerId="ADAL" clId="{B94BD59D-6BAC-4A01-966B-EA606DAE3A44}" dt="2024-08-23T12:19:53.722" v="482"/>
          <ac:spMkLst>
            <pc:docMk/>
            <pc:sldMk cId="965213970" sldId="421"/>
            <ac:spMk id="7" creationId="{80DF7CF1-F597-9713-CF9E-CB8B97B00AC9}"/>
          </ac:spMkLst>
        </pc:spChg>
        <pc:spChg chg="del">
          <ac:chgData name="Andreas Dim" userId="866b12aa-3e45-4b36-93f5-7b30f9043169" providerId="ADAL" clId="{B94BD59D-6BAC-4A01-966B-EA606DAE3A44}" dt="2024-08-23T12:20:18.465" v="486" actId="478"/>
          <ac:spMkLst>
            <pc:docMk/>
            <pc:sldMk cId="965213970" sldId="421"/>
            <ac:spMk id="8" creationId="{E5FF4EB7-317A-7B24-F04B-1C2ED43D02FB}"/>
          </ac:spMkLst>
        </pc:spChg>
        <pc:spChg chg="add mod">
          <ac:chgData name="Andreas Dim" userId="866b12aa-3e45-4b36-93f5-7b30f9043169" providerId="ADAL" clId="{B94BD59D-6BAC-4A01-966B-EA606DAE3A44}" dt="2024-08-23T12:29:43.738" v="852" actId="1076"/>
          <ac:spMkLst>
            <pc:docMk/>
            <pc:sldMk cId="965213970" sldId="421"/>
            <ac:spMk id="9" creationId="{D1BFD8C6-E0CA-9333-4B2D-F99E495697BC}"/>
          </ac:spMkLst>
        </pc:spChg>
        <pc:spChg chg="add mod">
          <ac:chgData name="Andreas Dim" userId="866b12aa-3e45-4b36-93f5-7b30f9043169" providerId="ADAL" clId="{B94BD59D-6BAC-4A01-966B-EA606DAE3A44}" dt="2024-08-23T12:29:03.129" v="847" actId="1076"/>
          <ac:spMkLst>
            <pc:docMk/>
            <pc:sldMk cId="965213970" sldId="421"/>
            <ac:spMk id="15" creationId="{0975E132-3F15-46E1-92A7-A2CAA51627A4}"/>
          </ac:spMkLst>
        </pc:spChg>
        <pc:spChg chg="add mod">
          <ac:chgData name="Andreas Dim" userId="866b12aa-3e45-4b36-93f5-7b30f9043169" providerId="ADAL" clId="{B94BD59D-6BAC-4A01-966B-EA606DAE3A44}" dt="2024-08-23T12:29:34.677" v="851" actId="1076"/>
          <ac:spMkLst>
            <pc:docMk/>
            <pc:sldMk cId="965213970" sldId="421"/>
            <ac:spMk id="17" creationId="{E2BAB926-539B-CCA7-5B36-32324391A387}"/>
          </ac:spMkLst>
        </pc:spChg>
        <pc:picChg chg="add mod">
          <ac:chgData name="Andreas Dim" userId="866b12aa-3e45-4b36-93f5-7b30f9043169" providerId="ADAL" clId="{B94BD59D-6BAC-4A01-966B-EA606DAE3A44}" dt="2024-08-23T12:26:18.582" v="772" actId="1076"/>
          <ac:picMkLst>
            <pc:docMk/>
            <pc:sldMk cId="965213970" sldId="421"/>
            <ac:picMk id="11" creationId="{211EDB86-0E5C-B047-6272-83984F1F3867}"/>
          </ac:picMkLst>
        </pc:picChg>
        <pc:picChg chg="add mod">
          <ac:chgData name="Andreas Dim" userId="866b12aa-3e45-4b36-93f5-7b30f9043169" providerId="ADAL" clId="{B94BD59D-6BAC-4A01-966B-EA606DAE3A44}" dt="2024-08-23T12:27:30.363" v="776" actId="1076"/>
          <ac:picMkLst>
            <pc:docMk/>
            <pc:sldMk cId="965213970" sldId="421"/>
            <ac:picMk id="13" creationId="{AD28EBE4-8778-6F10-7BB2-1E027227FF74}"/>
          </ac:picMkLst>
        </pc:picChg>
        <pc:picChg chg="del">
          <ac:chgData name="Andreas Dim" userId="866b12aa-3e45-4b36-93f5-7b30f9043169" providerId="ADAL" clId="{B94BD59D-6BAC-4A01-966B-EA606DAE3A44}" dt="2024-08-23T12:20:18.465" v="486" actId="478"/>
          <ac:picMkLst>
            <pc:docMk/>
            <pc:sldMk cId="965213970" sldId="421"/>
            <ac:picMk id="7170" creationId="{DD7B3116-6009-FDFA-DE38-9FFC73E65932}"/>
          </ac:picMkLst>
        </pc:picChg>
      </pc:sldChg>
      <pc:sldChg chg="addSp delSp modSp add del mod modClrScheme chgLayout">
        <pc:chgData name="Andreas Dim" userId="866b12aa-3e45-4b36-93f5-7b30f9043169" providerId="ADAL" clId="{B94BD59D-6BAC-4A01-966B-EA606DAE3A44}" dt="2024-08-26T08:05:12.044" v="1480" actId="47"/>
        <pc:sldMkLst>
          <pc:docMk/>
          <pc:sldMk cId="0" sldId="422"/>
        </pc:sldMkLst>
        <pc:spChg chg="add mod">
          <ac:chgData name="Andreas Dim" userId="866b12aa-3e45-4b36-93f5-7b30f9043169" providerId="ADAL" clId="{B94BD59D-6BAC-4A01-966B-EA606DAE3A44}" dt="2024-08-23T13:26:35.703" v="955"/>
          <ac:spMkLst>
            <pc:docMk/>
            <pc:sldMk cId="0" sldId="422"/>
            <ac:spMk id="2" creationId="{1AAF181A-B7EE-CF1D-B063-9E28483054B0}"/>
          </ac:spMkLst>
        </pc:spChg>
        <pc:spChg chg="add mod">
          <ac:chgData name="Andreas Dim" userId="866b12aa-3e45-4b36-93f5-7b30f9043169" providerId="ADAL" clId="{B94BD59D-6BAC-4A01-966B-EA606DAE3A44}" dt="2024-08-23T13:26:35.703" v="955"/>
          <ac:spMkLst>
            <pc:docMk/>
            <pc:sldMk cId="0" sldId="422"/>
            <ac:spMk id="3" creationId="{45AF1692-3868-A4E4-8E51-B6A95D8E5BE5}"/>
          </ac:spMkLst>
        </pc:spChg>
        <pc:spChg chg="add mod">
          <ac:chgData name="Andreas Dim" userId="866b12aa-3e45-4b36-93f5-7b30f9043169" providerId="ADAL" clId="{B94BD59D-6BAC-4A01-966B-EA606DAE3A44}" dt="2024-08-23T13:26:35.703" v="955"/>
          <ac:spMkLst>
            <pc:docMk/>
            <pc:sldMk cId="0" sldId="422"/>
            <ac:spMk id="4" creationId="{013FFE74-0E39-270B-B8E3-4B81DA07C2BA}"/>
          </ac:spMkLst>
        </pc:spChg>
        <pc:spChg chg="mod ord">
          <ac:chgData name="Andreas Dim" userId="866b12aa-3e45-4b36-93f5-7b30f9043169" providerId="ADAL" clId="{B94BD59D-6BAC-4A01-966B-EA606DAE3A44}" dt="2024-08-23T13:25:00.154" v="920" actId="700"/>
          <ac:spMkLst>
            <pc:docMk/>
            <pc:sldMk cId="0" sldId="422"/>
            <ac:spMk id="6147" creationId="{BD331D80-B0B7-EE5B-C271-1729D6699D38}"/>
          </ac:spMkLst>
        </pc:spChg>
        <pc:spChg chg="mod ord">
          <ac:chgData name="Andreas Dim" userId="866b12aa-3e45-4b36-93f5-7b30f9043169" providerId="ADAL" clId="{B94BD59D-6BAC-4A01-966B-EA606DAE3A44}" dt="2024-08-23T13:25:00.154" v="920" actId="700"/>
          <ac:spMkLst>
            <pc:docMk/>
            <pc:sldMk cId="0" sldId="422"/>
            <ac:spMk id="19457" creationId="{94C28F76-2288-C023-8086-F06B9E33ADEB}"/>
          </ac:spMkLst>
        </pc:spChg>
        <pc:spChg chg="del mod ord">
          <ac:chgData name="Andreas Dim" userId="866b12aa-3e45-4b36-93f5-7b30f9043169" providerId="ADAL" clId="{B94BD59D-6BAC-4A01-966B-EA606DAE3A44}" dt="2024-08-23T13:25:34.219" v="927" actId="478"/>
          <ac:spMkLst>
            <pc:docMk/>
            <pc:sldMk cId="0" sldId="422"/>
            <ac:spMk id="19459" creationId="{0A109E95-CE05-8B30-22D7-FA1123084618}"/>
          </ac:spMkLst>
        </pc:spChg>
      </pc:sldChg>
      <pc:sldChg chg="add del">
        <pc:chgData name="Andreas Dim" userId="866b12aa-3e45-4b36-93f5-7b30f9043169" providerId="ADAL" clId="{B94BD59D-6BAC-4A01-966B-EA606DAE3A44}" dt="2024-08-23T13:12:43.934" v="870" actId="47"/>
        <pc:sldMkLst>
          <pc:docMk/>
          <pc:sldMk cId="2225673448" sldId="422"/>
        </pc:sldMkLst>
      </pc:sldChg>
      <pc:sldChg chg="del">
        <pc:chgData name="Andreas Dim" userId="866b12aa-3e45-4b36-93f5-7b30f9043169" providerId="ADAL" clId="{B94BD59D-6BAC-4A01-966B-EA606DAE3A44}" dt="2024-08-23T11:34:34.674" v="1" actId="47"/>
        <pc:sldMkLst>
          <pc:docMk/>
          <pc:sldMk cId="4060843996" sldId="422"/>
        </pc:sldMkLst>
      </pc:sldChg>
      <pc:sldChg chg="addSp delSp modSp add del mod modClrScheme chgLayout">
        <pc:chgData name="Andreas Dim" userId="866b12aa-3e45-4b36-93f5-7b30f9043169" providerId="ADAL" clId="{B94BD59D-6BAC-4A01-966B-EA606DAE3A44}" dt="2024-08-26T08:05:14.205" v="1481" actId="47"/>
        <pc:sldMkLst>
          <pc:docMk/>
          <pc:sldMk cId="0" sldId="423"/>
        </pc:sldMkLst>
        <pc:spChg chg="add mod">
          <ac:chgData name="Andreas Dim" userId="866b12aa-3e45-4b36-93f5-7b30f9043169" providerId="ADAL" clId="{B94BD59D-6BAC-4A01-966B-EA606DAE3A44}" dt="2024-08-23T13:26:36.839" v="956"/>
          <ac:spMkLst>
            <pc:docMk/>
            <pc:sldMk cId="0" sldId="423"/>
            <ac:spMk id="2" creationId="{ED35A0D0-321A-FFD0-67E6-1767586D08D0}"/>
          </ac:spMkLst>
        </pc:spChg>
        <pc:spChg chg="add mod">
          <ac:chgData name="Andreas Dim" userId="866b12aa-3e45-4b36-93f5-7b30f9043169" providerId="ADAL" clId="{B94BD59D-6BAC-4A01-966B-EA606DAE3A44}" dt="2024-08-23T13:26:38.331" v="957"/>
          <ac:spMkLst>
            <pc:docMk/>
            <pc:sldMk cId="0" sldId="423"/>
            <ac:spMk id="3" creationId="{8F86ABDA-CE84-DEAF-E8BE-567320CDE8D0}"/>
          </ac:spMkLst>
        </pc:spChg>
        <pc:spChg chg="add mod">
          <ac:chgData name="Andreas Dim" userId="866b12aa-3e45-4b36-93f5-7b30f9043169" providerId="ADAL" clId="{B94BD59D-6BAC-4A01-966B-EA606DAE3A44}" dt="2024-08-23T13:26:36.839" v="956"/>
          <ac:spMkLst>
            <pc:docMk/>
            <pc:sldMk cId="0" sldId="423"/>
            <ac:spMk id="4" creationId="{0C9342CC-18D3-0315-800E-352016268697}"/>
          </ac:spMkLst>
        </pc:spChg>
        <pc:spChg chg="add mod">
          <ac:chgData name="Andreas Dim" userId="866b12aa-3e45-4b36-93f5-7b30f9043169" providerId="ADAL" clId="{B94BD59D-6BAC-4A01-966B-EA606DAE3A44}" dt="2024-08-23T13:26:42.217" v="959"/>
          <ac:spMkLst>
            <pc:docMk/>
            <pc:sldMk cId="0" sldId="423"/>
            <ac:spMk id="5" creationId="{E3722161-633C-E1EA-9CFB-A66C49D624C3}"/>
          </ac:spMkLst>
        </pc:spChg>
        <pc:spChg chg="add mod">
          <ac:chgData name="Andreas Dim" userId="866b12aa-3e45-4b36-93f5-7b30f9043169" providerId="ADAL" clId="{B94BD59D-6BAC-4A01-966B-EA606DAE3A44}" dt="2024-08-23T13:26:42.217" v="959"/>
          <ac:spMkLst>
            <pc:docMk/>
            <pc:sldMk cId="0" sldId="423"/>
            <ac:spMk id="6" creationId="{5DACAD9F-3C76-9260-E5E4-FD98A684CEB2}"/>
          </ac:spMkLst>
        </pc:spChg>
        <pc:spChg chg="add mod">
          <ac:chgData name="Andreas Dim" userId="866b12aa-3e45-4b36-93f5-7b30f9043169" providerId="ADAL" clId="{B94BD59D-6BAC-4A01-966B-EA606DAE3A44}" dt="2024-08-23T13:26:42.217" v="959"/>
          <ac:spMkLst>
            <pc:docMk/>
            <pc:sldMk cId="0" sldId="423"/>
            <ac:spMk id="7" creationId="{C84C1DD2-0961-83AD-F4E2-9F85EC3D5E49}"/>
          </ac:spMkLst>
        </pc:spChg>
        <pc:spChg chg="mod ord">
          <ac:chgData name="Andreas Dim" userId="866b12aa-3e45-4b36-93f5-7b30f9043169" providerId="ADAL" clId="{B94BD59D-6BAC-4A01-966B-EA606DAE3A44}" dt="2024-08-23T13:25:00.154" v="920" actId="700"/>
          <ac:spMkLst>
            <pc:docMk/>
            <pc:sldMk cId="0" sldId="423"/>
            <ac:spMk id="20481" creationId="{EBC62467-AF25-0A3A-13AE-7DCFD7350FB9}"/>
          </ac:spMkLst>
        </pc:spChg>
        <pc:spChg chg="mod ord">
          <ac:chgData name="Andreas Dim" userId="866b12aa-3e45-4b36-93f5-7b30f9043169" providerId="ADAL" clId="{B94BD59D-6BAC-4A01-966B-EA606DAE3A44}" dt="2024-08-23T13:25:00.154" v="920" actId="700"/>
          <ac:spMkLst>
            <pc:docMk/>
            <pc:sldMk cId="0" sldId="423"/>
            <ac:spMk id="20482" creationId="{742BC460-7CC1-84A6-365C-D68C6E47C564}"/>
          </ac:spMkLst>
        </pc:spChg>
        <pc:spChg chg="del mod ord">
          <ac:chgData name="Andreas Dim" userId="866b12aa-3e45-4b36-93f5-7b30f9043169" providerId="ADAL" clId="{B94BD59D-6BAC-4A01-966B-EA606DAE3A44}" dt="2024-08-23T13:26:41.816" v="958" actId="478"/>
          <ac:spMkLst>
            <pc:docMk/>
            <pc:sldMk cId="0" sldId="423"/>
            <ac:spMk id="20483" creationId="{97EDC872-9629-E9EE-19DB-18A4263C45ED}"/>
          </ac:spMkLst>
        </pc:spChg>
      </pc:sldChg>
      <pc:sldChg chg="del">
        <pc:chgData name="Andreas Dim" userId="866b12aa-3e45-4b36-93f5-7b30f9043169" providerId="ADAL" clId="{B94BD59D-6BAC-4A01-966B-EA606DAE3A44}" dt="2024-08-23T11:34:34.674" v="1" actId="47"/>
        <pc:sldMkLst>
          <pc:docMk/>
          <pc:sldMk cId="531392649" sldId="423"/>
        </pc:sldMkLst>
      </pc:sldChg>
      <pc:sldChg chg="addSp delSp modSp new mod">
        <pc:chgData name="Andreas Dim" userId="866b12aa-3e45-4b36-93f5-7b30f9043169" providerId="ADAL" clId="{B94BD59D-6BAC-4A01-966B-EA606DAE3A44}" dt="2024-08-26T07:08:17.708" v="988" actId="1076"/>
        <pc:sldMkLst>
          <pc:docMk/>
          <pc:sldMk cId="1640373409" sldId="424"/>
        </pc:sldMkLst>
        <pc:spChg chg="del">
          <ac:chgData name="Andreas Dim" userId="866b12aa-3e45-4b36-93f5-7b30f9043169" providerId="ADAL" clId="{B94BD59D-6BAC-4A01-966B-EA606DAE3A44}" dt="2024-08-26T07:08:13.454" v="985" actId="478"/>
          <ac:spMkLst>
            <pc:docMk/>
            <pc:sldMk cId="1640373409" sldId="424"/>
            <ac:spMk id="6" creationId="{1C376AA2-01B1-D997-FBCB-4B1BFAEC03C8}"/>
          </ac:spMkLst>
        </pc:spChg>
        <pc:picChg chg="add mod">
          <ac:chgData name="Andreas Dim" userId="866b12aa-3e45-4b36-93f5-7b30f9043169" providerId="ADAL" clId="{B94BD59D-6BAC-4A01-966B-EA606DAE3A44}" dt="2024-08-26T07:08:17.708" v="988" actId="1076"/>
          <ac:picMkLst>
            <pc:docMk/>
            <pc:sldMk cId="1640373409" sldId="424"/>
            <ac:picMk id="8" creationId="{1C4B670E-97C0-543B-8FB0-5D2A0F4A9B6F}"/>
          </ac:picMkLst>
        </pc:picChg>
      </pc:sldChg>
      <pc:sldChg chg="del">
        <pc:chgData name="Andreas Dim" userId="866b12aa-3e45-4b36-93f5-7b30f9043169" providerId="ADAL" clId="{B94BD59D-6BAC-4A01-966B-EA606DAE3A44}" dt="2024-08-23T11:34:34.674" v="1" actId="47"/>
        <pc:sldMkLst>
          <pc:docMk/>
          <pc:sldMk cId="4137521185" sldId="424"/>
        </pc:sldMkLst>
      </pc:sldChg>
      <pc:sldChg chg="addSp delSp modSp new mod">
        <pc:chgData name="Andreas Dim" userId="866b12aa-3e45-4b36-93f5-7b30f9043169" providerId="ADAL" clId="{B94BD59D-6BAC-4A01-966B-EA606DAE3A44}" dt="2024-08-26T07:08:38.731" v="992" actId="1076"/>
        <pc:sldMkLst>
          <pc:docMk/>
          <pc:sldMk cId="1869943598" sldId="425"/>
        </pc:sldMkLst>
        <pc:spChg chg="del">
          <ac:chgData name="Andreas Dim" userId="866b12aa-3e45-4b36-93f5-7b30f9043169" providerId="ADAL" clId="{B94BD59D-6BAC-4A01-966B-EA606DAE3A44}" dt="2024-08-26T07:08:33.482" v="990" actId="478"/>
          <ac:spMkLst>
            <pc:docMk/>
            <pc:sldMk cId="1869943598" sldId="425"/>
            <ac:spMk id="6" creationId="{B21F2F4D-FC3C-9538-25FB-ACA659ED29C8}"/>
          </ac:spMkLst>
        </pc:spChg>
        <pc:picChg chg="add mod">
          <ac:chgData name="Andreas Dim" userId="866b12aa-3e45-4b36-93f5-7b30f9043169" providerId="ADAL" clId="{B94BD59D-6BAC-4A01-966B-EA606DAE3A44}" dt="2024-08-26T07:08:38.731" v="992" actId="1076"/>
          <ac:picMkLst>
            <pc:docMk/>
            <pc:sldMk cId="1869943598" sldId="425"/>
            <ac:picMk id="8" creationId="{32105BB2-1FA8-B538-A405-18EBE5EE4839}"/>
          </ac:picMkLst>
        </pc:picChg>
      </pc:sldChg>
      <pc:sldChg chg="del">
        <pc:chgData name="Andreas Dim" userId="866b12aa-3e45-4b36-93f5-7b30f9043169" providerId="ADAL" clId="{B94BD59D-6BAC-4A01-966B-EA606DAE3A44}" dt="2024-08-23T11:34:34.674" v="1" actId="47"/>
        <pc:sldMkLst>
          <pc:docMk/>
          <pc:sldMk cId="2174093771" sldId="425"/>
        </pc:sldMkLst>
      </pc:sldChg>
      <pc:sldChg chg="addSp delSp modSp add mod ord">
        <pc:chgData name="Andreas Dim" userId="866b12aa-3e45-4b36-93f5-7b30f9043169" providerId="ADAL" clId="{B94BD59D-6BAC-4A01-966B-EA606DAE3A44}" dt="2024-08-26T07:35:21.598" v="1474" actId="113"/>
        <pc:sldMkLst>
          <pc:docMk/>
          <pc:sldMk cId="3489059687" sldId="426"/>
        </pc:sldMkLst>
        <pc:spChg chg="mod">
          <ac:chgData name="Andreas Dim" userId="866b12aa-3e45-4b36-93f5-7b30f9043169" providerId="ADAL" clId="{B94BD59D-6BAC-4A01-966B-EA606DAE3A44}" dt="2024-08-26T07:35:21.598" v="1474" actId="113"/>
          <ac:spMkLst>
            <pc:docMk/>
            <pc:sldMk cId="3489059687" sldId="426"/>
            <ac:spMk id="20482" creationId="{742BC460-7CC1-84A6-365C-D68C6E47C564}"/>
          </ac:spMkLst>
        </pc:spChg>
        <pc:picChg chg="add del mod">
          <ac:chgData name="Andreas Dim" userId="866b12aa-3e45-4b36-93f5-7b30f9043169" providerId="ADAL" clId="{B94BD59D-6BAC-4A01-966B-EA606DAE3A44}" dt="2024-08-26T07:35:09.080" v="1465" actId="478"/>
          <ac:picMkLst>
            <pc:docMk/>
            <pc:sldMk cId="3489059687" sldId="426"/>
            <ac:picMk id="6" creationId="{7B744394-FB23-3EAF-DDA6-A8938D3AD267}"/>
          </ac:picMkLst>
        </pc:picChg>
      </pc:sldChg>
      <pc:sldChg chg="del">
        <pc:chgData name="Andreas Dim" userId="866b12aa-3e45-4b36-93f5-7b30f9043169" providerId="ADAL" clId="{B94BD59D-6BAC-4A01-966B-EA606DAE3A44}" dt="2024-08-23T11:34:34.674" v="1" actId="47"/>
        <pc:sldMkLst>
          <pc:docMk/>
          <pc:sldMk cId="3578953423" sldId="426"/>
        </pc:sldMkLst>
      </pc:sldChg>
      <pc:sldChg chg="addSp modSp add mod ord">
        <pc:chgData name="Andreas Dim" userId="866b12aa-3e45-4b36-93f5-7b30f9043169" providerId="ADAL" clId="{B94BD59D-6BAC-4A01-966B-EA606DAE3A44}" dt="2024-08-26T07:34:12.969" v="1448" actId="1076"/>
        <pc:sldMkLst>
          <pc:docMk/>
          <pc:sldMk cId="861015107" sldId="427"/>
        </pc:sldMkLst>
        <pc:spChg chg="mod">
          <ac:chgData name="Andreas Dim" userId="866b12aa-3e45-4b36-93f5-7b30f9043169" providerId="ADAL" clId="{B94BD59D-6BAC-4A01-966B-EA606DAE3A44}" dt="2024-08-26T07:33:55.809" v="1441" actId="21"/>
          <ac:spMkLst>
            <pc:docMk/>
            <pc:sldMk cId="861015107" sldId="427"/>
            <ac:spMk id="20482" creationId="{742BC460-7CC1-84A6-365C-D68C6E47C564}"/>
          </ac:spMkLst>
        </pc:spChg>
        <pc:picChg chg="add mod">
          <ac:chgData name="Andreas Dim" userId="866b12aa-3e45-4b36-93f5-7b30f9043169" providerId="ADAL" clId="{B94BD59D-6BAC-4A01-966B-EA606DAE3A44}" dt="2024-08-26T07:34:11.211" v="1447" actId="1076"/>
          <ac:picMkLst>
            <pc:docMk/>
            <pc:sldMk cId="861015107" sldId="427"/>
            <ac:picMk id="5" creationId="{98C5F9DE-3A59-C0B5-D124-854638F7AABA}"/>
          </ac:picMkLst>
        </pc:picChg>
        <pc:picChg chg="mod">
          <ac:chgData name="Andreas Dim" userId="866b12aa-3e45-4b36-93f5-7b30f9043169" providerId="ADAL" clId="{B94BD59D-6BAC-4A01-966B-EA606DAE3A44}" dt="2024-08-26T07:34:12.969" v="1448" actId="1076"/>
          <ac:picMkLst>
            <pc:docMk/>
            <pc:sldMk cId="861015107" sldId="427"/>
            <ac:picMk id="6" creationId="{7B744394-FB23-3EAF-DDA6-A8938D3AD267}"/>
          </ac:picMkLst>
        </pc:picChg>
        <pc:picChg chg="add mod">
          <ac:chgData name="Andreas Dim" userId="866b12aa-3e45-4b36-93f5-7b30f9043169" providerId="ADAL" clId="{B94BD59D-6BAC-4A01-966B-EA606DAE3A44}" dt="2024-08-26T07:33:57.366" v="1442" actId="1076"/>
          <ac:picMkLst>
            <pc:docMk/>
            <pc:sldMk cId="861015107" sldId="427"/>
            <ac:picMk id="8" creationId="{8A652D32-9586-BE2D-CC21-CE4D8B3D58C5}"/>
          </ac:picMkLst>
        </pc:picChg>
      </pc:sldChg>
      <pc:sldChg chg="add del">
        <pc:chgData name="Andreas Dim" userId="866b12aa-3e45-4b36-93f5-7b30f9043169" providerId="ADAL" clId="{B94BD59D-6BAC-4A01-966B-EA606DAE3A44}" dt="2024-08-26T07:18:52.819" v="1005" actId="47"/>
        <pc:sldMkLst>
          <pc:docMk/>
          <pc:sldMk cId="3034918315" sldId="427"/>
        </pc:sldMkLst>
      </pc:sldChg>
      <pc:sldChg chg="modSp add mod ord">
        <pc:chgData name="Andreas Dim" userId="866b12aa-3e45-4b36-93f5-7b30f9043169" providerId="ADAL" clId="{B94BD59D-6BAC-4A01-966B-EA606DAE3A44}" dt="2024-08-26T07:34:49.018" v="1458" actId="20577"/>
        <pc:sldMkLst>
          <pc:docMk/>
          <pc:sldMk cId="2232634806" sldId="428"/>
        </pc:sldMkLst>
        <pc:spChg chg="mod">
          <ac:chgData name="Andreas Dim" userId="866b12aa-3e45-4b36-93f5-7b30f9043169" providerId="ADAL" clId="{B94BD59D-6BAC-4A01-966B-EA606DAE3A44}" dt="2024-08-26T07:34:49.018" v="1458" actId="20577"/>
          <ac:spMkLst>
            <pc:docMk/>
            <pc:sldMk cId="2232634806" sldId="428"/>
            <ac:spMk id="2" creationId="{0454B1B5-E669-AF49-A0AE-547CF39A83F4}"/>
          </ac:spMkLst>
        </pc:spChg>
      </pc:sldChg>
      <pc:sldChg chg="delSp modSp add mod ord">
        <pc:chgData name="Andreas Dim" userId="866b12aa-3e45-4b36-93f5-7b30f9043169" providerId="ADAL" clId="{B94BD59D-6BAC-4A01-966B-EA606DAE3A44}" dt="2024-08-26T07:26:21.278" v="1367" actId="478"/>
        <pc:sldMkLst>
          <pc:docMk/>
          <pc:sldMk cId="301387138" sldId="429"/>
        </pc:sldMkLst>
        <pc:spChg chg="mod">
          <ac:chgData name="Andreas Dim" userId="866b12aa-3e45-4b36-93f5-7b30f9043169" providerId="ADAL" clId="{B94BD59D-6BAC-4A01-966B-EA606DAE3A44}" dt="2024-08-26T07:26:19.067" v="1366" actId="6549"/>
          <ac:spMkLst>
            <pc:docMk/>
            <pc:sldMk cId="301387138" sldId="429"/>
            <ac:spMk id="20482" creationId="{742BC460-7CC1-84A6-365C-D68C6E47C564}"/>
          </ac:spMkLst>
        </pc:spChg>
        <pc:picChg chg="del">
          <ac:chgData name="Andreas Dim" userId="866b12aa-3e45-4b36-93f5-7b30f9043169" providerId="ADAL" clId="{B94BD59D-6BAC-4A01-966B-EA606DAE3A44}" dt="2024-08-26T07:26:21.278" v="1367" actId="478"/>
          <ac:picMkLst>
            <pc:docMk/>
            <pc:sldMk cId="301387138" sldId="429"/>
            <ac:picMk id="6" creationId="{7B744394-FB23-3EAF-DDA6-A8938D3AD267}"/>
          </ac:picMkLst>
        </pc:picChg>
      </pc:sldChg>
      <pc:sldChg chg="del">
        <pc:chgData name="Andreas Dim" userId="866b12aa-3e45-4b36-93f5-7b30f9043169" providerId="ADAL" clId="{B94BD59D-6BAC-4A01-966B-EA606DAE3A44}" dt="2024-08-23T11:34:34.674" v="1" actId="47"/>
        <pc:sldMkLst>
          <pc:docMk/>
          <pc:sldMk cId="1788478732" sldId="429"/>
        </pc:sldMkLst>
      </pc:sldChg>
      <pc:sldChg chg="del">
        <pc:chgData name="Andreas Dim" userId="866b12aa-3e45-4b36-93f5-7b30f9043169" providerId="ADAL" clId="{B94BD59D-6BAC-4A01-966B-EA606DAE3A44}" dt="2024-08-23T11:34:34.674" v="1" actId="47"/>
        <pc:sldMkLst>
          <pc:docMk/>
          <pc:sldMk cId="1987837233" sldId="431"/>
        </pc:sldMkLst>
      </pc:sldChg>
      <pc:sldChg chg="del">
        <pc:chgData name="Andreas Dim" userId="866b12aa-3e45-4b36-93f5-7b30f9043169" providerId="ADAL" clId="{B94BD59D-6BAC-4A01-966B-EA606DAE3A44}" dt="2024-08-23T11:34:34.674" v="1" actId="47"/>
        <pc:sldMkLst>
          <pc:docMk/>
          <pc:sldMk cId="800762102" sldId="432"/>
        </pc:sldMkLst>
      </pc:sldChg>
      <pc:sldChg chg="del">
        <pc:chgData name="Andreas Dim" userId="866b12aa-3e45-4b36-93f5-7b30f9043169" providerId="ADAL" clId="{B94BD59D-6BAC-4A01-966B-EA606DAE3A44}" dt="2024-08-23T11:34:34.674" v="1" actId="47"/>
        <pc:sldMkLst>
          <pc:docMk/>
          <pc:sldMk cId="3723627955" sldId="433"/>
        </pc:sldMkLst>
      </pc:sldChg>
      <pc:sldChg chg="del">
        <pc:chgData name="Andreas Dim" userId="866b12aa-3e45-4b36-93f5-7b30f9043169" providerId="ADAL" clId="{B94BD59D-6BAC-4A01-966B-EA606DAE3A44}" dt="2024-08-23T11:34:34.674" v="1" actId="47"/>
        <pc:sldMkLst>
          <pc:docMk/>
          <pc:sldMk cId="979609095" sldId="434"/>
        </pc:sldMkLst>
      </pc:sldChg>
      <pc:sldChg chg="del">
        <pc:chgData name="Andreas Dim" userId="866b12aa-3e45-4b36-93f5-7b30f9043169" providerId="ADAL" clId="{B94BD59D-6BAC-4A01-966B-EA606DAE3A44}" dt="2024-08-23T11:34:34.674" v="1" actId="47"/>
        <pc:sldMkLst>
          <pc:docMk/>
          <pc:sldMk cId="1710007392" sldId="435"/>
        </pc:sldMkLst>
      </pc:sldChg>
      <pc:sldChg chg="del">
        <pc:chgData name="Andreas Dim" userId="866b12aa-3e45-4b36-93f5-7b30f9043169" providerId="ADAL" clId="{B94BD59D-6BAC-4A01-966B-EA606DAE3A44}" dt="2024-08-23T11:34:34.674" v="1" actId="47"/>
        <pc:sldMkLst>
          <pc:docMk/>
          <pc:sldMk cId="1531769717" sldId="436"/>
        </pc:sldMkLst>
      </pc:sldChg>
      <pc:sldChg chg="del">
        <pc:chgData name="Andreas Dim" userId="866b12aa-3e45-4b36-93f5-7b30f9043169" providerId="ADAL" clId="{B94BD59D-6BAC-4A01-966B-EA606DAE3A44}" dt="2024-08-23T11:34:34.674" v="1" actId="47"/>
        <pc:sldMkLst>
          <pc:docMk/>
          <pc:sldMk cId="3101372145" sldId="437"/>
        </pc:sldMkLst>
      </pc:sldChg>
      <pc:sldChg chg="del">
        <pc:chgData name="Andreas Dim" userId="866b12aa-3e45-4b36-93f5-7b30f9043169" providerId="ADAL" clId="{B94BD59D-6BAC-4A01-966B-EA606DAE3A44}" dt="2024-08-23T11:34:34.674" v="1" actId="47"/>
        <pc:sldMkLst>
          <pc:docMk/>
          <pc:sldMk cId="2527923751" sldId="438"/>
        </pc:sldMkLst>
      </pc:sldChg>
      <pc:sldChg chg="del">
        <pc:chgData name="Andreas Dim" userId="866b12aa-3e45-4b36-93f5-7b30f9043169" providerId="ADAL" clId="{B94BD59D-6BAC-4A01-966B-EA606DAE3A44}" dt="2024-08-23T11:34:34.674" v="1" actId="47"/>
        <pc:sldMkLst>
          <pc:docMk/>
          <pc:sldMk cId="3337949394" sldId="439"/>
        </pc:sldMkLst>
      </pc:sldChg>
      <pc:sldChg chg="del">
        <pc:chgData name="Andreas Dim" userId="866b12aa-3e45-4b36-93f5-7b30f9043169" providerId="ADAL" clId="{B94BD59D-6BAC-4A01-966B-EA606DAE3A44}" dt="2024-08-23T11:34:34.674" v="1" actId="47"/>
        <pc:sldMkLst>
          <pc:docMk/>
          <pc:sldMk cId="666394039" sldId="441"/>
        </pc:sldMkLst>
      </pc:sldChg>
      <pc:sldChg chg="del">
        <pc:chgData name="Andreas Dim" userId="866b12aa-3e45-4b36-93f5-7b30f9043169" providerId="ADAL" clId="{B94BD59D-6BAC-4A01-966B-EA606DAE3A44}" dt="2024-08-23T11:34:34.674" v="1" actId="47"/>
        <pc:sldMkLst>
          <pc:docMk/>
          <pc:sldMk cId="1493344252" sldId="442"/>
        </pc:sldMkLst>
      </pc:sldChg>
      <pc:sldChg chg="del">
        <pc:chgData name="Andreas Dim" userId="866b12aa-3e45-4b36-93f5-7b30f9043169" providerId="ADAL" clId="{B94BD59D-6BAC-4A01-966B-EA606DAE3A44}" dt="2024-08-23T11:34:34.674" v="1" actId="47"/>
        <pc:sldMkLst>
          <pc:docMk/>
          <pc:sldMk cId="3018049494" sldId="443"/>
        </pc:sldMkLst>
      </pc:sldChg>
    </pc:docChg>
  </pc:docChgLst>
  <pc:docChgLst>
    <pc:chgData name="Andreas Dim" userId="866b12aa-3e45-4b36-93f5-7b30f9043169" providerId="ADAL" clId="{6FDADEA7-BC95-42BC-932B-9643A0D1433B}"/>
    <pc:docChg chg="custSel modSld sldOrd">
      <pc:chgData name="Andreas Dim" userId="866b12aa-3e45-4b36-93f5-7b30f9043169" providerId="ADAL" clId="{6FDADEA7-BC95-42BC-932B-9643A0D1433B}" dt="2024-09-17T06:31:42.462" v="47" actId="20577"/>
      <pc:docMkLst>
        <pc:docMk/>
      </pc:docMkLst>
      <pc:sldChg chg="delSp mod">
        <pc:chgData name="Andreas Dim" userId="866b12aa-3e45-4b36-93f5-7b30f9043169" providerId="ADAL" clId="{6FDADEA7-BC95-42BC-932B-9643A0D1433B}" dt="2024-09-17T06:30:57.298" v="43" actId="21"/>
        <pc:sldMkLst>
          <pc:docMk/>
          <pc:sldMk cId="0" sldId="276"/>
        </pc:sldMkLst>
        <pc:spChg chg="del">
          <ac:chgData name="Andreas Dim" userId="866b12aa-3e45-4b36-93f5-7b30f9043169" providerId="ADAL" clId="{6FDADEA7-BC95-42BC-932B-9643A0D1433B}" dt="2024-09-17T06:30:57.298" v="43" actId="21"/>
          <ac:spMkLst>
            <pc:docMk/>
            <pc:sldMk cId="0" sldId="276"/>
            <ac:spMk id="7" creationId="{D27C3006-B125-682F-FA37-8A462D6374CE}"/>
          </ac:spMkLst>
        </pc:spChg>
        <pc:spChg chg="del">
          <ac:chgData name="Andreas Dim" userId="866b12aa-3e45-4b36-93f5-7b30f9043169" providerId="ADAL" clId="{6FDADEA7-BC95-42BC-932B-9643A0D1433B}" dt="2024-09-17T06:30:57.298" v="43" actId="21"/>
          <ac:spMkLst>
            <pc:docMk/>
            <pc:sldMk cId="0" sldId="276"/>
            <ac:spMk id="9" creationId="{BD95D39A-6DAB-0B78-95F3-02A7B609B2BB}"/>
          </ac:spMkLst>
        </pc:spChg>
      </pc:sldChg>
      <pc:sldChg chg="addSp modSp">
        <pc:chgData name="Andreas Dim" userId="866b12aa-3e45-4b36-93f5-7b30f9043169" providerId="ADAL" clId="{6FDADEA7-BC95-42BC-932B-9643A0D1433B}" dt="2024-09-17T06:30:58.774" v="44"/>
        <pc:sldMkLst>
          <pc:docMk/>
          <pc:sldMk cId="0" sldId="278"/>
        </pc:sldMkLst>
        <pc:spChg chg="add mod">
          <ac:chgData name="Andreas Dim" userId="866b12aa-3e45-4b36-93f5-7b30f9043169" providerId="ADAL" clId="{6FDADEA7-BC95-42BC-932B-9643A0D1433B}" dt="2024-09-17T06:30:58.774" v="44"/>
          <ac:spMkLst>
            <pc:docMk/>
            <pc:sldMk cId="0" sldId="278"/>
            <ac:spMk id="7" creationId="{D27C3006-B125-682F-FA37-8A462D6374CE}"/>
          </ac:spMkLst>
        </pc:spChg>
        <pc:spChg chg="add mod">
          <ac:chgData name="Andreas Dim" userId="866b12aa-3e45-4b36-93f5-7b30f9043169" providerId="ADAL" clId="{6FDADEA7-BC95-42BC-932B-9643A0D1433B}" dt="2024-09-17T06:30:58.774" v="44"/>
          <ac:spMkLst>
            <pc:docMk/>
            <pc:sldMk cId="0" sldId="278"/>
            <ac:spMk id="9" creationId="{BD95D39A-6DAB-0B78-95F3-02A7B609B2BB}"/>
          </ac:spMkLst>
        </pc:spChg>
      </pc:sldChg>
      <pc:sldChg chg="modSp mod">
        <pc:chgData name="Andreas Dim" userId="866b12aa-3e45-4b36-93f5-7b30f9043169" providerId="ADAL" clId="{6FDADEA7-BC95-42BC-932B-9643A0D1433B}" dt="2024-09-17T06:31:42.462" v="47" actId="20577"/>
        <pc:sldMkLst>
          <pc:docMk/>
          <pc:sldMk cId="0" sldId="281"/>
        </pc:sldMkLst>
        <pc:spChg chg="mod">
          <ac:chgData name="Andreas Dim" userId="866b12aa-3e45-4b36-93f5-7b30f9043169" providerId="ADAL" clId="{6FDADEA7-BC95-42BC-932B-9643A0D1433B}" dt="2024-09-17T06:31:42.462" v="47" actId="20577"/>
          <ac:spMkLst>
            <pc:docMk/>
            <pc:sldMk cId="0" sldId="281"/>
            <ac:spMk id="37889" creationId="{335876F3-E3D4-C95B-7367-70FA738C6A21}"/>
          </ac:spMkLst>
        </pc:spChg>
      </pc:sldChg>
      <pc:sldChg chg="modSp mod ord">
        <pc:chgData name="Andreas Dim" userId="866b12aa-3e45-4b36-93f5-7b30f9043169" providerId="ADAL" clId="{6FDADEA7-BC95-42BC-932B-9643A0D1433B}" dt="2024-09-17T06:30:35.993" v="42" actId="20577"/>
        <pc:sldMkLst>
          <pc:docMk/>
          <pc:sldMk cId="0" sldId="283"/>
        </pc:sldMkLst>
        <pc:spChg chg="mod">
          <ac:chgData name="Andreas Dim" userId="866b12aa-3e45-4b36-93f5-7b30f9043169" providerId="ADAL" clId="{6FDADEA7-BC95-42BC-932B-9643A0D1433B}" dt="2024-09-17T06:30:35.993" v="42" actId="20577"/>
          <ac:spMkLst>
            <pc:docMk/>
            <pc:sldMk cId="0" sldId="283"/>
            <ac:spMk id="33793" creationId="{57A270AA-17AA-6914-5FAA-5D48B7427A29}"/>
          </ac:spMkLst>
        </pc:spChg>
      </pc:sldChg>
      <pc:sldChg chg="modSp mod">
        <pc:chgData name="Andreas Dim" userId="866b12aa-3e45-4b36-93f5-7b30f9043169" providerId="ADAL" clId="{6FDADEA7-BC95-42BC-932B-9643A0D1433B}" dt="2024-09-17T06:30:11.507" v="24" actId="20577"/>
        <pc:sldMkLst>
          <pc:docMk/>
          <pc:sldMk cId="0" sldId="292"/>
        </pc:sldMkLst>
        <pc:spChg chg="mod">
          <ac:chgData name="Andreas Dim" userId="866b12aa-3e45-4b36-93f5-7b30f9043169" providerId="ADAL" clId="{6FDADEA7-BC95-42BC-932B-9643A0D1433B}" dt="2024-09-17T06:30:11.507" v="24" actId="20577"/>
          <ac:spMkLst>
            <pc:docMk/>
            <pc:sldMk cId="0" sldId="292"/>
            <ac:spMk id="38913" creationId="{DC581304-CFCC-CD10-8839-30C25A4EC775}"/>
          </ac:spMkLst>
        </pc:spChg>
      </pc:sldChg>
    </pc:docChg>
  </pc:docChgLst>
  <pc:docChgLst>
    <pc:chgData name="Andreas Dim" userId="866b12aa-3e45-4b36-93f5-7b30f9043169" providerId="ADAL" clId="{7C2EA385-9001-48EE-B0D5-DC218C14C975}"/>
    <pc:docChg chg="undo custSel addSld delSld modSld sldOrd">
      <pc:chgData name="Andreas Dim" userId="866b12aa-3e45-4b36-93f5-7b30f9043169" providerId="ADAL" clId="{7C2EA385-9001-48EE-B0D5-DC218C14C975}" dt="2024-09-18T13:51:31.165" v="6467" actId="20577"/>
      <pc:docMkLst>
        <pc:docMk/>
      </pc:docMkLst>
      <pc:sldChg chg="modSp add del mod ord">
        <pc:chgData name="Andreas Dim" userId="866b12aa-3e45-4b36-93f5-7b30f9043169" providerId="ADAL" clId="{7C2EA385-9001-48EE-B0D5-DC218C14C975}" dt="2024-09-18T06:57:03.523" v="728" actId="20577"/>
        <pc:sldMkLst>
          <pc:docMk/>
          <pc:sldMk cId="0" sldId="276"/>
        </pc:sldMkLst>
        <pc:spChg chg="mod">
          <ac:chgData name="Andreas Dim" userId="866b12aa-3e45-4b36-93f5-7b30f9043169" providerId="ADAL" clId="{7C2EA385-9001-48EE-B0D5-DC218C14C975}" dt="2024-09-18T06:55:16.371" v="699"/>
          <ac:spMkLst>
            <pc:docMk/>
            <pc:sldMk cId="0" sldId="276"/>
            <ac:spMk id="3" creationId="{8BC9F0A2-7FEA-A0A3-4732-A14F011FC37E}"/>
          </ac:spMkLst>
        </pc:spChg>
        <pc:spChg chg="mod">
          <ac:chgData name="Andreas Dim" userId="866b12aa-3e45-4b36-93f5-7b30f9043169" providerId="ADAL" clId="{7C2EA385-9001-48EE-B0D5-DC218C14C975}" dt="2024-09-18T06:57:03.523" v="728" actId="20577"/>
          <ac:spMkLst>
            <pc:docMk/>
            <pc:sldMk cId="0" sldId="276"/>
            <ac:spMk id="32769" creationId="{6B9F309E-387E-C88F-E168-BEDB1923518B}"/>
          </ac:spMkLst>
        </pc:spChg>
      </pc:sldChg>
      <pc:sldChg chg="add del">
        <pc:chgData name="Andreas Dim" userId="866b12aa-3e45-4b36-93f5-7b30f9043169" providerId="ADAL" clId="{7C2EA385-9001-48EE-B0D5-DC218C14C975}" dt="2024-09-18T06:53:05.279" v="406" actId="47"/>
        <pc:sldMkLst>
          <pc:docMk/>
          <pc:sldMk cId="0" sldId="281"/>
        </pc:sldMkLst>
      </pc:sldChg>
      <pc:sldChg chg="add del">
        <pc:chgData name="Andreas Dim" userId="866b12aa-3e45-4b36-93f5-7b30f9043169" providerId="ADAL" clId="{7C2EA385-9001-48EE-B0D5-DC218C14C975}" dt="2024-09-18T06:53:05.279" v="406" actId="47"/>
        <pc:sldMkLst>
          <pc:docMk/>
          <pc:sldMk cId="0" sldId="284"/>
        </pc:sldMkLst>
      </pc:sldChg>
      <pc:sldChg chg="add del">
        <pc:chgData name="Andreas Dim" userId="866b12aa-3e45-4b36-93f5-7b30f9043169" providerId="ADAL" clId="{7C2EA385-9001-48EE-B0D5-DC218C14C975}" dt="2024-09-18T06:53:05.279" v="406" actId="47"/>
        <pc:sldMkLst>
          <pc:docMk/>
          <pc:sldMk cId="0" sldId="285"/>
        </pc:sldMkLst>
      </pc:sldChg>
      <pc:sldChg chg="add del">
        <pc:chgData name="Andreas Dim" userId="866b12aa-3e45-4b36-93f5-7b30f9043169" providerId="ADAL" clId="{7C2EA385-9001-48EE-B0D5-DC218C14C975}" dt="2024-09-18T06:53:05.279" v="406" actId="47"/>
        <pc:sldMkLst>
          <pc:docMk/>
          <pc:sldMk cId="0" sldId="286"/>
        </pc:sldMkLst>
      </pc:sldChg>
      <pc:sldChg chg="add del">
        <pc:chgData name="Andreas Dim" userId="866b12aa-3e45-4b36-93f5-7b30f9043169" providerId="ADAL" clId="{7C2EA385-9001-48EE-B0D5-DC218C14C975}" dt="2024-09-18T06:53:05.279" v="406" actId="47"/>
        <pc:sldMkLst>
          <pc:docMk/>
          <pc:sldMk cId="0" sldId="292"/>
        </pc:sldMkLst>
      </pc:sldChg>
      <pc:sldChg chg="modSp add del mod">
        <pc:chgData name="Andreas Dim" userId="866b12aa-3e45-4b36-93f5-7b30f9043169" providerId="ADAL" clId="{7C2EA385-9001-48EE-B0D5-DC218C14C975}" dt="2024-09-18T06:52:49.446" v="405" actId="47"/>
        <pc:sldMkLst>
          <pc:docMk/>
          <pc:sldMk cId="1590805597" sldId="419"/>
        </pc:sldMkLst>
        <pc:spChg chg="mod">
          <ac:chgData name="Andreas Dim" userId="866b12aa-3e45-4b36-93f5-7b30f9043169" providerId="ADAL" clId="{7C2EA385-9001-48EE-B0D5-DC218C14C975}" dt="2024-09-18T06:43:56.671" v="301" actId="1076"/>
          <ac:spMkLst>
            <pc:docMk/>
            <pc:sldMk cId="1590805597" sldId="419"/>
            <ac:spMk id="7" creationId="{36EC18EB-C217-E48D-5350-2AB95B4B2CB0}"/>
          </ac:spMkLst>
        </pc:spChg>
        <pc:spChg chg="mod">
          <ac:chgData name="Andreas Dim" userId="866b12aa-3e45-4b36-93f5-7b30f9043169" providerId="ADAL" clId="{7C2EA385-9001-48EE-B0D5-DC218C14C975}" dt="2024-09-18T06:43:56.671" v="301" actId="1076"/>
          <ac:spMkLst>
            <pc:docMk/>
            <pc:sldMk cId="1590805597" sldId="419"/>
            <ac:spMk id="8" creationId="{E5FF4EB7-317A-7B24-F04B-1C2ED43D02FB}"/>
          </ac:spMkLst>
        </pc:spChg>
        <pc:spChg chg="mod">
          <ac:chgData name="Andreas Dim" userId="866b12aa-3e45-4b36-93f5-7b30f9043169" providerId="ADAL" clId="{7C2EA385-9001-48EE-B0D5-DC218C14C975}" dt="2024-09-18T06:44:24.230" v="355" actId="20577"/>
          <ac:spMkLst>
            <pc:docMk/>
            <pc:sldMk cId="1590805597" sldId="419"/>
            <ac:spMk id="11" creationId="{40E51109-78B8-DC31-CD04-565EFBC8BDA9}"/>
          </ac:spMkLst>
        </pc:spChg>
        <pc:picChg chg="mod">
          <ac:chgData name="Andreas Dim" userId="866b12aa-3e45-4b36-93f5-7b30f9043169" providerId="ADAL" clId="{7C2EA385-9001-48EE-B0D5-DC218C14C975}" dt="2024-09-18T06:43:56.671" v="301" actId="1076"/>
          <ac:picMkLst>
            <pc:docMk/>
            <pc:sldMk cId="1590805597" sldId="419"/>
            <ac:picMk id="6" creationId="{730D3D55-8C0A-FC85-8D69-770ABED47CAE}"/>
          </ac:picMkLst>
        </pc:picChg>
      </pc:sldChg>
      <pc:sldChg chg="add del">
        <pc:chgData name="Andreas Dim" userId="866b12aa-3e45-4b36-93f5-7b30f9043169" providerId="ADAL" clId="{7C2EA385-9001-48EE-B0D5-DC218C14C975}" dt="2024-09-18T06:53:05.279" v="406" actId="47"/>
        <pc:sldMkLst>
          <pc:docMk/>
          <pc:sldMk cId="1483457005" sldId="430"/>
        </pc:sldMkLst>
      </pc:sldChg>
      <pc:sldChg chg="add del">
        <pc:chgData name="Andreas Dim" userId="866b12aa-3e45-4b36-93f5-7b30f9043169" providerId="ADAL" clId="{7C2EA385-9001-48EE-B0D5-DC218C14C975}" dt="2024-09-18T06:53:05.279" v="406" actId="47"/>
        <pc:sldMkLst>
          <pc:docMk/>
          <pc:sldMk cId="1690118618" sldId="432"/>
        </pc:sldMkLst>
      </pc:sldChg>
      <pc:sldChg chg="add del">
        <pc:chgData name="Andreas Dim" userId="866b12aa-3e45-4b36-93f5-7b30f9043169" providerId="ADAL" clId="{7C2EA385-9001-48EE-B0D5-DC218C14C975}" dt="2024-09-18T06:53:05.279" v="406" actId="47"/>
        <pc:sldMkLst>
          <pc:docMk/>
          <pc:sldMk cId="1515379675" sldId="433"/>
        </pc:sldMkLst>
      </pc:sldChg>
      <pc:sldChg chg="add del">
        <pc:chgData name="Andreas Dim" userId="866b12aa-3e45-4b36-93f5-7b30f9043169" providerId="ADAL" clId="{7C2EA385-9001-48EE-B0D5-DC218C14C975}" dt="2024-09-18T06:53:05.279" v="406" actId="47"/>
        <pc:sldMkLst>
          <pc:docMk/>
          <pc:sldMk cId="3106483252" sldId="437"/>
        </pc:sldMkLst>
      </pc:sldChg>
      <pc:sldChg chg="add del">
        <pc:chgData name="Andreas Dim" userId="866b12aa-3e45-4b36-93f5-7b30f9043169" providerId="ADAL" clId="{7C2EA385-9001-48EE-B0D5-DC218C14C975}" dt="2024-09-18T06:53:05.279" v="406" actId="47"/>
        <pc:sldMkLst>
          <pc:docMk/>
          <pc:sldMk cId="3877254042" sldId="438"/>
        </pc:sldMkLst>
      </pc:sldChg>
      <pc:sldChg chg="add del">
        <pc:chgData name="Andreas Dim" userId="866b12aa-3e45-4b36-93f5-7b30f9043169" providerId="ADAL" clId="{7C2EA385-9001-48EE-B0D5-DC218C14C975}" dt="2024-09-18T06:53:05.279" v="406" actId="47"/>
        <pc:sldMkLst>
          <pc:docMk/>
          <pc:sldMk cId="1722963271" sldId="440"/>
        </pc:sldMkLst>
      </pc:sldChg>
      <pc:sldChg chg="add del">
        <pc:chgData name="Andreas Dim" userId="866b12aa-3e45-4b36-93f5-7b30f9043169" providerId="ADAL" clId="{7C2EA385-9001-48EE-B0D5-DC218C14C975}" dt="2024-09-18T06:53:05.279" v="406" actId="47"/>
        <pc:sldMkLst>
          <pc:docMk/>
          <pc:sldMk cId="1061323908" sldId="441"/>
        </pc:sldMkLst>
      </pc:sldChg>
      <pc:sldChg chg="add del">
        <pc:chgData name="Andreas Dim" userId="866b12aa-3e45-4b36-93f5-7b30f9043169" providerId="ADAL" clId="{7C2EA385-9001-48EE-B0D5-DC218C14C975}" dt="2024-09-18T06:53:05.279" v="406" actId="47"/>
        <pc:sldMkLst>
          <pc:docMk/>
          <pc:sldMk cId="4088491961" sldId="442"/>
        </pc:sldMkLst>
      </pc:sldChg>
      <pc:sldChg chg="add del">
        <pc:chgData name="Andreas Dim" userId="866b12aa-3e45-4b36-93f5-7b30f9043169" providerId="ADAL" clId="{7C2EA385-9001-48EE-B0D5-DC218C14C975}" dt="2024-09-18T06:53:05.279" v="406" actId="47"/>
        <pc:sldMkLst>
          <pc:docMk/>
          <pc:sldMk cId="2650302029" sldId="443"/>
        </pc:sldMkLst>
      </pc:sldChg>
      <pc:sldChg chg="add del">
        <pc:chgData name="Andreas Dim" userId="866b12aa-3e45-4b36-93f5-7b30f9043169" providerId="ADAL" clId="{7C2EA385-9001-48EE-B0D5-DC218C14C975}" dt="2024-09-18T06:53:05.279" v="406" actId="47"/>
        <pc:sldMkLst>
          <pc:docMk/>
          <pc:sldMk cId="2706538868" sldId="445"/>
        </pc:sldMkLst>
      </pc:sldChg>
      <pc:sldChg chg="add del">
        <pc:chgData name="Andreas Dim" userId="866b12aa-3e45-4b36-93f5-7b30f9043169" providerId="ADAL" clId="{7C2EA385-9001-48EE-B0D5-DC218C14C975}" dt="2024-09-18T06:53:05.279" v="406" actId="47"/>
        <pc:sldMkLst>
          <pc:docMk/>
          <pc:sldMk cId="109310236" sldId="446"/>
        </pc:sldMkLst>
      </pc:sldChg>
      <pc:sldChg chg="add del">
        <pc:chgData name="Andreas Dim" userId="866b12aa-3e45-4b36-93f5-7b30f9043169" providerId="ADAL" clId="{7C2EA385-9001-48EE-B0D5-DC218C14C975}" dt="2024-09-18T06:53:05.279" v="406" actId="47"/>
        <pc:sldMkLst>
          <pc:docMk/>
          <pc:sldMk cId="3622863402" sldId="447"/>
        </pc:sldMkLst>
      </pc:sldChg>
      <pc:sldChg chg="add del">
        <pc:chgData name="Andreas Dim" userId="866b12aa-3e45-4b36-93f5-7b30f9043169" providerId="ADAL" clId="{7C2EA385-9001-48EE-B0D5-DC218C14C975}" dt="2024-09-18T06:53:05.279" v="406" actId="47"/>
        <pc:sldMkLst>
          <pc:docMk/>
          <pc:sldMk cId="160507081" sldId="449"/>
        </pc:sldMkLst>
      </pc:sldChg>
      <pc:sldChg chg="add del">
        <pc:chgData name="Andreas Dim" userId="866b12aa-3e45-4b36-93f5-7b30f9043169" providerId="ADAL" clId="{7C2EA385-9001-48EE-B0D5-DC218C14C975}" dt="2024-09-18T06:53:05.279" v="406" actId="47"/>
        <pc:sldMkLst>
          <pc:docMk/>
          <pc:sldMk cId="3268627545" sldId="450"/>
        </pc:sldMkLst>
      </pc:sldChg>
      <pc:sldChg chg="add del">
        <pc:chgData name="Andreas Dim" userId="866b12aa-3e45-4b36-93f5-7b30f9043169" providerId="ADAL" clId="{7C2EA385-9001-48EE-B0D5-DC218C14C975}" dt="2024-09-18T06:53:05.279" v="406" actId="47"/>
        <pc:sldMkLst>
          <pc:docMk/>
          <pc:sldMk cId="2364623681" sldId="451"/>
        </pc:sldMkLst>
      </pc:sldChg>
      <pc:sldChg chg="add del">
        <pc:chgData name="Andreas Dim" userId="866b12aa-3e45-4b36-93f5-7b30f9043169" providerId="ADAL" clId="{7C2EA385-9001-48EE-B0D5-DC218C14C975}" dt="2024-09-18T06:53:05.279" v="406" actId="47"/>
        <pc:sldMkLst>
          <pc:docMk/>
          <pc:sldMk cId="796330862" sldId="452"/>
        </pc:sldMkLst>
      </pc:sldChg>
      <pc:sldChg chg="add del">
        <pc:chgData name="Andreas Dim" userId="866b12aa-3e45-4b36-93f5-7b30f9043169" providerId="ADAL" clId="{7C2EA385-9001-48EE-B0D5-DC218C14C975}" dt="2024-09-18T06:53:05.279" v="406" actId="47"/>
        <pc:sldMkLst>
          <pc:docMk/>
          <pc:sldMk cId="850925990" sldId="453"/>
        </pc:sldMkLst>
      </pc:sldChg>
      <pc:sldChg chg="add del">
        <pc:chgData name="Andreas Dim" userId="866b12aa-3e45-4b36-93f5-7b30f9043169" providerId="ADAL" clId="{7C2EA385-9001-48EE-B0D5-DC218C14C975}" dt="2024-09-18T06:53:05.279" v="406" actId="47"/>
        <pc:sldMkLst>
          <pc:docMk/>
          <pc:sldMk cId="761038866" sldId="454"/>
        </pc:sldMkLst>
      </pc:sldChg>
      <pc:sldChg chg="add del">
        <pc:chgData name="Andreas Dim" userId="866b12aa-3e45-4b36-93f5-7b30f9043169" providerId="ADAL" clId="{7C2EA385-9001-48EE-B0D5-DC218C14C975}" dt="2024-09-18T06:53:05.279" v="406" actId="47"/>
        <pc:sldMkLst>
          <pc:docMk/>
          <pc:sldMk cId="3702357792" sldId="455"/>
        </pc:sldMkLst>
      </pc:sldChg>
      <pc:sldChg chg="add del">
        <pc:chgData name="Andreas Dim" userId="866b12aa-3e45-4b36-93f5-7b30f9043169" providerId="ADAL" clId="{7C2EA385-9001-48EE-B0D5-DC218C14C975}" dt="2024-09-18T06:53:05.279" v="406" actId="47"/>
        <pc:sldMkLst>
          <pc:docMk/>
          <pc:sldMk cId="3556683766" sldId="456"/>
        </pc:sldMkLst>
      </pc:sldChg>
      <pc:sldChg chg="add del">
        <pc:chgData name="Andreas Dim" userId="866b12aa-3e45-4b36-93f5-7b30f9043169" providerId="ADAL" clId="{7C2EA385-9001-48EE-B0D5-DC218C14C975}" dt="2024-09-18T06:53:05.279" v="406" actId="47"/>
        <pc:sldMkLst>
          <pc:docMk/>
          <pc:sldMk cId="30529717" sldId="458"/>
        </pc:sldMkLst>
      </pc:sldChg>
      <pc:sldChg chg="add del">
        <pc:chgData name="Andreas Dim" userId="866b12aa-3e45-4b36-93f5-7b30f9043169" providerId="ADAL" clId="{7C2EA385-9001-48EE-B0D5-DC218C14C975}" dt="2024-09-18T06:53:05.279" v="406" actId="47"/>
        <pc:sldMkLst>
          <pc:docMk/>
          <pc:sldMk cId="1408318923" sldId="459"/>
        </pc:sldMkLst>
      </pc:sldChg>
      <pc:sldChg chg="add del">
        <pc:chgData name="Andreas Dim" userId="866b12aa-3e45-4b36-93f5-7b30f9043169" providerId="ADAL" clId="{7C2EA385-9001-48EE-B0D5-DC218C14C975}" dt="2024-09-18T06:53:05.279" v="406" actId="47"/>
        <pc:sldMkLst>
          <pc:docMk/>
          <pc:sldMk cId="2019272787" sldId="461"/>
        </pc:sldMkLst>
      </pc:sldChg>
      <pc:sldChg chg="modSp add mod ord">
        <pc:chgData name="Andreas Dim" userId="866b12aa-3e45-4b36-93f5-7b30f9043169" providerId="ADAL" clId="{7C2EA385-9001-48EE-B0D5-DC218C14C975}" dt="2024-09-18T07:53:30.996" v="2394" actId="21"/>
        <pc:sldMkLst>
          <pc:docMk/>
          <pc:sldMk cId="3384169010" sldId="461"/>
        </pc:sldMkLst>
        <pc:spChg chg="mod">
          <ac:chgData name="Andreas Dim" userId="866b12aa-3e45-4b36-93f5-7b30f9043169" providerId="ADAL" clId="{7C2EA385-9001-48EE-B0D5-DC218C14C975}" dt="2024-09-18T07:53:30.996" v="2394" actId="21"/>
          <ac:spMkLst>
            <pc:docMk/>
            <pc:sldMk cId="3384169010" sldId="461"/>
            <ac:spMk id="3" creationId="{8BC9F0A2-7FEA-A0A3-4732-A14F011FC37E}"/>
          </ac:spMkLst>
        </pc:spChg>
        <pc:spChg chg="mod">
          <ac:chgData name="Andreas Dim" userId="866b12aa-3e45-4b36-93f5-7b30f9043169" providerId="ADAL" clId="{7C2EA385-9001-48EE-B0D5-DC218C14C975}" dt="2024-09-18T07:48:41.632" v="1911" actId="20577"/>
          <ac:spMkLst>
            <pc:docMk/>
            <pc:sldMk cId="3384169010" sldId="461"/>
            <ac:spMk id="32769" creationId="{6B9F309E-387E-C88F-E168-BEDB1923518B}"/>
          </ac:spMkLst>
        </pc:spChg>
      </pc:sldChg>
      <pc:sldChg chg="add del">
        <pc:chgData name="Andreas Dim" userId="866b12aa-3e45-4b36-93f5-7b30f9043169" providerId="ADAL" clId="{7C2EA385-9001-48EE-B0D5-DC218C14C975}" dt="2024-09-18T06:53:05.279" v="406" actId="47"/>
        <pc:sldMkLst>
          <pc:docMk/>
          <pc:sldMk cId="4156367169" sldId="462"/>
        </pc:sldMkLst>
      </pc:sldChg>
      <pc:sldChg chg="modSp add mod ord">
        <pc:chgData name="Andreas Dim" userId="866b12aa-3e45-4b36-93f5-7b30f9043169" providerId="ADAL" clId="{7C2EA385-9001-48EE-B0D5-DC218C14C975}" dt="2024-09-18T06:55:51.143" v="718" actId="20577"/>
        <pc:sldMkLst>
          <pc:docMk/>
          <pc:sldMk cId="4234248244" sldId="462"/>
        </pc:sldMkLst>
        <pc:spChg chg="mod">
          <ac:chgData name="Andreas Dim" userId="866b12aa-3e45-4b36-93f5-7b30f9043169" providerId="ADAL" clId="{7C2EA385-9001-48EE-B0D5-DC218C14C975}" dt="2024-09-18T06:55:51.143" v="718" actId="20577"/>
          <ac:spMkLst>
            <pc:docMk/>
            <pc:sldMk cId="4234248244" sldId="462"/>
            <ac:spMk id="2" creationId="{0454B1B5-E669-AF49-A0AE-547CF39A83F4}"/>
          </ac:spMkLst>
        </pc:spChg>
      </pc:sldChg>
      <pc:sldChg chg="modSp add mod ord">
        <pc:chgData name="Andreas Dim" userId="866b12aa-3e45-4b36-93f5-7b30f9043169" providerId="ADAL" clId="{7C2EA385-9001-48EE-B0D5-DC218C14C975}" dt="2024-09-18T06:55:46.043" v="714" actId="20577"/>
        <pc:sldMkLst>
          <pc:docMk/>
          <pc:sldMk cId="1498597617" sldId="463"/>
        </pc:sldMkLst>
        <pc:spChg chg="mod">
          <ac:chgData name="Andreas Dim" userId="866b12aa-3e45-4b36-93f5-7b30f9043169" providerId="ADAL" clId="{7C2EA385-9001-48EE-B0D5-DC218C14C975}" dt="2024-09-18T06:55:46.043" v="714" actId="20577"/>
          <ac:spMkLst>
            <pc:docMk/>
            <pc:sldMk cId="1498597617" sldId="463"/>
            <ac:spMk id="2" creationId="{0454B1B5-E669-AF49-A0AE-547CF39A83F4}"/>
          </ac:spMkLst>
        </pc:spChg>
      </pc:sldChg>
      <pc:sldChg chg="add del">
        <pc:chgData name="Andreas Dim" userId="866b12aa-3e45-4b36-93f5-7b30f9043169" providerId="ADAL" clId="{7C2EA385-9001-48EE-B0D5-DC218C14C975}" dt="2024-09-18T06:53:05.279" v="406" actId="47"/>
        <pc:sldMkLst>
          <pc:docMk/>
          <pc:sldMk cId="3132186663" sldId="463"/>
        </pc:sldMkLst>
      </pc:sldChg>
      <pc:sldChg chg="modSp add mod ord">
        <pc:chgData name="Andreas Dim" userId="866b12aa-3e45-4b36-93f5-7b30f9043169" providerId="ADAL" clId="{7C2EA385-9001-48EE-B0D5-DC218C14C975}" dt="2024-09-18T07:00:37.612" v="1238" actId="313"/>
        <pc:sldMkLst>
          <pc:docMk/>
          <pc:sldMk cId="788689253" sldId="464"/>
        </pc:sldMkLst>
        <pc:spChg chg="mod">
          <ac:chgData name="Andreas Dim" userId="866b12aa-3e45-4b36-93f5-7b30f9043169" providerId="ADAL" clId="{7C2EA385-9001-48EE-B0D5-DC218C14C975}" dt="2024-09-18T07:00:37.612" v="1238" actId="313"/>
          <ac:spMkLst>
            <pc:docMk/>
            <pc:sldMk cId="788689253" sldId="464"/>
            <ac:spMk id="3" creationId="{8BC9F0A2-7FEA-A0A3-4732-A14F011FC37E}"/>
          </ac:spMkLst>
        </pc:spChg>
        <pc:spChg chg="mod">
          <ac:chgData name="Andreas Dim" userId="866b12aa-3e45-4b36-93f5-7b30f9043169" providerId="ADAL" clId="{7C2EA385-9001-48EE-B0D5-DC218C14C975}" dt="2024-09-18T06:58:33.736" v="848" actId="20577"/>
          <ac:spMkLst>
            <pc:docMk/>
            <pc:sldMk cId="788689253" sldId="464"/>
            <ac:spMk id="32769" creationId="{6B9F309E-387E-C88F-E168-BEDB1923518B}"/>
          </ac:spMkLst>
        </pc:spChg>
      </pc:sldChg>
      <pc:sldChg chg="add del">
        <pc:chgData name="Andreas Dim" userId="866b12aa-3e45-4b36-93f5-7b30f9043169" providerId="ADAL" clId="{7C2EA385-9001-48EE-B0D5-DC218C14C975}" dt="2024-09-18T06:53:05.279" v="406" actId="47"/>
        <pc:sldMkLst>
          <pc:docMk/>
          <pc:sldMk cId="2813934564" sldId="464"/>
        </pc:sldMkLst>
      </pc:sldChg>
      <pc:sldChg chg="add del">
        <pc:chgData name="Andreas Dim" userId="866b12aa-3e45-4b36-93f5-7b30f9043169" providerId="ADAL" clId="{7C2EA385-9001-48EE-B0D5-DC218C14C975}" dt="2024-09-18T06:53:05.279" v="406" actId="47"/>
        <pc:sldMkLst>
          <pc:docMk/>
          <pc:sldMk cId="1455874443" sldId="465"/>
        </pc:sldMkLst>
      </pc:sldChg>
      <pc:sldChg chg="addSp modSp add mod">
        <pc:chgData name="Andreas Dim" userId="866b12aa-3e45-4b36-93f5-7b30f9043169" providerId="ADAL" clId="{7C2EA385-9001-48EE-B0D5-DC218C14C975}" dt="2024-09-18T07:21:22.907" v="1482" actId="20577"/>
        <pc:sldMkLst>
          <pc:docMk/>
          <pc:sldMk cId="2998490743" sldId="465"/>
        </pc:sldMkLst>
        <pc:spChg chg="mod">
          <ac:chgData name="Andreas Dim" userId="866b12aa-3e45-4b36-93f5-7b30f9043169" providerId="ADAL" clId="{7C2EA385-9001-48EE-B0D5-DC218C14C975}" dt="2024-09-18T07:21:22.907" v="1482" actId="20577"/>
          <ac:spMkLst>
            <pc:docMk/>
            <pc:sldMk cId="2998490743" sldId="465"/>
            <ac:spMk id="3" creationId="{8BC9F0A2-7FEA-A0A3-4732-A14F011FC37E}"/>
          </ac:spMkLst>
        </pc:spChg>
        <pc:spChg chg="add mod">
          <ac:chgData name="Andreas Dim" userId="866b12aa-3e45-4b36-93f5-7b30f9043169" providerId="ADAL" clId="{7C2EA385-9001-48EE-B0D5-DC218C14C975}" dt="2024-09-18T07:21:07.854" v="1433" actId="1076"/>
          <ac:spMkLst>
            <pc:docMk/>
            <pc:sldMk cId="2998490743" sldId="465"/>
            <ac:spMk id="8" creationId="{62D335EE-4FBC-9CA1-6762-C0BADFBDD467}"/>
          </ac:spMkLst>
        </pc:spChg>
        <pc:spChg chg="add mod">
          <ac:chgData name="Andreas Dim" userId="866b12aa-3e45-4b36-93f5-7b30f9043169" providerId="ADAL" clId="{7C2EA385-9001-48EE-B0D5-DC218C14C975}" dt="2024-09-18T07:21:07.854" v="1433" actId="1076"/>
          <ac:spMkLst>
            <pc:docMk/>
            <pc:sldMk cId="2998490743" sldId="465"/>
            <ac:spMk id="9" creationId="{28E9AE6F-DEBE-818B-46EC-18AC6B2BF1AF}"/>
          </ac:spMkLst>
        </pc:spChg>
        <pc:spChg chg="mod">
          <ac:chgData name="Andreas Dim" userId="866b12aa-3e45-4b36-93f5-7b30f9043169" providerId="ADAL" clId="{7C2EA385-9001-48EE-B0D5-DC218C14C975}" dt="2024-09-18T07:00:47.038" v="1245" actId="20577"/>
          <ac:spMkLst>
            <pc:docMk/>
            <pc:sldMk cId="2998490743" sldId="465"/>
            <ac:spMk id="32769" creationId="{6B9F309E-387E-C88F-E168-BEDB1923518B}"/>
          </ac:spMkLst>
        </pc:spChg>
        <pc:picChg chg="add mod">
          <ac:chgData name="Andreas Dim" userId="866b12aa-3e45-4b36-93f5-7b30f9043169" providerId="ADAL" clId="{7C2EA385-9001-48EE-B0D5-DC218C14C975}" dt="2024-09-18T07:21:07.854" v="1433" actId="1076"/>
          <ac:picMkLst>
            <pc:docMk/>
            <pc:sldMk cId="2998490743" sldId="465"/>
            <ac:picMk id="7" creationId="{D64A7CF3-F93A-D1B5-6A12-1EBCE83F2C8B}"/>
          </ac:picMkLst>
        </pc:picChg>
      </pc:sldChg>
      <pc:sldChg chg="modSp add mod">
        <pc:chgData name="Andreas Dim" userId="866b12aa-3e45-4b36-93f5-7b30f9043169" providerId="ADAL" clId="{7C2EA385-9001-48EE-B0D5-DC218C14C975}" dt="2024-09-18T13:31:12.172" v="5169" actId="207"/>
        <pc:sldMkLst>
          <pc:docMk/>
          <pc:sldMk cId="768862005" sldId="466"/>
        </pc:sldMkLst>
        <pc:spChg chg="mod">
          <ac:chgData name="Andreas Dim" userId="866b12aa-3e45-4b36-93f5-7b30f9043169" providerId="ADAL" clId="{7C2EA385-9001-48EE-B0D5-DC218C14C975}" dt="2024-09-18T13:31:12.172" v="5169" actId="207"/>
          <ac:spMkLst>
            <pc:docMk/>
            <pc:sldMk cId="768862005" sldId="466"/>
            <ac:spMk id="3" creationId="{8BC9F0A2-7FEA-A0A3-4732-A14F011FC37E}"/>
          </ac:spMkLst>
        </pc:spChg>
        <pc:spChg chg="mod">
          <ac:chgData name="Andreas Dim" userId="866b12aa-3e45-4b36-93f5-7b30f9043169" providerId="ADAL" clId="{7C2EA385-9001-48EE-B0D5-DC218C14C975}" dt="2024-09-18T09:16:05.995" v="2405" actId="20577"/>
          <ac:spMkLst>
            <pc:docMk/>
            <pc:sldMk cId="768862005" sldId="466"/>
            <ac:spMk id="32769" creationId="{6B9F309E-387E-C88F-E168-BEDB1923518B}"/>
          </ac:spMkLst>
        </pc:spChg>
      </pc:sldChg>
      <pc:sldChg chg="add del">
        <pc:chgData name="Andreas Dim" userId="866b12aa-3e45-4b36-93f5-7b30f9043169" providerId="ADAL" clId="{7C2EA385-9001-48EE-B0D5-DC218C14C975}" dt="2024-09-18T06:53:05.279" v="406" actId="47"/>
        <pc:sldMkLst>
          <pc:docMk/>
          <pc:sldMk cId="1032750357" sldId="466"/>
        </pc:sldMkLst>
      </pc:sldChg>
      <pc:sldChg chg="modSp add mod">
        <pc:chgData name="Andreas Dim" userId="866b12aa-3e45-4b36-93f5-7b30f9043169" providerId="ADAL" clId="{7C2EA385-9001-48EE-B0D5-DC218C14C975}" dt="2024-09-18T13:36:29.157" v="5463" actId="20577"/>
        <pc:sldMkLst>
          <pc:docMk/>
          <pc:sldMk cId="678227184" sldId="467"/>
        </pc:sldMkLst>
        <pc:spChg chg="mod">
          <ac:chgData name="Andreas Dim" userId="866b12aa-3e45-4b36-93f5-7b30f9043169" providerId="ADAL" clId="{7C2EA385-9001-48EE-B0D5-DC218C14C975}" dt="2024-09-18T13:36:29.157" v="5463" actId="20577"/>
          <ac:spMkLst>
            <pc:docMk/>
            <pc:sldMk cId="678227184" sldId="467"/>
            <ac:spMk id="3" creationId="{8BC9F0A2-7FEA-A0A3-4732-A14F011FC37E}"/>
          </ac:spMkLst>
        </pc:spChg>
      </pc:sldChg>
      <pc:sldChg chg="addSp modSp add mod">
        <pc:chgData name="Andreas Dim" userId="866b12aa-3e45-4b36-93f5-7b30f9043169" providerId="ADAL" clId="{7C2EA385-9001-48EE-B0D5-DC218C14C975}" dt="2024-09-18T13:36:42.121" v="5474"/>
        <pc:sldMkLst>
          <pc:docMk/>
          <pc:sldMk cId="1746338197" sldId="468"/>
        </pc:sldMkLst>
        <pc:spChg chg="mod">
          <ac:chgData name="Andreas Dim" userId="866b12aa-3e45-4b36-93f5-7b30f9043169" providerId="ADAL" clId="{7C2EA385-9001-48EE-B0D5-DC218C14C975}" dt="2024-09-18T13:36:42.121" v="5474"/>
          <ac:spMkLst>
            <pc:docMk/>
            <pc:sldMk cId="1746338197" sldId="468"/>
            <ac:spMk id="3" creationId="{8BC9F0A2-7FEA-A0A3-4732-A14F011FC37E}"/>
          </ac:spMkLst>
        </pc:spChg>
        <pc:spChg chg="add mod">
          <ac:chgData name="Andreas Dim" userId="866b12aa-3e45-4b36-93f5-7b30f9043169" providerId="ADAL" clId="{7C2EA385-9001-48EE-B0D5-DC218C14C975}" dt="2024-09-18T13:32:12.414" v="5180" actId="1076"/>
          <ac:spMkLst>
            <pc:docMk/>
            <pc:sldMk cId="1746338197" sldId="468"/>
            <ac:spMk id="17" creationId="{790A472B-A2BF-E2C8-BF82-29BDE86C1976}"/>
          </ac:spMkLst>
        </pc:spChg>
        <pc:spChg chg="add mod">
          <ac:chgData name="Andreas Dim" userId="866b12aa-3e45-4b36-93f5-7b30f9043169" providerId="ADAL" clId="{7C2EA385-9001-48EE-B0D5-DC218C14C975}" dt="2024-09-18T13:32:17.315" v="5182" actId="1076"/>
          <ac:spMkLst>
            <pc:docMk/>
            <pc:sldMk cId="1746338197" sldId="468"/>
            <ac:spMk id="18" creationId="{DFC38D33-848D-B82F-8EAF-C49C39F9B287}"/>
          </ac:spMkLst>
        </pc:spChg>
        <pc:picChg chg="add mod">
          <ac:chgData name="Andreas Dim" userId="866b12aa-3e45-4b36-93f5-7b30f9043169" providerId="ADAL" clId="{7C2EA385-9001-48EE-B0D5-DC218C14C975}" dt="2024-09-18T13:29:45.907" v="5146" actId="1076"/>
          <ac:picMkLst>
            <pc:docMk/>
            <pc:sldMk cId="1746338197" sldId="468"/>
            <ac:picMk id="7" creationId="{6AE616F4-0C6A-C84C-BE5E-20DE2CB3FC68}"/>
          </ac:picMkLst>
        </pc:picChg>
        <pc:picChg chg="add mod">
          <ac:chgData name="Andreas Dim" userId="866b12aa-3e45-4b36-93f5-7b30f9043169" providerId="ADAL" clId="{7C2EA385-9001-48EE-B0D5-DC218C14C975}" dt="2024-09-18T13:29:54.423" v="5151" actId="1076"/>
          <ac:picMkLst>
            <pc:docMk/>
            <pc:sldMk cId="1746338197" sldId="468"/>
            <ac:picMk id="9" creationId="{D04996D2-BF7F-640B-17E0-7AFE63A35DB5}"/>
          </ac:picMkLst>
        </pc:picChg>
        <pc:cxnChg chg="add mod">
          <ac:chgData name="Andreas Dim" userId="866b12aa-3e45-4b36-93f5-7b30f9043169" providerId="ADAL" clId="{7C2EA385-9001-48EE-B0D5-DC218C14C975}" dt="2024-09-18T13:30:52.644" v="5168" actId="1076"/>
          <ac:cxnSpMkLst>
            <pc:docMk/>
            <pc:sldMk cId="1746338197" sldId="468"/>
            <ac:cxnSpMk id="11" creationId="{A58DAC39-1D04-C0DE-A69B-D9E02DD16784}"/>
          </ac:cxnSpMkLst>
        </pc:cxnChg>
        <pc:cxnChg chg="add mod">
          <ac:chgData name="Andreas Dim" userId="866b12aa-3e45-4b36-93f5-7b30f9043169" providerId="ADAL" clId="{7C2EA385-9001-48EE-B0D5-DC218C14C975}" dt="2024-09-18T13:30:52.644" v="5168" actId="1076"/>
          <ac:cxnSpMkLst>
            <pc:docMk/>
            <pc:sldMk cId="1746338197" sldId="468"/>
            <ac:cxnSpMk id="14" creationId="{D853730C-8251-F706-845F-625E6974EA68}"/>
          </ac:cxnSpMkLst>
        </pc:cxnChg>
        <pc:cxnChg chg="add mod">
          <ac:chgData name="Andreas Dim" userId="866b12aa-3e45-4b36-93f5-7b30f9043169" providerId="ADAL" clId="{7C2EA385-9001-48EE-B0D5-DC218C14C975}" dt="2024-09-18T13:30:52.644" v="5168" actId="1076"/>
          <ac:cxnSpMkLst>
            <pc:docMk/>
            <pc:sldMk cId="1746338197" sldId="468"/>
            <ac:cxnSpMk id="15" creationId="{65B97CEB-3B22-98FE-E725-A80D627A10F2}"/>
          </ac:cxnSpMkLst>
        </pc:cxnChg>
      </pc:sldChg>
      <pc:sldChg chg="delSp modSp add mod ord">
        <pc:chgData name="Andreas Dim" userId="866b12aa-3e45-4b36-93f5-7b30f9043169" providerId="ADAL" clId="{7C2EA385-9001-48EE-B0D5-DC218C14C975}" dt="2024-09-18T13:31:27.401" v="5173"/>
        <pc:sldMkLst>
          <pc:docMk/>
          <pc:sldMk cId="688829823" sldId="469"/>
        </pc:sldMkLst>
        <pc:spChg chg="mod">
          <ac:chgData name="Andreas Dim" userId="866b12aa-3e45-4b36-93f5-7b30f9043169" providerId="ADAL" clId="{7C2EA385-9001-48EE-B0D5-DC218C14C975}" dt="2024-09-18T13:25:55.102" v="4994" actId="20577"/>
          <ac:spMkLst>
            <pc:docMk/>
            <pc:sldMk cId="688829823" sldId="469"/>
            <ac:spMk id="3" creationId="{8BC9F0A2-7FEA-A0A3-4732-A14F011FC37E}"/>
          </ac:spMkLst>
        </pc:spChg>
        <pc:picChg chg="del">
          <ac:chgData name="Andreas Dim" userId="866b12aa-3e45-4b36-93f5-7b30f9043169" providerId="ADAL" clId="{7C2EA385-9001-48EE-B0D5-DC218C14C975}" dt="2024-09-18T09:37:09.269" v="4344" actId="478"/>
          <ac:picMkLst>
            <pc:docMk/>
            <pc:sldMk cId="688829823" sldId="469"/>
            <ac:picMk id="7" creationId="{6AE616F4-0C6A-C84C-BE5E-20DE2CB3FC68}"/>
          </ac:picMkLst>
        </pc:picChg>
      </pc:sldChg>
      <pc:sldChg chg="addSp delSp modSp add mod">
        <pc:chgData name="Andreas Dim" userId="866b12aa-3e45-4b36-93f5-7b30f9043169" providerId="ADAL" clId="{7C2EA385-9001-48EE-B0D5-DC218C14C975}" dt="2024-09-18T13:41:40.439" v="5614" actId="12"/>
        <pc:sldMkLst>
          <pc:docMk/>
          <pc:sldMk cId="252485366" sldId="470"/>
        </pc:sldMkLst>
        <pc:spChg chg="mod">
          <ac:chgData name="Andreas Dim" userId="866b12aa-3e45-4b36-93f5-7b30f9043169" providerId="ADAL" clId="{7C2EA385-9001-48EE-B0D5-DC218C14C975}" dt="2024-09-18T13:41:40.439" v="5614" actId="12"/>
          <ac:spMkLst>
            <pc:docMk/>
            <pc:sldMk cId="252485366" sldId="470"/>
            <ac:spMk id="3" creationId="{8BC9F0A2-7FEA-A0A3-4732-A14F011FC37E}"/>
          </ac:spMkLst>
        </pc:spChg>
        <pc:spChg chg="mod">
          <ac:chgData name="Andreas Dim" userId="866b12aa-3e45-4b36-93f5-7b30f9043169" providerId="ADAL" clId="{7C2EA385-9001-48EE-B0D5-DC218C14C975}" dt="2024-09-18T13:34:23.264" v="5258" actId="20577"/>
          <ac:spMkLst>
            <pc:docMk/>
            <pc:sldMk cId="252485366" sldId="470"/>
            <ac:spMk id="32769" creationId="{6B9F309E-387E-C88F-E168-BEDB1923518B}"/>
          </ac:spMkLst>
        </pc:spChg>
        <pc:graphicFrameChg chg="add del mod">
          <ac:chgData name="Andreas Dim" userId="866b12aa-3e45-4b36-93f5-7b30f9043169" providerId="ADAL" clId="{7C2EA385-9001-48EE-B0D5-DC218C14C975}" dt="2024-09-18T13:40:56.562" v="5551" actId="478"/>
          <ac:graphicFrameMkLst>
            <pc:docMk/>
            <pc:sldMk cId="252485366" sldId="470"/>
            <ac:graphicFrameMk id="8" creationId="{F18FBBC7-9F45-B280-3CC2-DE0BE238CAA4}"/>
          </ac:graphicFrameMkLst>
        </pc:graphicFrameChg>
        <pc:picChg chg="add del mod">
          <ac:chgData name="Andreas Dim" userId="866b12aa-3e45-4b36-93f5-7b30f9043169" providerId="ADAL" clId="{7C2EA385-9001-48EE-B0D5-DC218C14C975}" dt="2024-09-18T13:33:57.626" v="5189" actId="478"/>
          <ac:picMkLst>
            <pc:docMk/>
            <pc:sldMk cId="252485366" sldId="470"/>
            <ac:picMk id="7" creationId="{3F1A3626-F60D-54BE-C4F9-A9D895C8455F}"/>
          </ac:picMkLst>
        </pc:picChg>
      </pc:sldChg>
      <pc:sldChg chg="modSp add mod">
        <pc:chgData name="Andreas Dim" userId="866b12aa-3e45-4b36-93f5-7b30f9043169" providerId="ADAL" clId="{7C2EA385-9001-48EE-B0D5-DC218C14C975}" dt="2024-09-18T13:45:39.826" v="6279" actId="20577"/>
        <pc:sldMkLst>
          <pc:docMk/>
          <pc:sldMk cId="432006367" sldId="471"/>
        </pc:sldMkLst>
        <pc:spChg chg="mod">
          <ac:chgData name="Andreas Dim" userId="866b12aa-3e45-4b36-93f5-7b30f9043169" providerId="ADAL" clId="{7C2EA385-9001-48EE-B0D5-DC218C14C975}" dt="2024-09-18T13:45:39.826" v="6279" actId="20577"/>
          <ac:spMkLst>
            <pc:docMk/>
            <pc:sldMk cId="432006367" sldId="471"/>
            <ac:spMk id="3" creationId="{8BC9F0A2-7FEA-A0A3-4732-A14F011FC37E}"/>
          </ac:spMkLst>
        </pc:spChg>
        <pc:spChg chg="mod">
          <ac:chgData name="Andreas Dim" userId="866b12aa-3e45-4b36-93f5-7b30f9043169" providerId="ADAL" clId="{7C2EA385-9001-48EE-B0D5-DC218C14C975}" dt="2024-09-18T13:42:03.463" v="5655" actId="20577"/>
          <ac:spMkLst>
            <pc:docMk/>
            <pc:sldMk cId="432006367" sldId="471"/>
            <ac:spMk id="32769" creationId="{6B9F309E-387E-C88F-E168-BEDB1923518B}"/>
          </ac:spMkLst>
        </pc:spChg>
      </pc:sldChg>
      <pc:sldChg chg="modSp add mod">
        <pc:chgData name="Andreas Dim" userId="866b12aa-3e45-4b36-93f5-7b30f9043169" providerId="ADAL" clId="{7C2EA385-9001-48EE-B0D5-DC218C14C975}" dt="2024-09-18T13:51:31.165" v="6467" actId="20577"/>
        <pc:sldMkLst>
          <pc:docMk/>
          <pc:sldMk cId="4087247981" sldId="472"/>
        </pc:sldMkLst>
        <pc:spChg chg="mod">
          <ac:chgData name="Andreas Dim" userId="866b12aa-3e45-4b36-93f5-7b30f9043169" providerId="ADAL" clId="{7C2EA385-9001-48EE-B0D5-DC218C14C975}" dt="2024-09-18T13:51:31.165" v="6467" actId="20577"/>
          <ac:spMkLst>
            <pc:docMk/>
            <pc:sldMk cId="4087247981" sldId="472"/>
            <ac:spMk id="3" creationId="{8BC9F0A2-7FEA-A0A3-4732-A14F011FC37E}"/>
          </ac:spMkLst>
        </pc:spChg>
        <pc:spChg chg="mod">
          <ac:chgData name="Andreas Dim" userId="866b12aa-3e45-4b36-93f5-7b30f9043169" providerId="ADAL" clId="{7C2EA385-9001-48EE-B0D5-DC218C14C975}" dt="2024-09-18T13:48:37.230" v="6299" actId="20577"/>
          <ac:spMkLst>
            <pc:docMk/>
            <pc:sldMk cId="4087247981" sldId="472"/>
            <ac:spMk id="32769" creationId="{6B9F309E-387E-C88F-E168-BEDB192351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9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9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C74B13BA-36C6-4300-B5B6-6C1D152DFF13}" type="slidenum">
              <a:rPr lang="de-CH"/>
              <a:pPr/>
              <a:t>‹#›</a:t>
            </a:fld>
            <a:endParaRPr lang="de-CH"/>
          </a:p>
        </p:txBody>
      </p:sp>
    </p:spTree>
    <p:extLst>
      <p:ext uri="{BB962C8B-B14F-4D97-AF65-F5344CB8AC3E}">
        <p14:creationId xmlns:p14="http://schemas.microsoft.com/office/powerpoint/2010/main" val="2628857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58061DB-DF71-4765-99A4-14E22DF63CCF}" type="slidenum">
              <a:rPr lang="de-CH"/>
              <a:pPr/>
              <a:t>‹#›</a:t>
            </a:fld>
            <a:endParaRPr lang="de-CH"/>
          </a:p>
        </p:txBody>
      </p:sp>
    </p:spTree>
    <p:extLst>
      <p:ext uri="{BB962C8B-B14F-4D97-AF65-F5344CB8AC3E}">
        <p14:creationId xmlns:p14="http://schemas.microsoft.com/office/powerpoint/2010/main" val="797747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 name="Rectangle 3"/>
          <p:cNvSpPr>
            <a:spLocks noGrp="1" noChangeArrowheads="1"/>
          </p:cNvSpPr>
          <p:nvPr>
            <p:ph type="subTitle" idx="1" hasCustomPrompt="1"/>
          </p:nvPr>
        </p:nvSpPr>
        <p:spPr bwMode="auto">
          <a:xfrm>
            <a:off x="927995" y="1978025"/>
            <a:ext cx="11582969" cy="5064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aseline="0"/>
            </a:lvl1pPr>
          </a:lstStyle>
          <a:p>
            <a:pPr>
              <a:spcBef>
                <a:spcPct val="0"/>
              </a:spcBef>
            </a:pPr>
            <a:r>
              <a:rPr lang="de-DE" sz="2600" dirty="0"/>
              <a:t>Untertitel der Präsentation</a:t>
            </a:r>
            <a:endParaRPr lang="de-CH" sz="2600" dirty="0"/>
          </a:p>
        </p:txBody>
      </p:sp>
      <p:sp>
        <p:nvSpPr>
          <p:cNvPr id="12" name="Titel 11"/>
          <p:cNvSpPr>
            <a:spLocks noGrp="1"/>
          </p:cNvSpPr>
          <p:nvPr>
            <p:ph type="title" hasCustomPrompt="1"/>
          </p:nvPr>
        </p:nvSpPr>
        <p:spPr>
          <a:xfrm>
            <a:off x="925999" y="900311"/>
            <a:ext cx="11582969" cy="648072"/>
          </a:xfrm>
        </p:spPr>
        <p:txBody>
          <a:bodyPr/>
          <a:lstStyle>
            <a:lvl1pPr>
              <a:defRPr/>
            </a:lvl1pPr>
          </a:lstStyle>
          <a:p>
            <a:r>
              <a:rPr lang="de-DE" dirty="0"/>
              <a:t>Titel der Präsentation</a:t>
            </a:r>
            <a:endParaRPr lang="de-CH" dirty="0"/>
          </a:p>
        </p:txBody>
      </p:sp>
      <p:pic>
        <p:nvPicPr>
          <p:cNvPr id="7" name="Grafik 6" descr="FHNW_HT_10mm"/>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7075" y="252000"/>
            <a:ext cx="3438096" cy="540259"/>
          </a:xfrm>
          <a:prstGeom prst="rect">
            <a:avLst/>
          </a:prstGeom>
          <a:noFill/>
          <a:ln>
            <a:noFill/>
          </a:ln>
        </p:spPr>
      </p:pic>
      <p:sp>
        <p:nvSpPr>
          <p:cNvPr id="5" name="Textplatzhalter 4"/>
          <p:cNvSpPr>
            <a:spLocks noGrp="1"/>
          </p:cNvSpPr>
          <p:nvPr>
            <p:ph type="body" sz="quarter" idx="11" hasCustomPrompt="1"/>
          </p:nvPr>
        </p:nvSpPr>
        <p:spPr>
          <a:xfrm>
            <a:off x="-1" y="3276000"/>
            <a:ext cx="927759" cy="3081600"/>
          </a:xfrm>
          <a:solidFill>
            <a:srgbClr val="FFFF00"/>
          </a:solidFill>
        </p:spPr>
        <p:txBody>
          <a:bodyPr/>
          <a:lstStyle>
            <a:lvl5pPr marL="1252537" indent="0">
              <a:buNone/>
              <a:defRPr/>
            </a:lvl5pPr>
          </a:lstStyle>
          <a:p>
            <a:pPr lvl="4"/>
            <a:r>
              <a:rPr lang="de-CH" dirty="0"/>
              <a:t> </a:t>
            </a:r>
          </a:p>
        </p:txBody>
      </p:sp>
      <p:pic>
        <p:nvPicPr>
          <p:cNvPr id="10" name="Picture 8">
            <a:extLst>
              <a:ext uri="{FF2B5EF4-FFF2-40B4-BE49-F238E27FC236}">
                <a16:creationId xmlns:a16="http://schemas.microsoft.com/office/drawing/2014/main" id="{61AE4FE4-F806-1147-A201-B88AD847A2C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4332" y="2806736"/>
            <a:ext cx="10043568" cy="409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71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5E48492E-72D1-4785-9351-8AE1E40FBA2D}" type="datetime1">
              <a:rPr lang="de-CH" smtClean="0">
                <a:solidFill>
                  <a:srgbClr val="000000"/>
                </a:solidFill>
              </a:rPr>
              <a:t>30.09.24</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dirty="0"/>
              <a:t>Datennetze (dnet1)</a:t>
            </a:r>
            <a:endParaRPr lang="de-CH" dirty="0">
              <a:solidFill>
                <a:srgbClr val="000000"/>
              </a:solidFill>
            </a:endParaRP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5" name="Rectangle 2"/>
          <p:cNvSpPr>
            <a:spLocks noGrp="1" noChangeArrowheads="1"/>
          </p:cNvSpPr>
          <p:nvPr>
            <p:ph type="title" hasCustomPrompt="1"/>
          </p:nvPr>
        </p:nvSpPr>
        <p:spPr>
          <a:xfrm>
            <a:off x="925999" y="900311"/>
            <a:ext cx="11582969" cy="361950"/>
          </a:xfrm>
        </p:spPr>
        <p:txBody>
          <a:bodyPr/>
          <a:lstStyle>
            <a:lvl1pPr>
              <a:defRPr sz="2000" b="1" i="0" baseline="0"/>
            </a:lvl1pPr>
          </a:lstStyle>
          <a:p>
            <a:r>
              <a:rPr lang="de-DE" dirty="0"/>
              <a:t>Titel durch Klicken hinzufügen</a:t>
            </a:r>
          </a:p>
        </p:txBody>
      </p:sp>
      <p:sp>
        <p:nvSpPr>
          <p:cNvPr id="6" name="Rectangle 3"/>
          <p:cNvSpPr>
            <a:spLocks noGrp="1" noChangeArrowheads="1"/>
          </p:cNvSpPr>
          <p:nvPr>
            <p:ph type="body" idx="1" hasCustomPrompt="1"/>
          </p:nvPr>
        </p:nvSpPr>
        <p:spPr>
          <a:xfrm>
            <a:off x="927995" y="1692399"/>
            <a:ext cx="11582969" cy="4968751"/>
          </a:xfrm>
        </p:spPr>
        <p:txBody>
          <a:bodyPr/>
          <a:lstStyle>
            <a:lvl1pPr>
              <a:spcBef>
                <a:spcPts val="1200"/>
              </a:spcBef>
              <a:defRPr sz="2000" b="0" i="0" baseline="0"/>
            </a:lvl1pPr>
          </a:lstStyle>
          <a:p>
            <a:pPr lvl="0"/>
            <a:r>
              <a:rPr lang="de-DE" dirty="0"/>
              <a:t>Text durch Klicken hinzufügen</a:t>
            </a:r>
          </a:p>
        </p:txBody>
      </p:sp>
    </p:spTree>
    <p:extLst>
      <p:ext uri="{BB962C8B-B14F-4D97-AF65-F5344CB8AC3E}">
        <p14:creationId xmlns:p14="http://schemas.microsoft.com/office/powerpoint/2010/main" val="401783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fld id="{CEB0B7B1-7F9E-44E6-8543-140B27F3BBF6}" type="datetime1">
              <a:rPr lang="de-CH" smtClean="0">
                <a:solidFill>
                  <a:srgbClr val="000000"/>
                </a:solidFill>
              </a:rPr>
              <a:t>30.09.24</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dirty="0"/>
              <a:t>Datennetze (dnet1)</a:t>
            </a:r>
            <a:endParaRPr lang="de-CH" dirty="0">
              <a:solidFill>
                <a:srgbClr val="000000"/>
              </a:solidFill>
            </a:endParaRP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10" name="Textplatzhalter 9"/>
          <p:cNvSpPr>
            <a:spLocks noGrp="1"/>
          </p:cNvSpPr>
          <p:nvPr>
            <p:ph type="body" sz="quarter" idx="13" hasCustomPrompt="1"/>
          </p:nvPr>
        </p:nvSpPr>
        <p:spPr>
          <a:xfrm>
            <a:off x="927758" y="2843999"/>
            <a:ext cx="11590198" cy="3816000"/>
          </a:xfrm>
          <a:solidFill>
            <a:schemeClr val="accent1"/>
          </a:solidFill>
        </p:spPr>
        <p:txBody>
          <a:bodyPr anchor="ctr"/>
          <a:lstStyle>
            <a:lvl1pPr algn="ctr">
              <a:defRPr sz="2100" b="0" baseline="0"/>
            </a:lvl1pPr>
          </a:lstStyle>
          <a:p>
            <a:pPr lvl="0"/>
            <a:r>
              <a:rPr lang="de-CH" dirty="0"/>
              <a:t>Durch Bild oder Grafik ersetzen (Grösse und Position beibehalten)</a:t>
            </a:r>
          </a:p>
        </p:txBody>
      </p:sp>
      <p:sp>
        <p:nvSpPr>
          <p:cNvPr id="12" name="Textplatzhalter 11"/>
          <p:cNvSpPr>
            <a:spLocks noGrp="1"/>
          </p:cNvSpPr>
          <p:nvPr>
            <p:ph type="body" sz="quarter" idx="14" hasCustomPrompt="1"/>
          </p:nvPr>
        </p:nvSpPr>
        <p:spPr>
          <a:xfrm>
            <a:off x="927759" y="1508399"/>
            <a:ext cx="11581147" cy="1119600"/>
          </a:xfrm>
        </p:spPr>
        <p:txBody>
          <a:bodyPr/>
          <a:lstStyle>
            <a:lvl1pPr>
              <a:spcBef>
                <a:spcPts val="900"/>
              </a:spcBef>
              <a:defRPr sz="1700" b="0"/>
            </a:lvl1pPr>
          </a:lstStyle>
          <a:p>
            <a:pPr lvl="0"/>
            <a:r>
              <a:rPr lang="de-CH" dirty="0"/>
              <a:t>Text durch Klicken hinzufügen</a:t>
            </a:r>
          </a:p>
        </p:txBody>
      </p:sp>
    </p:spTree>
    <p:extLst>
      <p:ext uri="{BB962C8B-B14F-4D97-AF65-F5344CB8AC3E}">
        <p14:creationId xmlns:p14="http://schemas.microsoft.com/office/powerpoint/2010/main" val="11136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fld id="{168E427A-9BD4-4A47-A671-CA94BA10FC52}" type="datetime1">
              <a:rPr lang="de-CH" smtClean="0">
                <a:solidFill>
                  <a:srgbClr val="000000"/>
                </a:solidFill>
              </a:rPr>
              <a:t>30.09.24</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dirty="0"/>
              <a:t>Datennetze (dnet1)</a:t>
            </a:r>
            <a:endParaRPr lang="de-CH" dirty="0">
              <a:solidFill>
                <a:srgbClr val="000000"/>
              </a:solidFill>
            </a:endParaRP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3" name="Textplatzhalter 2"/>
          <p:cNvSpPr>
            <a:spLocks noGrp="1"/>
          </p:cNvSpPr>
          <p:nvPr>
            <p:ph type="body" sz="quarter" idx="13" hasCustomPrompt="1"/>
          </p:nvPr>
        </p:nvSpPr>
        <p:spPr>
          <a:xfrm>
            <a:off x="927758" y="1512000"/>
            <a:ext cx="11590198" cy="4788000"/>
          </a:xfrm>
          <a:solidFill>
            <a:schemeClr val="accent1"/>
          </a:solidFill>
        </p:spPr>
        <p:txBody>
          <a:bodyPr anchor="ctr"/>
          <a:lstStyle>
            <a:lvl1pPr algn="ctr">
              <a:defRPr sz="2100" b="0" baseline="0"/>
            </a:lvl1pPr>
          </a:lstStyle>
          <a:p>
            <a:pPr lvl="0"/>
            <a:r>
              <a:rPr lang="de-CH" dirty="0"/>
              <a:t>Durch Bild oder Grafik ersetzen (Grösse und Position beibehalten)</a:t>
            </a:r>
          </a:p>
        </p:txBody>
      </p:sp>
      <p:sp>
        <p:nvSpPr>
          <p:cNvPr id="8" name="Textplatzhalter 7"/>
          <p:cNvSpPr>
            <a:spLocks noGrp="1"/>
          </p:cNvSpPr>
          <p:nvPr>
            <p:ph type="body" sz="quarter" idx="14" hasCustomPrompt="1"/>
          </p:nvPr>
        </p:nvSpPr>
        <p:spPr>
          <a:xfrm>
            <a:off x="927995" y="6476400"/>
            <a:ext cx="11581147" cy="720000"/>
          </a:xfrm>
        </p:spPr>
        <p:txBody>
          <a:bodyPr/>
          <a:lstStyle>
            <a:lvl1pPr>
              <a:spcBef>
                <a:spcPts val="800"/>
              </a:spcBef>
              <a:defRPr sz="1500" b="0"/>
            </a:lvl1pPr>
          </a:lstStyle>
          <a:p>
            <a:pPr lvl="0"/>
            <a:r>
              <a:rPr lang="de-CH" dirty="0"/>
              <a:t>Text durch Klicken hinzufügen</a:t>
            </a:r>
          </a:p>
        </p:txBody>
      </p:sp>
    </p:spTree>
    <p:extLst>
      <p:ext uri="{BB962C8B-B14F-4D97-AF65-F5344CB8AC3E}">
        <p14:creationId xmlns:p14="http://schemas.microsoft.com/office/powerpoint/2010/main" val="22607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9E7D31B9-878C-46A5-9D4B-DDE2F80ACD24}" type="datetime1">
              <a:rPr lang="de-CH" smtClean="0">
                <a:solidFill>
                  <a:srgbClr val="000000"/>
                </a:solidFill>
              </a:rPr>
              <a:t>30.09.24</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dirty="0"/>
              <a:t>Datennetze (dnet1)</a:t>
            </a:r>
            <a:endParaRPr lang="de-CH" dirty="0">
              <a:solidFill>
                <a:srgbClr val="000000"/>
              </a:solidFill>
            </a:endParaRP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8" name="Rectangle 2"/>
          <p:cNvSpPr>
            <a:spLocks noGrp="1" noChangeArrowheads="1"/>
          </p:cNvSpPr>
          <p:nvPr>
            <p:ph type="title" hasCustomPrompt="1"/>
          </p:nvPr>
        </p:nvSpPr>
        <p:spPr>
          <a:xfrm>
            <a:off x="6903084" y="1509713"/>
            <a:ext cx="5605885" cy="361950"/>
          </a:xfrm>
        </p:spPr>
        <p:txBody>
          <a:bodyPr/>
          <a:lstStyle>
            <a:lvl1pPr>
              <a:defRPr sz="2000" b="1" i="0" baseline="0"/>
            </a:lvl1pPr>
          </a:lstStyle>
          <a:p>
            <a:r>
              <a:rPr lang="de-DE" dirty="0"/>
              <a:t>Titel durch Klicken hinzufügen</a:t>
            </a:r>
          </a:p>
        </p:txBody>
      </p:sp>
      <p:sp>
        <p:nvSpPr>
          <p:cNvPr id="9" name="Rectangle 3"/>
          <p:cNvSpPr>
            <a:spLocks noGrp="1" noChangeArrowheads="1"/>
          </p:cNvSpPr>
          <p:nvPr>
            <p:ph type="body" idx="1" hasCustomPrompt="1"/>
          </p:nvPr>
        </p:nvSpPr>
        <p:spPr>
          <a:xfrm>
            <a:off x="6903084" y="2197100"/>
            <a:ext cx="5607881" cy="4464050"/>
          </a:xfrm>
        </p:spPr>
        <p:txBody>
          <a:bodyPr/>
          <a:lstStyle>
            <a:lvl1pPr>
              <a:spcBef>
                <a:spcPts val="1200"/>
              </a:spcBef>
              <a:defRPr sz="2000" b="0" i="0" baseline="0"/>
            </a:lvl1pPr>
          </a:lstStyle>
          <a:p>
            <a:pPr lvl="0"/>
            <a:r>
              <a:rPr lang="de-DE" dirty="0"/>
              <a:t>Text durch Klicken hinzufügen</a:t>
            </a:r>
          </a:p>
        </p:txBody>
      </p:sp>
      <p:sp>
        <p:nvSpPr>
          <p:cNvPr id="6" name="Textplatzhalter 5"/>
          <p:cNvSpPr>
            <a:spLocks noGrp="1"/>
          </p:cNvSpPr>
          <p:nvPr>
            <p:ph type="body" sz="quarter" idx="13" hasCustomPrompt="1"/>
          </p:nvPr>
        </p:nvSpPr>
        <p:spPr>
          <a:xfrm>
            <a:off x="927759" y="1512000"/>
            <a:ext cx="5616336" cy="5151600"/>
          </a:xfrm>
          <a:solidFill>
            <a:schemeClr val="accent1"/>
          </a:solidFill>
        </p:spPr>
        <p:txBody>
          <a:bodyPr anchor="ctr"/>
          <a:lstStyle>
            <a:lvl1pPr algn="ctr">
              <a:defRPr sz="2100" b="0" baseline="0"/>
            </a:lvl1pPr>
          </a:lstStyle>
          <a:p>
            <a:pPr lvl="0"/>
            <a:r>
              <a:rPr lang="de-CH" sz="2000" b="0" dirty="0"/>
              <a:t>Durch Bild oder Grafik ersetzen (Grösse und Position beibehalten)</a:t>
            </a:r>
            <a:endParaRPr lang="de-CH" dirty="0"/>
          </a:p>
        </p:txBody>
      </p:sp>
    </p:spTree>
    <p:extLst>
      <p:ext uri="{BB962C8B-B14F-4D97-AF65-F5344CB8AC3E}">
        <p14:creationId xmlns:p14="http://schemas.microsoft.com/office/powerpoint/2010/main" val="338048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25999" y="1509713"/>
            <a:ext cx="11582969"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dirty="0"/>
              <a:t>Mastertitelformat bearbeiten</a:t>
            </a:r>
          </a:p>
        </p:txBody>
      </p:sp>
      <p:sp>
        <p:nvSpPr>
          <p:cNvPr id="1027" name="Rectangle 3"/>
          <p:cNvSpPr>
            <a:spLocks noGrp="1" noChangeArrowheads="1"/>
          </p:cNvSpPr>
          <p:nvPr>
            <p:ph type="body" idx="1"/>
          </p:nvPr>
        </p:nvSpPr>
        <p:spPr bwMode="auto">
          <a:xfrm>
            <a:off x="927995" y="2197101"/>
            <a:ext cx="11582969" cy="259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p>
        </p:txBody>
      </p:sp>
      <p:sp>
        <p:nvSpPr>
          <p:cNvPr id="1028" name="Rectangle 4"/>
          <p:cNvSpPr>
            <a:spLocks noGrp="1" noChangeArrowheads="1"/>
          </p:cNvSpPr>
          <p:nvPr>
            <p:ph type="dt" sz="half" idx="2"/>
          </p:nvPr>
        </p:nvSpPr>
        <p:spPr bwMode="auto">
          <a:xfrm>
            <a:off x="10335666" y="7197725"/>
            <a:ext cx="1087649"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fld id="{7177E68C-6167-4437-9E48-D23688EFD255}" type="datetime1">
              <a:rPr lang="de-CH" smtClean="0">
                <a:solidFill>
                  <a:srgbClr val="000000"/>
                </a:solidFill>
              </a:rPr>
              <a:t>30.09.24</a:t>
            </a:fld>
            <a:endParaRPr lang="de-CH">
              <a:solidFill>
                <a:srgbClr val="000000"/>
              </a:solidFill>
            </a:endParaRPr>
          </a:p>
        </p:txBody>
      </p:sp>
      <p:sp>
        <p:nvSpPr>
          <p:cNvPr id="1029" name="Rectangle 5"/>
          <p:cNvSpPr>
            <a:spLocks noGrp="1" noChangeArrowheads="1"/>
          </p:cNvSpPr>
          <p:nvPr>
            <p:ph type="ftr" sz="quarter" idx="3"/>
          </p:nvPr>
        </p:nvSpPr>
        <p:spPr bwMode="auto">
          <a:xfrm>
            <a:off x="926000" y="7197725"/>
            <a:ext cx="9409666"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r>
              <a:rPr lang="de-CH" dirty="0"/>
              <a:t>Datennetze (dnet1)</a:t>
            </a:r>
            <a:endParaRPr lang="de-CH" dirty="0">
              <a:solidFill>
                <a:srgbClr val="000000"/>
              </a:solidFill>
            </a:endParaRPr>
          </a:p>
        </p:txBody>
      </p:sp>
      <p:sp>
        <p:nvSpPr>
          <p:cNvPr id="1030" name="Rectangle 6"/>
          <p:cNvSpPr>
            <a:spLocks noGrp="1" noChangeArrowheads="1"/>
          </p:cNvSpPr>
          <p:nvPr>
            <p:ph type="sldNum" sz="quarter" idx="4"/>
          </p:nvPr>
        </p:nvSpPr>
        <p:spPr bwMode="auto">
          <a:xfrm>
            <a:off x="11423314" y="7197725"/>
            <a:ext cx="1085654"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1042988">
              <a:defRPr sz="1200"/>
            </a:lvl1pPr>
          </a:lstStyle>
          <a:p>
            <a:fld id="{8C812475-90CC-411E-A993-929AF0D0895B}" type="slidenum">
              <a:rPr lang="de-CH">
                <a:solidFill>
                  <a:srgbClr val="000000"/>
                </a:solidFill>
              </a:rPr>
              <a:pPr/>
              <a:t>‹#›</a:t>
            </a:fld>
            <a:endParaRPr lang="de-CH">
              <a:solidFill>
                <a:srgbClr val="000000"/>
              </a:solidFill>
            </a:endParaRPr>
          </a:p>
        </p:txBody>
      </p:sp>
      <p:sp>
        <p:nvSpPr>
          <p:cNvPr id="1032" name="Line 8"/>
          <p:cNvSpPr>
            <a:spLocks noChangeShapeType="1"/>
          </p:cNvSpPr>
          <p:nvPr/>
        </p:nvSpPr>
        <p:spPr bwMode="auto">
          <a:xfrm>
            <a:off x="927995" y="7161213"/>
            <a:ext cx="115829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CH" sz="2100" dirty="0">
              <a:solidFill>
                <a:srgbClr val="000000"/>
              </a:solidFill>
            </a:endParaRPr>
          </a:p>
        </p:txBody>
      </p:sp>
      <p:pic>
        <p:nvPicPr>
          <p:cNvPr id="9" name="Grafik 8" descr="FHNW_HT_10mm"/>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47075" y="252000"/>
            <a:ext cx="3438096" cy="540259"/>
          </a:xfrm>
          <a:prstGeom prst="rect">
            <a:avLst/>
          </a:prstGeom>
          <a:noFill/>
          <a:ln>
            <a:noFill/>
          </a:ln>
        </p:spPr>
      </p:pic>
    </p:spTree>
    <p:extLst>
      <p:ext uri="{BB962C8B-B14F-4D97-AF65-F5344CB8AC3E}">
        <p14:creationId xmlns:p14="http://schemas.microsoft.com/office/powerpoint/2010/main" val="2291402503"/>
      </p:ext>
    </p:extLst>
  </p:cSld>
  <p:clrMap bg1="lt1" tx1="dk1" bg2="lt2" tx2="dk2" accent1="accent1" accent2="accent2" accent3="accent3" accent4="accent4" accent5="accent5" accent6="accent6" hlink="hlink" folHlink="folHlink"/>
  <p:sldLayoutIdLst>
    <p:sldLayoutId id="2147483714" r:id="rId1"/>
    <p:sldLayoutId id="2147483720" r:id="rId2"/>
    <p:sldLayoutId id="2147483727" r:id="rId3"/>
    <p:sldLayoutId id="2147483728" r:id="rId4"/>
    <p:sldLayoutId id="2147483729" r:id="rId5"/>
  </p:sldLayoutIdLst>
  <p:hf hdr="0"/>
  <p:txStyles>
    <p:titleStyle>
      <a:lvl1pPr algn="l" defTabSz="1042988" rtl="0" eaLnBrk="1" fontAlgn="base" hangingPunct="1">
        <a:spcBef>
          <a:spcPct val="0"/>
        </a:spcBef>
        <a:spcAft>
          <a:spcPct val="0"/>
        </a:spcAft>
        <a:defRPr sz="3600" b="1"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p:titleStyle>
    <p:bodyStyle>
      <a:lvl1pPr algn="l" defTabSz="1042988" rtl="0" eaLnBrk="1" fontAlgn="base" hangingPunct="1">
        <a:lnSpc>
          <a:spcPct val="115000"/>
        </a:lnSpc>
        <a:spcBef>
          <a:spcPct val="100000"/>
        </a:spcBef>
        <a:spcAft>
          <a:spcPct val="0"/>
        </a:spcAft>
        <a:defRPr sz="2600" b="1">
          <a:solidFill>
            <a:schemeClr val="tx1"/>
          </a:solidFill>
          <a:latin typeface="+mn-lt"/>
          <a:ea typeface="+mn-ea"/>
          <a:cs typeface="+mn-cs"/>
        </a:defRPr>
      </a:lvl1pPr>
      <a:lvl2pPr marL="352425" indent="-171450"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2pPr>
      <a:lvl3pPr marL="712788" indent="-169863"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3pPr>
      <a:lvl4pPr marL="1073150" indent="-180975"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4pPr>
      <a:lvl5pPr marL="14319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5pPr>
      <a:lvl6pPr marL="18891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6pPr>
      <a:lvl7pPr marL="23463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7pPr>
      <a:lvl8pPr marL="28035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8pPr>
      <a:lvl9pPr marL="32607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networkacademy.io/ccna/ipv6/stateless-address-autoconfiguration-slaac" TargetMode="Externa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tracker.ietf.org/doc/html/rfc8200#section-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ACA5525-802F-BA40-A43D-703332E489FE}"/>
              </a:ext>
            </a:extLst>
          </p:cNvPr>
          <p:cNvSpPr>
            <a:spLocks noGrp="1"/>
          </p:cNvSpPr>
          <p:nvPr>
            <p:ph type="subTitle" idx="1"/>
          </p:nvPr>
        </p:nvSpPr>
        <p:spPr/>
        <p:txBody>
          <a:bodyPr/>
          <a:lstStyle/>
          <a:p>
            <a:r>
              <a:rPr lang="de-DE" dirty="0"/>
              <a:t>Dnet1 – IPv6</a:t>
            </a:r>
          </a:p>
        </p:txBody>
      </p:sp>
      <p:sp>
        <p:nvSpPr>
          <p:cNvPr id="3" name="Titel 2">
            <a:extLst>
              <a:ext uri="{FF2B5EF4-FFF2-40B4-BE49-F238E27FC236}">
                <a16:creationId xmlns:a16="http://schemas.microsoft.com/office/drawing/2014/main" id="{EA0E32FD-FB94-9D40-BF48-BD2B2579A16D}"/>
              </a:ext>
            </a:extLst>
          </p:cNvPr>
          <p:cNvSpPr>
            <a:spLocks noGrp="1"/>
          </p:cNvSpPr>
          <p:nvPr>
            <p:ph type="title"/>
          </p:nvPr>
        </p:nvSpPr>
        <p:spPr/>
        <p:txBody>
          <a:bodyPr/>
          <a:lstStyle/>
          <a:p>
            <a:r>
              <a:rPr lang="de-CH" dirty="0"/>
              <a:t>Modul Datennetze 1</a:t>
            </a:r>
            <a:endParaRPr lang="de-DE" dirty="0"/>
          </a:p>
        </p:txBody>
      </p:sp>
      <p:sp>
        <p:nvSpPr>
          <p:cNvPr id="5" name="Textplatzhalter 4">
            <a:extLst>
              <a:ext uri="{FF2B5EF4-FFF2-40B4-BE49-F238E27FC236}">
                <a16:creationId xmlns:a16="http://schemas.microsoft.com/office/drawing/2014/main" id="{690066D0-00AB-D94B-A191-34FF2300520A}"/>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376452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DE" altLang="de-DE" dirty="0"/>
              <a:t>Sechs Arten von IPv6 </a:t>
            </a:r>
            <a:r>
              <a:rPr lang="de-DE" altLang="de-DE" dirty="0" err="1"/>
              <a:t>Unicast</a:t>
            </a:r>
            <a:r>
              <a:rPr lang="de-DE" altLang="de-DE" dirty="0"/>
              <a:t>-Adressen</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11582969" cy="5688632"/>
          </a:xfrm>
        </p:spPr>
        <p:txBody>
          <a:bodyPr/>
          <a:lstStyle/>
          <a:p>
            <a:pPr marL="285750" indent="-285750">
              <a:lnSpc>
                <a:spcPct val="100000"/>
              </a:lnSpc>
              <a:buFont typeface="Wingdings" panose="05000000000000000000" pitchFamily="2" charset="2"/>
              <a:buChar char="§"/>
              <a:defRPr/>
            </a:pPr>
            <a:r>
              <a:rPr lang="de-CH" altLang="de-DE" sz="1600" dirty="0" err="1"/>
              <a:t>Loopback</a:t>
            </a:r>
            <a:r>
              <a:rPr lang="de-CH" altLang="de-DE" sz="1600" dirty="0"/>
              <a:t>: ::1/128</a:t>
            </a:r>
          </a:p>
          <a:p>
            <a:pPr marL="285750" indent="-285750">
              <a:lnSpc>
                <a:spcPct val="100000"/>
              </a:lnSpc>
              <a:buFont typeface="Wingdings" panose="05000000000000000000" pitchFamily="2" charset="2"/>
              <a:buChar char="§"/>
              <a:defRPr/>
            </a:pPr>
            <a:r>
              <a:rPr lang="de-CH" altLang="de-DE" sz="1600" dirty="0" err="1"/>
              <a:t>Unspecified</a:t>
            </a:r>
            <a:r>
              <a:rPr lang="de-CH" altLang="de-DE" sz="1600" dirty="0"/>
              <a:t>: ::/128</a:t>
            </a:r>
          </a:p>
          <a:p>
            <a:pPr lvl="1">
              <a:lnSpc>
                <a:spcPct val="100000"/>
              </a:lnSpc>
              <a:buFont typeface="Arial" panose="020B0604020202020204" pitchFamily="34" charset="0"/>
              <a:buChar char="•"/>
              <a:defRPr/>
            </a:pPr>
            <a:r>
              <a:rPr lang="de-CH" altLang="de-DE" sz="1500" dirty="0"/>
              <a:t>Wenn die Quelle irrelevant ist, kann diese verwendet werden</a:t>
            </a:r>
          </a:p>
          <a:p>
            <a:pPr marL="285750" indent="-285750">
              <a:lnSpc>
                <a:spcPct val="100000"/>
              </a:lnSpc>
              <a:buFont typeface="Wingdings" panose="05000000000000000000" pitchFamily="2" charset="2"/>
              <a:buChar char="§"/>
              <a:defRPr/>
            </a:pPr>
            <a:r>
              <a:rPr lang="de-CH" altLang="de-DE" sz="1600" dirty="0"/>
              <a:t>Link-</a:t>
            </a:r>
            <a:r>
              <a:rPr lang="de-CH" altLang="de-DE" sz="1600" dirty="0" err="1"/>
              <a:t>Local</a:t>
            </a:r>
            <a:endParaRPr lang="de-CH" altLang="de-DE" sz="1600" dirty="0"/>
          </a:p>
          <a:p>
            <a:pPr lvl="1">
              <a:lnSpc>
                <a:spcPct val="100000"/>
              </a:lnSpc>
              <a:buFont typeface="Arial" panose="020B0604020202020204" pitchFamily="34" charset="0"/>
              <a:buChar char="•"/>
              <a:defRPr/>
            </a:pPr>
            <a:r>
              <a:rPr lang="de-CH" altLang="de-DE" sz="1500" dirty="0"/>
              <a:t>Werden nur lokal verwendet</a:t>
            </a:r>
          </a:p>
          <a:p>
            <a:pPr lvl="1">
              <a:lnSpc>
                <a:spcPct val="100000"/>
              </a:lnSpc>
              <a:buFont typeface="Arial" panose="020B0604020202020204" pitchFamily="34" charset="0"/>
              <a:buChar char="•"/>
              <a:defRPr/>
            </a:pPr>
            <a:r>
              <a:rPr lang="de-CH" altLang="de-DE" sz="1500" dirty="0"/>
              <a:t>fe80::/10</a:t>
            </a:r>
          </a:p>
          <a:p>
            <a:pPr lvl="1">
              <a:lnSpc>
                <a:spcPct val="100000"/>
              </a:lnSpc>
              <a:buFont typeface="Arial" panose="020B0604020202020204" pitchFamily="34" charset="0"/>
              <a:buChar char="•"/>
              <a:defRPr/>
            </a:pPr>
            <a:r>
              <a:rPr lang="de-CH" altLang="de-DE" sz="1500" dirty="0"/>
              <a:t>Automatisch generiert, </a:t>
            </a:r>
            <a:r>
              <a:rPr lang="de-CH" altLang="de-DE" sz="1500" dirty="0" err="1"/>
              <a:t>random</a:t>
            </a:r>
            <a:r>
              <a:rPr lang="de-CH" altLang="de-DE" sz="1500" dirty="0"/>
              <a:t> IF-ID</a:t>
            </a:r>
          </a:p>
          <a:p>
            <a:pPr lvl="1">
              <a:lnSpc>
                <a:spcPct val="100000"/>
              </a:lnSpc>
              <a:buFont typeface="Arial" panose="020B0604020202020204" pitchFamily="34" charset="0"/>
              <a:buChar char="•"/>
              <a:defRPr/>
            </a:pPr>
            <a:r>
              <a:rPr lang="de-CH" altLang="de-DE" sz="1500" dirty="0"/>
              <a:t>Manuelles Überschreiben möglich</a:t>
            </a:r>
          </a:p>
          <a:p>
            <a:pPr marL="285750" indent="-285750">
              <a:lnSpc>
                <a:spcPct val="100000"/>
              </a:lnSpc>
              <a:buFont typeface="Wingdings" panose="05000000000000000000" pitchFamily="2" charset="2"/>
              <a:buChar char="§"/>
              <a:defRPr/>
            </a:pPr>
            <a:r>
              <a:rPr lang="de-CH" altLang="de-DE" sz="1600" dirty="0"/>
              <a:t>Global</a:t>
            </a:r>
          </a:p>
          <a:p>
            <a:pPr lvl="1">
              <a:lnSpc>
                <a:spcPct val="100000"/>
              </a:lnSpc>
              <a:buFont typeface="Arial" panose="020B0604020202020204" pitchFamily="34" charset="0"/>
              <a:buChar char="•"/>
              <a:defRPr/>
            </a:pPr>
            <a:r>
              <a:rPr lang="de-CH" altLang="de-DE" sz="1500" dirty="0"/>
              <a:t>2000::/3;  Weltweit eindeutig</a:t>
            </a:r>
          </a:p>
          <a:p>
            <a:pPr lvl="1">
              <a:lnSpc>
                <a:spcPct val="100000"/>
              </a:lnSpc>
              <a:buFont typeface="Arial" panose="020B0604020202020204" pitchFamily="34" charset="0"/>
              <a:buChar char="•"/>
              <a:defRPr/>
            </a:pPr>
            <a:r>
              <a:rPr lang="de-CH" altLang="de-DE" sz="1500" dirty="0"/>
              <a:t>Im Internet geroutet</a:t>
            </a:r>
          </a:p>
          <a:p>
            <a:pPr marL="285750" indent="-285750">
              <a:lnSpc>
                <a:spcPct val="100000"/>
              </a:lnSpc>
              <a:buFont typeface="Wingdings" panose="05000000000000000000" pitchFamily="2" charset="2"/>
              <a:buChar char="§"/>
              <a:defRPr/>
            </a:pPr>
            <a:r>
              <a:rPr lang="de-CH" altLang="de-DE" sz="1600" dirty="0"/>
              <a:t>Unique </a:t>
            </a:r>
            <a:r>
              <a:rPr lang="de-CH" altLang="de-DE" sz="1600" dirty="0" err="1"/>
              <a:t>local</a:t>
            </a:r>
            <a:endParaRPr lang="de-CH" altLang="de-DE" sz="1600" dirty="0"/>
          </a:p>
          <a:p>
            <a:pPr lvl="1">
              <a:lnSpc>
                <a:spcPct val="100000"/>
              </a:lnSpc>
              <a:buFont typeface="Arial" panose="020B0604020202020204" pitchFamily="34" charset="0"/>
              <a:buChar char="•"/>
              <a:defRPr/>
            </a:pPr>
            <a:r>
              <a:rPr lang="de-CH" altLang="de-DE" sz="1500" dirty="0"/>
              <a:t>fc00::/7;  Weltweit nicht(!) eindeutig</a:t>
            </a:r>
          </a:p>
          <a:p>
            <a:pPr lvl="1">
              <a:lnSpc>
                <a:spcPct val="100000"/>
              </a:lnSpc>
              <a:buFont typeface="Arial" panose="020B0604020202020204" pitchFamily="34" charset="0"/>
              <a:buChar char="•"/>
              <a:defRPr/>
            </a:pPr>
            <a:r>
              <a:rPr lang="de-CH" altLang="de-DE" sz="1500" dirty="0"/>
              <a:t>nicht im Internet geroutet</a:t>
            </a:r>
          </a:p>
          <a:p>
            <a:pPr marL="285750" indent="-285750">
              <a:lnSpc>
                <a:spcPct val="100000"/>
              </a:lnSpc>
              <a:buFont typeface="Wingdings" panose="05000000000000000000" pitchFamily="2" charset="2"/>
              <a:buChar char="§"/>
              <a:defRPr/>
            </a:pPr>
            <a:r>
              <a:rPr lang="de-CH" altLang="de-DE" sz="1600" dirty="0"/>
              <a:t>Embedded IPv4</a:t>
            </a:r>
          </a:p>
          <a:p>
            <a:pPr lvl="1">
              <a:lnSpc>
                <a:spcPct val="100000"/>
              </a:lnSpc>
              <a:buFont typeface="Arial" panose="020B0604020202020204" pitchFamily="34" charset="0"/>
              <a:buChar char="•"/>
              <a:defRPr/>
            </a:pPr>
            <a:r>
              <a:rPr lang="en-GB" altLang="de-DE" sz="1400" dirty="0"/>
              <a:t>::</a:t>
            </a:r>
            <a:r>
              <a:rPr lang="en-GB" altLang="de-DE" sz="1400" dirty="0" err="1"/>
              <a:t>ffff</a:t>
            </a:r>
            <a:r>
              <a:rPr lang="en-GB" altLang="de-DE" sz="1400" dirty="0"/>
              <a:t>:&lt;IPv4-Adresse&gt;</a:t>
            </a:r>
          </a:p>
          <a:p>
            <a:pPr lvl="1">
              <a:lnSpc>
                <a:spcPct val="100000"/>
              </a:lnSpc>
              <a:buFont typeface="Arial" panose="020B0604020202020204" pitchFamily="34" charset="0"/>
              <a:buChar char="•"/>
              <a:defRPr/>
            </a:pPr>
            <a:r>
              <a:rPr lang="de-CH" altLang="de-DE" sz="1500" dirty="0"/>
              <a:t>nicht im Internet geroutet</a:t>
            </a:r>
          </a:p>
          <a:p>
            <a:pPr marL="638175" lvl="1" indent="-285750">
              <a:buFont typeface="Arial" panose="020B0604020202020204" pitchFamily="34" charset="0"/>
              <a:buChar char="•"/>
              <a:defRPr/>
            </a:pPr>
            <a:endParaRPr lang="de-CH" sz="1600" dirty="0"/>
          </a:p>
          <a:p>
            <a:pPr>
              <a:defRPr/>
            </a:pPr>
            <a:endParaRPr lang="de-CH"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10</a:t>
            </a:fld>
            <a:endParaRPr lang="de-CH">
              <a:solidFill>
                <a:srgbClr val="000000"/>
              </a:solidFill>
            </a:endParaRPr>
          </a:p>
        </p:txBody>
      </p:sp>
      <p:pic>
        <p:nvPicPr>
          <p:cNvPr id="6" name="Picture 1">
            <a:extLst>
              <a:ext uri="{FF2B5EF4-FFF2-40B4-BE49-F238E27FC236}">
                <a16:creationId xmlns:a16="http://schemas.microsoft.com/office/drawing/2014/main" id="{F787F7A1-54B6-42AE-348A-D9CEB4977D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5531" y="1155625"/>
            <a:ext cx="5567202" cy="439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600D712-CB61-D85C-5242-BD2AEEA40031}"/>
              </a:ext>
            </a:extLst>
          </p:cNvPr>
          <p:cNvSpPr txBox="1"/>
          <p:nvPr/>
        </p:nvSpPr>
        <p:spPr>
          <a:xfrm>
            <a:off x="4417219" y="6196250"/>
            <a:ext cx="6720166" cy="338554"/>
          </a:xfrm>
          <a:prstGeom prst="rect">
            <a:avLst/>
          </a:prstGeom>
          <a:noFill/>
        </p:spPr>
        <p:txBody>
          <a:bodyPr wrap="square">
            <a:spAutoFit/>
          </a:bodyPr>
          <a:lstStyle/>
          <a:p>
            <a:pPr marL="0" lvl="1" indent="0">
              <a:lnSpc>
                <a:spcPct val="100000"/>
              </a:lnSpc>
              <a:buNone/>
              <a:defRPr/>
            </a:pPr>
            <a:r>
              <a:rPr lang="de-DE" sz="1600" dirty="0">
                <a:solidFill>
                  <a:srgbClr val="FF0000"/>
                </a:solidFill>
              </a:rPr>
              <a:t>WICHTIG: Keine Broadcast Adresse mehr!</a:t>
            </a:r>
            <a:endParaRPr lang="de-CH" sz="1600" dirty="0">
              <a:solidFill>
                <a:srgbClr val="FF0000"/>
              </a:solidFill>
            </a:endParaRPr>
          </a:p>
        </p:txBody>
      </p:sp>
    </p:spTree>
    <p:extLst>
      <p:ext uri="{BB962C8B-B14F-4D97-AF65-F5344CB8AC3E}">
        <p14:creationId xmlns:p14="http://schemas.microsoft.com/office/powerpoint/2010/main" val="225063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DE" altLang="de-DE" dirty="0"/>
              <a:t>Zwei Arten von IPv6 Multicast-Adressen</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11582969" cy="5688632"/>
          </a:xfrm>
        </p:spPr>
        <p:txBody>
          <a:bodyPr/>
          <a:lstStyle/>
          <a:p>
            <a:r>
              <a:rPr lang="de-CH" altLang="de-DE" sz="1600" dirty="0"/>
              <a:t>Adressbereich: ff00::/8</a:t>
            </a:r>
          </a:p>
          <a:p>
            <a:pPr marL="342900" indent="-342900">
              <a:buFont typeface="+mj-lt"/>
              <a:buAutoNum type="arabicPeriod"/>
            </a:pPr>
            <a:r>
              <a:rPr lang="de-CH" altLang="de-DE" sz="1600" dirty="0" err="1"/>
              <a:t>Assigned</a:t>
            </a:r>
            <a:r>
              <a:rPr lang="de-CH" altLang="de-DE" sz="1600" dirty="0"/>
              <a:t> MC für vordefinierte Gruppen von IFs (wie bei IPv4).</a:t>
            </a:r>
          </a:p>
          <a:p>
            <a:pPr marL="695325" lvl="1" indent="-342900"/>
            <a:r>
              <a:rPr lang="de-CH" altLang="de-DE" sz="1600" dirty="0"/>
              <a:t>FF02::1, alle IPv6-NICs:	Jede NIC muss diese Pakete verarbeiten</a:t>
            </a:r>
          </a:p>
          <a:p>
            <a:pPr marL="695325" lvl="1" indent="-342900"/>
            <a:r>
              <a:rPr lang="de-CH" altLang="de-DE" sz="1600" dirty="0"/>
              <a:t>FF02::2 alle Router NICs:	All Router NIC müssen diese Pakete verarbeiten</a:t>
            </a:r>
          </a:p>
          <a:p>
            <a:pPr marL="695325" lvl="1" indent="-342900"/>
            <a:endParaRPr lang="de-CH" altLang="de-DE" sz="1600" dirty="0"/>
          </a:p>
          <a:p>
            <a:pPr marL="342900" indent="-342900">
              <a:buFont typeface="+mj-lt"/>
              <a:buAutoNum type="arabicPeriod"/>
            </a:pPr>
            <a:r>
              <a:rPr lang="de-CH" altLang="de-DE" sz="1600" dirty="0" err="1"/>
              <a:t>Solicited</a:t>
            </a:r>
            <a:r>
              <a:rPr lang="de-CH" altLang="de-DE" sz="1600" dirty="0"/>
              <a:t> </a:t>
            </a:r>
            <a:r>
              <a:rPr lang="de-CH" altLang="de-DE" sz="1600" dirty="0" err="1"/>
              <a:t>node</a:t>
            </a:r>
            <a:r>
              <a:rPr lang="de-CH" altLang="de-DE" sz="1600" dirty="0"/>
              <a:t> MC</a:t>
            </a:r>
          </a:p>
          <a:p>
            <a:pPr marL="695325" lvl="1" indent="-342900"/>
            <a:r>
              <a:rPr lang="de-CH" sz="1600" dirty="0"/>
              <a:t>FF02::1:FFxx:xxxx </a:t>
            </a:r>
          </a:p>
          <a:p>
            <a:pPr marL="695325" lvl="1" indent="-342900"/>
            <a:r>
              <a:rPr lang="en-GB" sz="1600" dirty="0" err="1"/>
              <a:t>xx:xxxx</a:t>
            </a:r>
            <a:r>
              <a:rPr lang="en-GB" sz="1600" dirty="0"/>
              <a:t>: Die </a:t>
            </a:r>
            <a:r>
              <a:rPr lang="en-GB" sz="1600" dirty="0" err="1"/>
              <a:t>letzten</a:t>
            </a:r>
            <a:r>
              <a:rPr lang="en-GB" sz="1600" dirty="0"/>
              <a:t> 6 hexadecimal </a:t>
            </a:r>
            <a:r>
              <a:rPr lang="en-GB" sz="1600" dirty="0" err="1"/>
              <a:t>Werte</a:t>
            </a:r>
            <a:r>
              <a:rPr lang="en-GB" sz="1600" dirty="0"/>
              <a:t> </a:t>
            </a:r>
            <a:r>
              <a:rPr lang="en-GB" sz="1600" dirty="0" err="1"/>
              <a:t>einer</a:t>
            </a:r>
            <a:r>
              <a:rPr lang="en-GB" sz="1600" dirty="0"/>
              <a:t> </a:t>
            </a:r>
            <a:br>
              <a:rPr lang="en-GB" sz="1600" dirty="0"/>
            </a:br>
            <a:r>
              <a:rPr lang="en-GB" sz="1600" dirty="0"/>
              <a:t>IPv6 unicast </a:t>
            </a:r>
            <a:r>
              <a:rPr lang="en-GB" sz="1600" dirty="0" err="1"/>
              <a:t>Adresse</a:t>
            </a:r>
            <a:endParaRPr lang="en-GB" sz="1600" dirty="0"/>
          </a:p>
          <a:p>
            <a:pPr marL="695325" lvl="1" indent="-342900"/>
            <a:r>
              <a:rPr lang="en-GB" altLang="de-DE" sz="1600" dirty="0"/>
              <a:t>Diese </a:t>
            </a:r>
            <a:r>
              <a:rPr lang="en-GB" altLang="de-DE" sz="1600" dirty="0" err="1"/>
              <a:t>Letzten</a:t>
            </a:r>
            <a:r>
              <a:rPr lang="en-GB" altLang="de-DE" sz="1600" dirty="0"/>
              <a:t> 6 Hex </a:t>
            </a:r>
            <a:r>
              <a:rPr lang="en-GB" altLang="de-DE" sz="1600" dirty="0" err="1"/>
              <a:t>Werte</a:t>
            </a:r>
            <a:r>
              <a:rPr lang="en-GB" altLang="de-DE" sz="1600" dirty="0"/>
              <a:t> </a:t>
            </a:r>
            <a:r>
              <a:rPr lang="en-GB" altLang="de-DE" sz="1600" dirty="0" err="1"/>
              <a:t>werden</a:t>
            </a:r>
            <a:r>
              <a:rPr lang="en-GB" altLang="de-DE" sz="1600" dirty="0"/>
              <a:t> </a:t>
            </a:r>
            <a:r>
              <a:rPr lang="en-GB" altLang="de-DE" sz="1600" dirty="0" err="1"/>
              <a:t>auch</a:t>
            </a:r>
            <a:r>
              <a:rPr lang="en-GB" altLang="de-DE" sz="1600" dirty="0"/>
              <a:t> auf die </a:t>
            </a:r>
            <a:br>
              <a:rPr lang="en-GB" altLang="de-DE" sz="1600" dirty="0"/>
            </a:br>
            <a:r>
              <a:rPr lang="en-GB" altLang="de-DE" sz="1600" dirty="0"/>
              <a:t>Multicast MAC </a:t>
            </a:r>
            <a:r>
              <a:rPr lang="en-GB" altLang="de-DE" sz="1600" dirty="0" err="1"/>
              <a:t>Adresse</a:t>
            </a:r>
            <a:r>
              <a:rPr lang="en-GB" altLang="de-DE" sz="1600" dirty="0"/>
              <a:t> </a:t>
            </a:r>
            <a:r>
              <a:rPr lang="en-GB" altLang="de-DE" sz="1600" dirty="0" err="1"/>
              <a:t>angewendet</a:t>
            </a:r>
            <a:r>
              <a:rPr lang="en-GB" altLang="de-DE" sz="1600" dirty="0"/>
              <a:t>:</a:t>
            </a:r>
            <a:br>
              <a:rPr lang="en-GB" altLang="de-DE" sz="1600" dirty="0"/>
            </a:br>
            <a:r>
              <a:rPr lang="en-CH" sz="1400" dirty="0"/>
              <a:t>33:33</a:t>
            </a:r>
            <a:r>
              <a:rPr lang="en-GB" sz="1600" dirty="0"/>
              <a:t>:</a:t>
            </a:r>
            <a:r>
              <a:rPr lang="en-GB" sz="1600" dirty="0" err="1"/>
              <a:t>xx:xx:xx</a:t>
            </a:r>
            <a:endParaRPr lang="en-GB" sz="1600" dirty="0"/>
          </a:p>
          <a:p>
            <a:pPr marL="695325" lvl="1" indent="-342900"/>
            <a:r>
              <a:rPr lang="en-GB" altLang="de-DE" sz="1600" dirty="0">
                <a:solidFill>
                  <a:srgbClr val="FF0000"/>
                </a:solidFill>
              </a:rPr>
              <a:t>WICHTIG: Es </a:t>
            </a:r>
            <a:r>
              <a:rPr lang="en-GB" altLang="de-DE" sz="1600" dirty="0" err="1">
                <a:solidFill>
                  <a:srgbClr val="FF0000"/>
                </a:solidFill>
              </a:rPr>
              <a:t>gibt</a:t>
            </a:r>
            <a:r>
              <a:rPr lang="en-GB" altLang="de-DE" sz="1600" dirty="0">
                <a:solidFill>
                  <a:srgbClr val="FF0000"/>
                </a:solidFill>
              </a:rPr>
              <a:t> </a:t>
            </a:r>
            <a:r>
              <a:rPr lang="en-GB" altLang="de-DE" sz="1600" dirty="0" err="1">
                <a:solidFill>
                  <a:srgbClr val="FF0000"/>
                </a:solidFill>
              </a:rPr>
              <a:t>eine</a:t>
            </a:r>
            <a:r>
              <a:rPr lang="en-GB" altLang="de-DE" sz="1600" dirty="0">
                <a:solidFill>
                  <a:srgbClr val="FF0000"/>
                </a:solidFill>
              </a:rPr>
              <a:t> </a:t>
            </a:r>
            <a:r>
              <a:rPr lang="en-GB" altLang="de-DE" sz="1600" dirty="0" err="1">
                <a:solidFill>
                  <a:srgbClr val="FF0000"/>
                </a:solidFill>
              </a:rPr>
              <a:t>Verbindung</a:t>
            </a:r>
            <a:r>
              <a:rPr lang="en-GB" altLang="de-DE" sz="1600" dirty="0">
                <a:solidFill>
                  <a:srgbClr val="FF0000"/>
                </a:solidFill>
              </a:rPr>
              <a:t> </a:t>
            </a:r>
            <a:r>
              <a:rPr lang="en-GB" altLang="de-DE" sz="1600" dirty="0" err="1">
                <a:solidFill>
                  <a:srgbClr val="FF0000"/>
                </a:solidFill>
              </a:rPr>
              <a:t>zwischen</a:t>
            </a:r>
            <a:r>
              <a:rPr lang="en-GB" altLang="de-DE" sz="1600" dirty="0">
                <a:solidFill>
                  <a:srgbClr val="FF0000"/>
                </a:solidFill>
              </a:rPr>
              <a:t> </a:t>
            </a:r>
            <a:br>
              <a:rPr lang="en-GB" altLang="de-DE" sz="1600" dirty="0">
                <a:solidFill>
                  <a:srgbClr val="FF0000"/>
                </a:solidFill>
              </a:rPr>
            </a:br>
            <a:r>
              <a:rPr lang="en-GB" altLang="de-DE" sz="1600" dirty="0">
                <a:solidFill>
                  <a:srgbClr val="FF0000"/>
                </a:solidFill>
              </a:rPr>
              <a:t>IPv6 und Multicast MAC </a:t>
            </a:r>
            <a:r>
              <a:rPr lang="en-GB" altLang="de-DE" sz="1600" dirty="0" err="1">
                <a:solidFill>
                  <a:srgbClr val="FF0000"/>
                </a:solidFill>
              </a:rPr>
              <a:t>Adresse</a:t>
            </a:r>
            <a:endParaRPr lang="de-CH" altLang="de-DE"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11</a:t>
            </a:fld>
            <a:endParaRPr lang="de-CH">
              <a:solidFill>
                <a:srgbClr val="000000"/>
              </a:solidFill>
            </a:endParaRPr>
          </a:p>
        </p:txBody>
      </p:sp>
      <p:pic>
        <p:nvPicPr>
          <p:cNvPr id="9" name="Picture 8">
            <a:extLst>
              <a:ext uri="{FF2B5EF4-FFF2-40B4-BE49-F238E27FC236}">
                <a16:creationId xmlns:a16="http://schemas.microsoft.com/office/drawing/2014/main" id="{D1CADB0A-AE60-C440-72C8-34D23425796E}"/>
              </a:ext>
            </a:extLst>
          </p:cNvPr>
          <p:cNvPicPr>
            <a:picLocks noChangeAspect="1"/>
          </p:cNvPicPr>
          <p:nvPr/>
        </p:nvPicPr>
        <p:blipFill>
          <a:blip r:embed="rId2"/>
          <a:stretch>
            <a:fillRect/>
          </a:stretch>
        </p:blipFill>
        <p:spPr>
          <a:xfrm>
            <a:off x="6361435" y="3204567"/>
            <a:ext cx="6336704" cy="3603966"/>
          </a:xfrm>
          <a:prstGeom prst="rect">
            <a:avLst/>
          </a:prstGeom>
        </p:spPr>
      </p:pic>
    </p:spTree>
    <p:extLst>
      <p:ext uri="{BB962C8B-B14F-4D97-AF65-F5344CB8AC3E}">
        <p14:creationId xmlns:p14="http://schemas.microsoft.com/office/powerpoint/2010/main" val="61002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dirty="0" err="1"/>
              <a:t>Neighbor</a:t>
            </a:r>
            <a:r>
              <a:rPr lang="de-CH" dirty="0"/>
              <a:t> Discovery Protocol (NDP)</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11582969" cy="5688632"/>
          </a:xfrm>
        </p:spPr>
        <p:txBody>
          <a:bodyPr/>
          <a:lstStyle/>
          <a:p>
            <a:endParaRPr lang="de-CH" altLang="de-DE" sz="1600" dirty="0"/>
          </a:p>
          <a:p>
            <a:pPr marL="285750" indent="-285750">
              <a:buFont typeface="Arial" panose="020B0604020202020204" pitchFamily="34" charset="0"/>
              <a:buChar char="•"/>
            </a:pPr>
            <a:r>
              <a:rPr lang="de-CH" altLang="de-DE" sz="1600" dirty="0"/>
              <a:t>ARP für IPv6</a:t>
            </a:r>
          </a:p>
          <a:p>
            <a:pPr marL="285750" indent="-285750">
              <a:buFont typeface="Arial" panose="020B0604020202020204" pitchFamily="34" charset="0"/>
              <a:buChar char="•"/>
            </a:pPr>
            <a:r>
              <a:rPr lang="de-CH" altLang="de-DE" sz="1600" dirty="0"/>
              <a:t>Der NDP Request wird an die aus dem gesuchten IPv6 generierten Multicast Adresse gesendet.</a:t>
            </a:r>
          </a:p>
          <a:p>
            <a:endParaRPr lang="de-CH" altLang="de-DE"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12</a:t>
            </a:fld>
            <a:endParaRPr lang="de-CH">
              <a:solidFill>
                <a:srgbClr val="000000"/>
              </a:solidFill>
            </a:endParaRPr>
          </a:p>
        </p:txBody>
      </p:sp>
      <p:pic>
        <p:nvPicPr>
          <p:cNvPr id="6" name="Picture 4">
            <a:extLst>
              <a:ext uri="{FF2B5EF4-FFF2-40B4-BE49-F238E27FC236}">
                <a16:creationId xmlns:a16="http://schemas.microsoft.com/office/drawing/2014/main" id="{DE6083D9-90EC-1A5B-95C9-E531CF6B19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9147" y="2772519"/>
            <a:ext cx="541972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9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454B1B5-E669-AF49-A0AE-547CF39A83F4}"/>
              </a:ext>
            </a:extLst>
          </p:cNvPr>
          <p:cNvSpPr>
            <a:spLocks noGrp="1"/>
          </p:cNvSpPr>
          <p:nvPr>
            <p:ph type="subTitle" idx="1"/>
          </p:nvPr>
        </p:nvSpPr>
        <p:spPr/>
        <p:txBody>
          <a:bodyPr/>
          <a:lstStyle/>
          <a:p>
            <a:r>
              <a:rPr lang="de-CH" dirty="0"/>
              <a:t>Adressvergabe</a:t>
            </a:r>
            <a:endParaRPr lang="de-DE" dirty="0"/>
          </a:p>
        </p:txBody>
      </p:sp>
      <p:sp>
        <p:nvSpPr>
          <p:cNvPr id="4" name="Textplatzhalter 3">
            <a:extLst>
              <a:ext uri="{FF2B5EF4-FFF2-40B4-BE49-F238E27FC236}">
                <a16:creationId xmlns:a16="http://schemas.microsoft.com/office/drawing/2014/main" id="{B761C48B-8549-4440-91D4-88E0DE6135E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423424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altLang="de-DE" dirty="0"/>
              <a:t>Link </a:t>
            </a:r>
            <a:r>
              <a:rPr lang="de-CH" altLang="de-DE" dirty="0" err="1"/>
              <a:t>Local</a:t>
            </a:r>
            <a:r>
              <a:rPr lang="de-CH" altLang="de-DE" dirty="0"/>
              <a:t> (i)</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marL="342900" indent="-342900">
              <a:buFont typeface="Arial" panose="020B0604020202020204" pitchFamily="34" charset="0"/>
              <a:buChar char="•"/>
              <a:defRPr/>
            </a:pPr>
            <a:r>
              <a:rPr lang="de-CH" dirty="0"/>
              <a:t>Jede NIC hat eine Link </a:t>
            </a:r>
            <a:r>
              <a:rPr lang="de-CH" dirty="0" err="1"/>
              <a:t>Local</a:t>
            </a:r>
            <a:r>
              <a:rPr lang="de-CH" dirty="0"/>
              <a:t> Adresse im </a:t>
            </a:r>
            <a:r>
              <a:rPr lang="de-CH" altLang="de-DE" sz="2000" dirty="0"/>
              <a:t>fe80::/10 Netzwerk</a:t>
            </a:r>
            <a:endParaRPr lang="de-CH" dirty="0"/>
          </a:p>
          <a:p>
            <a:pPr marL="342900" indent="-342900">
              <a:buFont typeface="Arial" panose="020B0604020202020204" pitchFamily="34" charset="0"/>
              <a:buChar char="•"/>
              <a:defRPr/>
            </a:pPr>
            <a:r>
              <a:rPr lang="de-CH" dirty="0"/>
              <a:t>Nicht </a:t>
            </a:r>
            <a:r>
              <a:rPr lang="de-CH" dirty="0" err="1"/>
              <a:t>routbare</a:t>
            </a:r>
            <a:r>
              <a:rPr lang="de-CH" dirty="0"/>
              <a:t> IP Adressen (existieren nur für L2 Netzwerke)</a:t>
            </a:r>
          </a:p>
          <a:p>
            <a:pPr marL="342900" indent="-342900">
              <a:buFont typeface="Arial" panose="020B0604020202020204" pitchFamily="34" charset="0"/>
              <a:buChar char="•"/>
              <a:defRPr/>
            </a:pPr>
            <a:r>
              <a:rPr lang="de-CH" dirty="0"/>
              <a:t>Jede NIC kann sich eine eigene Adresse geben (oder kann manuell konfiguriert werden)</a:t>
            </a: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14</a:t>
            </a:fld>
            <a:endParaRPr lang="de-CH">
              <a:solidFill>
                <a:srgbClr val="000000"/>
              </a:solidFill>
            </a:endParaRPr>
          </a:p>
        </p:txBody>
      </p:sp>
      <p:pic>
        <p:nvPicPr>
          <p:cNvPr id="6" name="Picture 5">
            <a:extLst>
              <a:ext uri="{FF2B5EF4-FFF2-40B4-BE49-F238E27FC236}">
                <a16:creationId xmlns:a16="http://schemas.microsoft.com/office/drawing/2014/main" id="{4FE1E86B-511E-F657-0E93-63DCECF25F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75" y="4068663"/>
            <a:ext cx="3441491" cy="229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90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altLang="de-DE" dirty="0"/>
              <a:t>Link </a:t>
            </a:r>
            <a:r>
              <a:rPr lang="de-CH" altLang="de-DE" dirty="0" err="1"/>
              <a:t>Local</a:t>
            </a:r>
            <a:r>
              <a:rPr lang="de-CH" altLang="de-DE" dirty="0"/>
              <a:t> (ii)</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marL="342900" indent="-342900">
              <a:buFontTx/>
              <a:buChar char="•"/>
            </a:pPr>
            <a:r>
              <a:rPr lang="de-CH" altLang="de-DE" sz="2000" dirty="0"/>
              <a:t>Mit LLA wird nur innerhalb </a:t>
            </a:r>
            <a:r>
              <a:rPr lang="de-CH" altLang="de-DE" sz="2000" i="1" dirty="0"/>
              <a:t>eines</a:t>
            </a:r>
            <a:r>
              <a:rPr lang="de-CH" altLang="de-DE" sz="2000" dirty="0"/>
              <a:t> IPv6-Netzes kommuniziert. Pakete mit LLA werden nicht geroutet.</a:t>
            </a:r>
          </a:p>
          <a:p>
            <a:pPr marL="342900" indent="-342900">
              <a:buFontTx/>
              <a:buChar char="•"/>
            </a:pPr>
            <a:r>
              <a:rPr lang="de-CH" altLang="de-DE" sz="2000" dirty="0"/>
              <a:t>Pakete mit globalen Adressen können aber über ein Netz geroutet werden, welches mit LLA adressiert ist (</a:t>
            </a:r>
            <a:r>
              <a:rPr lang="de-CH" altLang="de-DE" sz="2000" dirty="0">
                <a:sym typeface="Wingdings" panose="05000000000000000000" pitchFamily="2" charset="2"/>
              </a:rPr>
              <a:t> </a:t>
            </a:r>
            <a:r>
              <a:rPr lang="de-CH" altLang="de-DE" sz="2000" dirty="0" err="1">
                <a:sym typeface="Wingdings" panose="05000000000000000000" pitchFamily="2" charset="2"/>
              </a:rPr>
              <a:t>best</a:t>
            </a:r>
            <a:r>
              <a:rPr lang="de-CH" altLang="de-DE" sz="2000" dirty="0">
                <a:sym typeface="Wingdings" panose="05000000000000000000" pitchFamily="2" charset="2"/>
              </a:rPr>
              <a:t> </a:t>
            </a:r>
            <a:r>
              <a:rPr lang="de-CH" altLang="de-DE" sz="2000" dirty="0" err="1">
                <a:sym typeface="Wingdings" panose="05000000000000000000" pitchFamily="2" charset="2"/>
              </a:rPr>
              <a:t>practice</a:t>
            </a:r>
            <a:r>
              <a:rPr lang="de-CH" altLang="de-DE" sz="2000" dirty="0">
                <a:sym typeface="Wingdings" panose="05000000000000000000" pitchFamily="2" charset="2"/>
              </a:rPr>
              <a:t>, da immer vorhanden und kein Problem bezüglich </a:t>
            </a:r>
            <a:r>
              <a:rPr lang="de-CH" altLang="de-DE" sz="2000" dirty="0" err="1">
                <a:sym typeface="Wingdings" panose="05000000000000000000" pitchFamily="2" charset="2"/>
              </a:rPr>
              <a:t>routing</a:t>
            </a:r>
            <a:r>
              <a:rPr lang="de-CH" altLang="de-DE" sz="2000" dirty="0">
                <a:sym typeface="Wingdings" panose="05000000000000000000" pitchFamily="2" charset="2"/>
              </a:rPr>
              <a:t> – sie besetzen kein </a:t>
            </a:r>
            <a:r>
              <a:rPr lang="de-CH" altLang="de-DE" sz="2000" dirty="0" err="1">
                <a:sym typeface="Wingdings" panose="05000000000000000000" pitchFamily="2" charset="2"/>
              </a:rPr>
              <a:t>routbaren</a:t>
            </a:r>
            <a:r>
              <a:rPr lang="de-CH" altLang="de-DE" sz="2000" dirty="0">
                <a:sym typeface="Wingdings" panose="05000000000000000000" pitchFamily="2" charset="2"/>
              </a:rPr>
              <a:t> IPv6 Adressräume)</a:t>
            </a:r>
            <a:endParaRPr lang="de-CH" altLang="de-DE" sz="2000" dirty="0"/>
          </a:p>
          <a:p>
            <a:pPr marL="695325" lvl="1" indent="-342900">
              <a:buFont typeface="Arial" panose="020B0604020202020204" pitchFamily="34" charset="0"/>
              <a:buChar char="•"/>
              <a:defRPr/>
            </a:pPr>
            <a:endParaRPr lang="de-CH"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15</a:t>
            </a:fld>
            <a:endParaRPr lang="de-CH">
              <a:solidFill>
                <a:srgbClr val="000000"/>
              </a:solidFill>
            </a:endParaRPr>
          </a:p>
        </p:txBody>
      </p:sp>
      <p:pic>
        <p:nvPicPr>
          <p:cNvPr id="7" name="Picture 4">
            <a:extLst>
              <a:ext uri="{FF2B5EF4-FFF2-40B4-BE49-F238E27FC236}">
                <a16:creationId xmlns:a16="http://schemas.microsoft.com/office/drawing/2014/main" id="{AD7DD2F0-2106-9AF7-CD36-1946169D11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3003" y="3517900"/>
            <a:ext cx="79629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4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Aufbau einer globalen IPv6 Adresse</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11871001" cy="5688632"/>
          </a:xfrm>
        </p:spPr>
        <p:txBody>
          <a:bodyPr/>
          <a:lstStyle/>
          <a:p>
            <a:pPr>
              <a:defRPr/>
            </a:pPr>
            <a:r>
              <a:rPr lang="de-CH" altLang="de-DE" sz="1600" dirty="0"/>
              <a:t>Eine IPv6-Adresse besteht aus zwei Teilen:</a:t>
            </a:r>
          </a:p>
          <a:p>
            <a:pPr marL="342900" indent="-342900">
              <a:buFont typeface="Arial" panose="020B0604020202020204" pitchFamily="34" charset="0"/>
              <a:buChar char="•"/>
              <a:defRPr/>
            </a:pPr>
            <a:r>
              <a:rPr lang="de-CH" altLang="de-DE" sz="1400" b="1" dirty="0" err="1"/>
              <a:t>Prefix</a:t>
            </a:r>
            <a:r>
              <a:rPr lang="de-CH" altLang="de-DE" sz="1400" b="1" dirty="0"/>
              <a:t> für Routing verwendet</a:t>
            </a:r>
          </a:p>
          <a:p>
            <a:pPr marL="342900" indent="-342900">
              <a:buFont typeface="Arial" panose="020B0604020202020204" pitchFamily="34" charset="0"/>
              <a:buChar char="•"/>
              <a:defRPr/>
            </a:pPr>
            <a:r>
              <a:rPr lang="de-CH" altLang="de-DE" sz="1400" b="1" dirty="0"/>
              <a:t>Interface-ID für die Adressierung im lokalen Netz</a:t>
            </a:r>
          </a:p>
          <a:p>
            <a:pPr>
              <a:defRPr/>
            </a:pPr>
            <a:r>
              <a:rPr lang="de-CH" altLang="de-DE" sz="1600" dirty="0"/>
              <a:t>Mit Ausnahme von p2p Links hat die Interface-ID von IPv6 immer eine Grösse von 64 Bit </a:t>
            </a:r>
            <a:br>
              <a:rPr lang="de-CH" altLang="de-DE" sz="1600" dirty="0"/>
            </a:br>
            <a:r>
              <a:rPr lang="de-CH" altLang="de-DE" sz="1600" dirty="0"/>
              <a:t>(Ausnahme nur bei Adressen, die mit binär 000 beginnen). Entsprechend beträgt die Subnetzmaske immer /64. </a:t>
            </a:r>
          </a:p>
          <a:p>
            <a:pPr>
              <a:defRPr/>
            </a:pPr>
            <a:r>
              <a:rPr lang="de-CH" altLang="de-DE" sz="1600" b="1" dirty="0">
                <a:solidFill>
                  <a:srgbClr val="FF0000"/>
                </a:solidFill>
              </a:rPr>
              <a:t>Also ist selbst das kleinste Netzwerk riesig (2^64 = 18'446'744'073'709'551’616 Adressen) </a:t>
            </a:r>
          </a:p>
          <a:p>
            <a:pPr>
              <a:defRPr/>
            </a:pPr>
            <a:r>
              <a:rPr lang="de-CH" altLang="de-DE" sz="1600" dirty="0"/>
              <a:t>Kann aber nicht wirklich genutzt werden. Bsp. </a:t>
            </a:r>
            <a:r>
              <a:rPr lang="de-CH" altLang="de-DE" sz="1600" dirty="0" err="1"/>
              <a:t>Neighbor</a:t>
            </a:r>
            <a:r>
              <a:rPr lang="de-CH" altLang="de-DE" sz="1600" dirty="0"/>
              <a:t> Cache (ARP Table für IPv6) wäre viel zu gross</a:t>
            </a:r>
          </a:p>
          <a:p>
            <a:pPr>
              <a:defRPr/>
            </a:pPr>
            <a:endParaRPr lang="de-CH" altLang="de-DE" sz="1600" b="1" dirty="0">
              <a:solidFill>
                <a:srgbClr val="FF0000"/>
              </a:solidFill>
            </a:endParaRPr>
          </a:p>
          <a:p>
            <a:pPr>
              <a:defRPr/>
            </a:pPr>
            <a:endParaRPr lang="de-CH" altLang="de-DE" sz="1600" b="1" dirty="0">
              <a:solidFill>
                <a:srgbClr val="FF0000"/>
              </a:solidFill>
            </a:endParaRPr>
          </a:p>
          <a:p>
            <a:pPr marL="638175" lvl="1" indent="-285750">
              <a:buFont typeface="Arial" panose="020B0604020202020204" pitchFamily="34" charset="0"/>
              <a:buChar char="•"/>
              <a:defRPr/>
            </a:pPr>
            <a:endParaRPr lang="de-CH" sz="1600" dirty="0"/>
          </a:p>
          <a:p>
            <a:pPr>
              <a:defRPr/>
            </a:pPr>
            <a:endParaRPr lang="de-CH"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16</a:t>
            </a:fld>
            <a:endParaRPr lang="de-CH">
              <a:solidFill>
                <a:srgbClr val="000000"/>
              </a:solidFill>
            </a:endParaRPr>
          </a:p>
        </p:txBody>
      </p:sp>
      <p:pic>
        <p:nvPicPr>
          <p:cNvPr id="7" name="Picture 2">
            <a:extLst>
              <a:ext uri="{FF2B5EF4-FFF2-40B4-BE49-F238E27FC236}">
                <a16:creationId xmlns:a16="http://schemas.microsoft.com/office/drawing/2014/main" id="{6CBCB58D-FE5D-C91E-C020-E30F7E7E9F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1928" y="4218923"/>
            <a:ext cx="6571109" cy="244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2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Zwei Möglichkeiten für automatische Zuweisung von IPv6 Adressen</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836415"/>
            <a:ext cx="8558633" cy="5184576"/>
          </a:xfrm>
        </p:spPr>
        <p:txBody>
          <a:bodyPr/>
          <a:lstStyle/>
          <a:p>
            <a:pPr>
              <a:defRPr/>
            </a:pPr>
            <a:r>
              <a:rPr lang="de-CH" altLang="de-DE" sz="1800" b="1" dirty="0" err="1"/>
              <a:t>Statefull</a:t>
            </a:r>
            <a:r>
              <a:rPr lang="de-CH" altLang="de-DE" sz="1800" b="1" dirty="0"/>
              <a:t> DHCPv6</a:t>
            </a:r>
          </a:p>
          <a:p>
            <a:pPr marL="342900" indent="-342900">
              <a:buFont typeface="Arial" panose="020B0604020202020204" pitchFamily="34" charset="0"/>
              <a:buChar char="•"/>
              <a:defRPr/>
            </a:pPr>
            <a:r>
              <a:rPr lang="de-CH" altLang="de-DE" sz="1600" dirty="0"/>
              <a:t>Zentrale Verwaltung welche für IP Adressen angefragt werden kann.</a:t>
            </a:r>
          </a:p>
          <a:p>
            <a:pPr marL="342900" indent="-342900">
              <a:buFont typeface="Arial" panose="020B0604020202020204" pitchFamily="34" charset="0"/>
              <a:buChar char="•"/>
              <a:defRPr/>
            </a:pPr>
            <a:r>
              <a:rPr lang="de-CH" altLang="de-DE" sz="1600" dirty="0"/>
              <a:t>DHCPv6 Request wird von Link </a:t>
            </a:r>
            <a:r>
              <a:rPr lang="de-CH" altLang="de-DE" sz="1600" dirty="0" err="1"/>
              <a:t>Local</a:t>
            </a:r>
            <a:r>
              <a:rPr lang="de-CH" altLang="de-DE" sz="1600" dirty="0"/>
              <a:t> Adresse gesendet</a:t>
            </a:r>
          </a:p>
          <a:p>
            <a:pPr>
              <a:defRPr/>
            </a:pPr>
            <a:endParaRPr lang="de-CH"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17</a:t>
            </a:fld>
            <a:endParaRPr lang="de-CH">
              <a:solidFill>
                <a:srgbClr val="000000"/>
              </a:solidFill>
            </a:endParaRPr>
          </a:p>
        </p:txBody>
      </p:sp>
    </p:spTree>
    <p:extLst>
      <p:ext uri="{BB962C8B-B14F-4D97-AF65-F5344CB8AC3E}">
        <p14:creationId xmlns:p14="http://schemas.microsoft.com/office/powerpoint/2010/main" val="1880063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Zwei Möglichkeiten für automatische Zuweisung von IPv6 Adressen</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8558633" cy="5688632"/>
          </a:xfrm>
        </p:spPr>
        <p:txBody>
          <a:bodyPr/>
          <a:lstStyle/>
          <a:p>
            <a:pPr>
              <a:defRPr/>
            </a:pPr>
            <a:r>
              <a:rPr lang="de-CH" altLang="de-DE" sz="1500" b="1" dirty="0"/>
              <a:t>SLAAC: Autokonfiguration</a:t>
            </a:r>
          </a:p>
          <a:p>
            <a:pPr marL="342900" indent="-342900">
              <a:buFont typeface="+mj-lt"/>
              <a:buAutoNum type="arabicPeriod"/>
              <a:defRPr/>
            </a:pPr>
            <a:r>
              <a:rPr lang="de-CH" altLang="de-DE" sz="1500" dirty="0"/>
              <a:t>Der Host erstellt seine eigene Link </a:t>
            </a:r>
            <a:r>
              <a:rPr lang="de-CH" altLang="de-DE" sz="1500" dirty="0" err="1"/>
              <a:t>Local</a:t>
            </a:r>
            <a:r>
              <a:rPr lang="de-CH" altLang="de-DE" sz="1500" dirty="0"/>
              <a:t> Adresse</a:t>
            </a:r>
          </a:p>
          <a:p>
            <a:pPr marL="342900" indent="-342900">
              <a:buFont typeface="+mj-lt"/>
              <a:buAutoNum type="arabicPeriod"/>
              <a:defRPr/>
            </a:pPr>
            <a:r>
              <a:rPr lang="de-CH" altLang="de-DE" sz="1500" dirty="0"/>
              <a:t>Der Host stellt via </a:t>
            </a:r>
            <a:r>
              <a:rPr lang="de-CH" altLang="de-DE" sz="1500" dirty="0" err="1"/>
              <a:t>Duplicate</a:t>
            </a:r>
            <a:r>
              <a:rPr lang="de-CH" altLang="de-DE" sz="1500" dirty="0"/>
              <a:t> </a:t>
            </a:r>
            <a:r>
              <a:rPr lang="de-CH" altLang="de-DE" sz="1500" dirty="0" err="1"/>
              <a:t>Address</a:t>
            </a:r>
            <a:r>
              <a:rPr lang="de-CH" altLang="de-DE" sz="1500" dirty="0"/>
              <a:t> </a:t>
            </a:r>
            <a:r>
              <a:rPr lang="de-CH" altLang="de-DE" sz="1500" dirty="0" err="1"/>
              <a:t>Detection</a:t>
            </a:r>
            <a:r>
              <a:rPr lang="de-CH" altLang="de-DE" sz="1500" dirty="0"/>
              <a:t> (DAD) sicher, dass seine IP im lokalen Netz einzigartig ist</a:t>
            </a:r>
          </a:p>
          <a:p>
            <a:pPr marL="342900" indent="-342900">
              <a:buFont typeface="+mj-lt"/>
              <a:buAutoNum type="arabicPeriod"/>
              <a:defRPr/>
            </a:pPr>
            <a:r>
              <a:rPr lang="de-CH" altLang="de-DE" sz="1500" dirty="0"/>
              <a:t>Der Host sendet von seiner Link </a:t>
            </a:r>
            <a:r>
              <a:rPr lang="de-CH" altLang="de-DE" sz="1500" dirty="0" err="1"/>
              <a:t>Local</a:t>
            </a:r>
            <a:r>
              <a:rPr lang="de-CH" altLang="de-DE" sz="1500" dirty="0"/>
              <a:t> Adresse eine Router </a:t>
            </a:r>
            <a:r>
              <a:rPr lang="de-CH" altLang="de-DE" sz="1500" dirty="0" err="1"/>
              <a:t>Solicitation</a:t>
            </a:r>
            <a:r>
              <a:rPr lang="de-CH" altLang="de-DE" sz="1500" dirty="0"/>
              <a:t> Message an die Router Multicast Adresse (</a:t>
            </a:r>
            <a:r>
              <a:rPr lang="de-CH" sz="1500" i="0" dirty="0">
                <a:solidFill>
                  <a:srgbClr val="3B3B3B"/>
                </a:solidFill>
                <a:effectLst/>
              </a:rPr>
              <a:t>FF02::2) </a:t>
            </a:r>
            <a:r>
              <a:rPr lang="de-CH" altLang="de-DE" sz="1500" dirty="0"/>
              <a:t>und fragt so nach dem Netzwerk Präfix. Der Router antwortet mit einer Router </a:t>
            </a:r>
            <a:r>
              <a:rPr lang="de-CH" altLang="de-DE" sz="1500" dirty="0" err="1"/>
              <a:t>Advertisment</a:t>
            </a:r>
            <a:r>
              <a:rPr lang="de-CH" altLang="de-DE" sz="1500" dirty="0"/>
              <a:t> Message (ICMPv6)</a:t>
            </a:r>
          </a:p>
          <a:p>
            <a:pPr marL="342900" indent="-342900">
              <a:buFont typeface="+mj-lt"/>
              <a:buAutoNum type="arabicPeriod"/>
              <a:defRPr/>
            </a:pPr>
            <a:r>
              <a:rPr lang="de-CH" altLang="de-DE" sz="1500" dirty="0"/>
              <a:t>Der Host konstruiert mit der Antwort seine eigene IP Adresse (mit Präfix vom Router)</a:t>
            </a:r>
          </a:p>
          <a:p>
            <a:pPr marL="342900" indent="-342900">
              <a:buFont typeface="+mj-lt"/>
              <a:buAutoNum type="arabicPeriod"/>
              <a:defRPr/>
            </a:pPr>
            <a:r>
              <a:rPr lang="de-CH" altLang="de-DE" sz="1500" dirty="0"/>
              <a:t>Der Host stellt via DAD sicher, dass keine andere NIC dieselbe IP Adresse hat</a:t>
            </a:r>
          </a:p>
          <a:p>
            <a:pPr marL="342900" indent="-342900">
              <a:buFont typeface="+mj-lt"/>
              <a:buAutoNum type="arabicPeriod"/>
              <a:defRPr/>
            </a:pPr>
            <a:r>
              <a:rPr lang="de-CH" altLang="de-DE" sz="1500" dirty="0"/>
              <a:t>Benötigt </a:t>
            </a:r>
            <a:r>
              <a:rPr lang="de-CH" altLang="de-DE" sz="1500" dirty="0" err="1"/>
              <a:t>Stateless</a:t>
            </a:r>
            <a:r>
              <a:rPr lang="de-CH" altLang="de-DE" sz="1500" dirty="0"/>
              <a:t> DHCPv6 für DNS Adresse</a:t>
            </a:r>
          </a:p>
          <a:p>
            <a:pPr>
              <a:defRPr/>
            </a:pPr>
            <a:r>
              <a:rPr lang="de-CH" altLang="de-DE" sz="1500" dirty="0">
                <a:hlinkClick r:id="rId2"/>
              </a:rPr>
              <a:t>Referenz für SLAAC</a:t>
            </a:r>
            <a:r>
              <a:rPr lang="de-CH" altLang="de-DE" sz="1500" dirty="0"/>
              <a:t> </a:t>
            </a:r>
          </a:p>
          <a:p>
            <a:pPr>
              <a:defRPr/>
            </a:pPr>
            <a:endParaRPr lang="de-CH" altLang="de-DE" sz="1500" dirty="0">
              <a:solidFill>
                <a:srgbClr val="FF0000"/>
              </a:solidFill>
            </a:endParaRPr>
          </a:p>
          <a:p>
            <a:pPr>
              <a:defRPr/>
            </a:pPr>
            <a:endParaRPr lang="de-CH" altLang="de-DE" sz="1500" dirty="0">
              <a:solidFill>
                <a:srgbClr val="FF0000"/>
              </a:solidFill>
            </a:endParaRPr>
          </a:p>
          <a:p>
            <a:pPr marL="638175" lvl="1" indent="-285750">
              <a:buFont typeface="Arial" panose="020B0604020202020204" pitchFamily="34" charset="0"/>
              <a:buChar char="•"/>
              <a:defRPr/>
            </a:pPr>
            <a:endParaRPr lang="de-CH" sz="1500" dirty="0"/>
          </a:p>
          <a:p>
            <a:pPr>
              <a:defRPr/>
            </a:pPr>
            <a:endParaRPr lang="de-CH" sz="15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18</a:t>
            </a:fld>
            <a:endParaRPr lang="de-CH">
              <a:solidFill>
                <a:srgbClr val="000000"/>
              </a:solidFill>
            </a:endParaRPr>
          </a:p>
        </p:txBody>
      </p:sp>
      <p:pic>
        <p:nvPicPr>
          <p:cNvPr id="8" name="Picture 7">
            <a:extLst>
              <a:ext uri="{FF2B5EF4-FFF2-40B4-BE49-F238E27FC236}">
                <a16:creationId xmlns:a16="http://schemas.microsoft.com/office/drawing/2014/main" id="{B7B3D187-C244-49A6-2118-485B092F74F0}"/>
              </a:ext>
            </a:extLst>
          </p:cNvPr>
          <p:cNvPicPr>
            <a:picLocks noChangeAspect="1"/>
          </p:cNvPicPr>
          <p:nvPr/>
        </p:nvPicPr>
        <p:blipFill>
          <a:blip r:embed="rId3"/>
          <a:stretch>
            <a:fillRect/>
          </a:stretch>
        </p:blipFill>
        <p:spPr>
          <a:xfrm>
            <a:off x="9457779" y="1262261"/>
            <a:ext cx="3329505" cy="4896967"/>
          </a:xfrm>
          <a:prstGeom prst="rect">
            <a:avLst/>
          </a:prstGeom>
        </p:spPr>
      </p:pic>
      <p:pic>
        <p:nvPicPr>
          <p:cNvPr id="2050" name="Picture 2" descr="IPv6 Stateless Address Autoconfiguration example">
            <a:extLst>
              <a:ext uri="{FF2B5EF4-FFF2-40B4-BE49-F238E27FC236}">
                <a16:creationId xmlns:a16="http://schemas.microsoft.com/office/drawing/2014/main" id="{C03272DA-1740-28B7-C59F-8F9EFD184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172" y="4901944"/>
            <a:ext cx="4337616" cy="186334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C54E451-0625-0936-6EE3-7CB74FD2BCF7}"/>
              </a:ext>
            </a:extLst>
          </p:cNvPr>
          <p:cNvSpPr/>
          <p:nvPr/>
        </p:nvSpPr>
        <p:spPr bwMode="auto">
          <a:xfrm>
            <a:off x="5800702" y="1780766"/>
            <a:ext cx="3672408" cy="17938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LID4096" sz="2100" b="0" i="0" u="none" strike="noStrike" cap="none" normalizeH="0" baseline="0">
              <a:ln>
                <a:noFill/>
              </a:ln>
              <a:solidFill>
                <a:schemeClr val="tx1"/>
              </a:solidFill>
              <a:effectLst/>
              <a:latin typeface="Arial" charset="0"/>
            </a:endParaRPr>
          </a:p>
        </p:txBody>
      </p:sp>
      <p:sp>
        <p:nvSpPr>
          <p:cNvPr id="7" name="Arrow: Right 6">
            <a:extLst>
              <a:ext uri="{FF2B5EF4-FFF2-40B4-BE49-F238E27FC236}">
                <a16:creationId xmlns:a16="http://schemas.microsoft.com/office/drawing/2014/main" id="{B61ED60B-9667-0238-8959-B0F9715D718D}"/>
              </a:ext>
            </a:extLst>
          </p:cNvPr>
          <p:cNvSpPr/>
          <p:nvPr/>
        </p:nvSpPr>
        <p:spPr bwMode="auto">
          <a:xfrm>
            <a:off x="8615886" y="3880303"/>
            <a:ext cx="841893" cy="17938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LID4096" sz="21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5532341F-C4B0-DD90-EE76-6B5661E8F01C}"/>
              </a:ext>
            </a:extLst>
          </p:cNvPr>
          <p:cNvSpPr txBox="1"/>
          <p:nvPr/>
        </p:nvSpPr>
        <p:spPr>
          <a:xfrm>
            <a:off x="9857009" y="6098947"/>
            <a:ext cx="957313" cy="200055"/>
          </a:xfrm>
          <a:prstGeom prst="rect">
            <a:avLst/>
          </a:prstGeom>
          <a:noFill/>
        </p:spPr>
        <p:txBody>
          <a:bodyPr wrap="none" rtlCol="0">
            <a:spAutoFit/>
          </a:bodyPr>
          <a:lstStyle/>
          <a:p>
            <a:r>
              <a:rPr lang="de-CH" sz="700" dirty="0"/>
              <a:t>networkacademy.io</a:t>
            </a:r>
            <a:endParaRPr lang="LID4096" sz="700" dirty="0"/>
          </a:p>
        </p:txBody>
      </p:sp>
      <p:sp>
        <p:nvSpPr>
          <p:cNvPr id="10" name="TextBox 9">
            <a:extLst>
              <a:ext uri="{FF2B5EF4-FFF2-40B4-BE49-F238E27FC236}">
                <a16:creationId xmlns:a16="http://schemas.microsoft.com/office/drawing/2014/main" id="{6D4C91E2-7EBD-FC7B-8D91-3DA06204F1E4}"/>
              </a:ext>
            </a:extLst>
          </p:cNvPr>
          <p:cNvSpPr txBox="1"/>
          <p:nvPr/>
        </p:nvSpPr>
        <p:spPr>
          <a:xfrm>
            <a:off x="3481115" y="6741965"/>
            <a:ext cx="957313" cy="200055"/>
          </a:xfrm>
          <a:prstGeom prst="rect">
            <a:avLst/>
          </a:prstGeom>
          <a:noFill/>
        </p:spPr>
        <p:txBody>
          <a:bodyPr wrap="none" rtlCol="0">
            <a:spAutoFit/>
          </a:bodyPr>
          <a:lstStyle/>
          <a:p>
            <a:r>
              <a:rPr lang="de-CH" sz="700" dirty="0"/>
              <a:t>networkacademy.io</a:t>
            </a:r>
            <a:endParaRPr lang="LID4096" sz="700" dirty="0"/>
          </a:p>
        </p:txBody>
      </p:sp>
    </p:spTree>
    <p:extLst>
      <p:ext uri="{BB962C8B-B14F-4D97-AF65-F5344CB8AC3E}">
        <p14:creationId xmlns:p14="http://schemas.microsoft.com/office/powerpoint/2010/main" val="148170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pPr>
              <a:defRPr/>
            </a:pPr>
            <a:r>
              <a:rPr lang="de-CH" altLang="de-DE" sz="2000" b="1" dirty="0"/>
              <a:t>SLAAC: Autokonfiguration inkl. </a:t>
            </a:r>
            <a:r>
              <a:rPr lang="de-CH" altLang="de-DE" dirty="0" err="1"/>
              <a:t>stateless</a:t>
            </a:r>
            <a:r>
              <a:rPr lang="de-CH" altLang="de-DE" sz="2000" b="1" dirty="0"/>
              <a:t> DHCPv6 </a:t>
            </a: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19</a:t>
            </a:fld>
            <a:endParaRPr lang="de-CH">
              <a:solidFill>
                <a:srgbClr val="000000"/>
              </a:solidFill>
            </a:endParaRPr>
          </a:p>
        </p:txBody>
      </p:sp>
      <p:pic>
        <p:nvPicPr>
          <p:cNvPr id="6" name="Picture 2" descr="Stateless DCHPv6 steps">
            <a:extLst>
              <a:ext uri="{FF2B5EF4-FFF2-40B4-BE49-F238E27FC236}">
                <a16:creationId xmlns:a16="http://schemas.microsoft.com/office/drawing/2014/main" id="{9A961336-2D5C-F6B0-FBB3-63CB82B46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219" y="1476375"/>
            <a:ext cx="3677270" cy="535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6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Probleme von IPv4</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895369" y="1476375"/>
            <a:ext cx="11582969" cy="4968751"/>
          </a:xfrm>
        </p:spPr>
        <p:txBody>
          <a:bodyPr/>
          <a:lstStyle/>
          <a:p>
            <a:pPr marL="342900" lvl="1" indent="-342900">
              <a:tabLst>
                <a:tab pos="2781300" algn="l"/>
              </a:tabLst>
              <a:defRPr/>
            </a:pPr>
            <a:r>
              <a:rPr lang="de-CH" dirty="0">
                <a:solidFill>
                  <a:srgbClr val="3A414A"/>
                </a:solidFill>
              </a:rPr>
              <a:t>Limitierte Anzahl an verfügbaren IP Adressen</a:t>
            </a:r>
          </a:p>
          <a:p>
            <a:pPr marL="342900" lvl="1" indent="-342900">
              <a:tabLst>
                <a:tab pos="2781300" algn="l"/>
              </a:tabLst>
              <a:defRPr/>
            </a:pPr>
            <a:r>
              <a:rPr lang="de-CH" dirty="0">
                <a:solidFill>
                  <a:srgbClr val="3A414A"/>
                </a:solidFill>
              </a:rPr>
              <a:t>Ein zentraler Service (DHCP) wird benötigt um automatisch IP Adressen zuweisen </a:t>
            </a:r>
            <a:r>
              <a:rPr lang="de-CH">
                <a:solidFill>
                  <a:srgbClr val="3A414A"/>
                </a:solidFill>
              </a:rPr>
              <a:t>zu können</a:t>
            </a:r>
          </a:p>
          <a:p>
            <a:pPr marL="342900" lvl="1" indent="-342900">
              <a:tabLst>
                <a:tab pos="2781300" algn="l"/>
              </a:tabLst>
              <a:defRPr/>
            </a:pPr>
            <a:endParaRPr lang="de-CH" dirty="0">
              <a:solidFill>
                <a:srgbClr val="3A414A"/>
              </a:solidFill>
            </a:endParaRPr>
          </a:p>
          <a:p>
            <a:pPr marL="342900" lvl="1" indent="-342900">
              <a:tabLst>
                <a:tab pos="2781300" algn="l"/>
              </a:tabLst>
              <a:defRPr/>
            </a:pPr>
            <a:endParaRPr lang="en-GB" dirty="0">
              <a:solidFill>
                <a:srgbClr val="1F1F1F"/>
              </a:solidFill>
            </a:endParaRPr>
          </a:p>
          <a:p>
            <a:pPr marL="342900" lvl="1" indent="-342900">
              <a:tabLst>
                <a:tab pos="2781300" algn="l"/>
              </a:tabLst>
              <a:defRPr/>
            </a:pPr>
            <a:endParaRPr lang="de-CH" dirty="0">
              <a:solidFill>
                <a:srgbClr val="3A414A"/>
              </a:solidFill>
            </a:endParaRP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a:t>
            </a:fld>
            <a:endParaRPr lang="de-CH">
              <a:solidFill>
                <a:srgbClr val="000000"/>
              </a:solidFill>
            </a:endParaRPr>
          </a:p>
        </p:txBody>
      </p:sp>
    </p:spTree>
    <p:extLst>
      <p:ext uri="{BB962C8B-B14F-4D97-AF65-F5344CB8AC3E}">
        <p14:creationId xmlns:p14="http://schemas.microsoft.com/office/powerpoint/2010/main" val="408724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454B1B5-E669-AF49-A0AE-547CF39A83F4}"/>
              </a:ext>
            </a:extLst>
          </p:cNvPr>
          <p:cNvSpPr>
            <a:spLocks noGrp="1"/>
          </p:cNvSpPr>
          <p:nvPr>
            <p:ph type="subTitle" idx="1"/>
          </p:nvPr>
        </p:nvSpPr>
        <p:spPr/>
        <p:txBody>
          <a:bodyPr/>
          <a:lstStyle/>
          <a:p>
            <a:r>
              <a:rPr lang="de-CH" dirty="0"/>
              <a:t>ICMPv6</a:t>
            </a:r>
            <a:endParaRPr lang="de-DE" dirty="0"/>
          </a:p>
        </p:txBody>
      </p:sp>
      <p:sp>
        <p:nvSpPr>
          <p:cNvPr id="4" name="Textplatzhalter 3">
            <a:extLst>
              <a:ext uri="{FF2B5EF4-FFF2-40B4-BE49-F238E27FC236}">
                <a16:creationId xmlns:a16="http://schemas.microsoft.com/office/drawing/2014/main" id="{B761C48B-8549-4440-91D4-88E0DE6135E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10093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b="1" dirty="0"/>
              <a:t>ICMPv6: </a:t>
            </a:r>
            <a:r>
              <a:rPr lang="de-CH" b="1" dirty="0" err="1"/>
              <a:t>Duplicate</a:t>
            </a:r>
            <a:r>
              <a:rPr lang="de-CH" b="1" dirty="0"/>
              <a:t> </a:t>
            </a:r>
            <a:r>
              <a:rPr lang="de-CH" b="1" dirty="0" err="1"/>
              <a:t>Address</a:t>
            </a:r>
            <a:r>
              <a:rPr lang="de-CH" b="1" dirty="0"/>
              <a:t> </a:t>
            </a:r>
            <a:r>
              <a:rPr lang="de-CH" b="1" dirty="0" err="1"/>
              <a:t>Detection</a:t>
            </a:r>
            <a:r>
              <a:rPr lang="de-CH" b="1" dirty="0"/>
              <a:t> (DAD)</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25999" y="1404367"/>
            <a:ext cx="11582969" cy="4968751"/>
          </a:xfrm>
        </p:spPr>
        <p:txBody>
          <a:bodyPr/>
          <a:lstStyle/>
          <a:p>
            <a:pPr>
              <a:lnSpc>
                <a:spcPct val="100000"/>
              </a:lnSpc>
            </a:pPr>
            <a:endParaRPr lang="de-DE" sz="1400" dirty="0"/>
          </a:p>
          <a:p>
            <a:pPr marL="342900" indent="-342900">
              <a:lnSpc>
                <a:spcPct val="100000"/>
              </a:lnSpc>
              <a:buFont typeface="+mj-lt"/>
              <a:buAutoNum type="arabicPeriod"/>
            </a:pPr>
            <a:r>
              <a:rPr lang="de-CH" altLang="de-DE" sz="1400" dirty="0"/>
              <a:t>Sendet DAD Request an Multicast Adresse, welche von der eigenen IPv6 Adresse generiert wurde (siehe </a:t>
            </a:r>
            <a:r>
              <a:rPr lang="de-CH" altLang="de-DE" sz="1400" dirty="0" err="1"/>
              <a:t>Solicited</a:t>
            </a:r>
            <a:r>
              <a:rPr lang="de-CH" altLang="de-DE" sz="1400" dirty="0"/>
              <a:t> </a:t>
            </a:r>
            <a:r>
              <a:rPr lang="de-CH" altLang="de-DE" sz="1400" dirty="0" err="1"/>
              <a:t>node</a:t>
            </a:r>
            <a:r>
              <a:rPr lang="de-CH" altLang="de-DE" sz="1400" dirty="0"/>
              <a:t> MC)</a:t>
            </a:r>
          </a:p>
          <a:p>
            <a:pPr marL="342900" indent="-342900">
              <a:lnSpc>
                <a:spcPct val="100000"/>
              </a:lnSpc>
              <a:buFont typeface="+mj-lt"/>
              <a:buAutoNum type="arabicPeriod"/>
            </a:pPr>
            <a:r>
              <a:rPr lang="de-CH" altLang="de-DE" sz="1400" dirty="0"/>
              <a:t>Sollte ein anderer Host ähnliche Adresse (letzte 24bit) haben, lauscht er auf dieselbe Multicast Adresse und überprüft ob in der ICMPv6 Source Adresse seine eigene steht. Falls ja, sendet er eine Nachricht zurück, dass die Adresse bereits in Gebrauch ist.</a:t>
            </a:r>
          </a:p>
          <a:p>
            <a:pPr marL="342900" indent="-342900">
              <a:lnSpc>
                <a:spcPct val="100000"/>
              </a:lnSpc>
              <a:buFont typeface="+mj-lt"/>
              <a:buAutoNum type="arabicPeriod"/>
            </a:pPr>
            <a:r>
              <a:rPr lang="de-CH" altLang="de-DE" sz="1400" dirty="0"/>
              <a:t>Kommt keine Antwort gilt die Adresse als einzigartig im lokalen Netzwerk</a:t>
            </a:r>
          </a:p>
          <a:p>
            <a:pPr marL="342900" indent="-342900">
              <a:lnSpc>
                <a:spcPct val="100000"/>
              </a:lnSpc>
              <a:buFont typeface="+mj-lt"/>
              <a:buAutoNum type="arabicPeriod"/>
            </a:pPr>
            <a:endParaRPr lang="de-CH" altLang="de-DE" sz="1400" dirty="0"/>
          </a:p>
          <a:p>
            <a:pPr>
              <a:lnSpc>
                <a:spcPct val="100000"/>
              </a:lnSpc>
            </a:pPr>
            <a:endParaRPr lang="de-DE" sz="14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21</a:t>
            </a:fld>
            <a:endParaRPr lang="de-CH">
              <a:solidFill>
                <a:srgbClr val="000000"/>
              </a:solidFill>
            </a:endParaRPr>
          </a:p>
        </p:txBody>
      </p:sp>
      <p:pic>
        <p:nvPicPr>
          <p:cNvPr id="6" name="Picture 4">
            <a:extLst>
              <a:ext uri="{FF2B5EF4-FFF2-40B4-BE49-F238E27FC236}">
                <a16:creationId xmlns:a16="http://schemas.microsoft.com/office/drawing/2014/main" id="{8799B4C2-5998-E134-594F-457CDA6104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620" y="3564607"/>
            <a:ext cx="5645591"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533CAD-B4E7-8C7E-1976-872C479B34BD}"/>
              </a:ext>
            </a:extLst>
          </p:cNvPr>
          <p:cNvSpPr txBox="1"/>
          <p:nvPr/>
        </p:nvSpPr>
        <p:spPr>
          <a:xfrm>
            <a:off x="7081515" y="5740816"/>
            <a:ext cx="957313" cy="200055"/>
          </a:xfrm>
          <a:prstGeom prst="rect">
            <a:avLst/>
          </a:prstGeom>
          <a:noFill/>
        </p:spPr>
        <p:txBody>
          <a:bodyPr wrap="none" rtlCol="0">
            <a:spAutoFit/>
          </a:bodyPr>
          <a:lstStyle/>
          <a:p>
            <a:r>
              <a:rPr lang="de-CH" sz="700" dirty="0"/>
              <a:t>networkacademy.io</a:t>
            </a:r>
            <a:endParaRPr lang="LID4096" sz="700" dirty="0"/>
          </a:p>
        </p:txBody>
      </p:sp>
      <p:pic>
        <p:nvPicPr>
          <p:cNvPr id="6146" name="Picture 2" descr="IPv6 Duplicate Address Detection">
            <a:extLst>
              <a:ext uri="{FF2B5EF4-FFF2-40B4-BE49-F238E27FC236}">
                <a16:creationId xmlns:a16="http://schemas.microsoft.com/office/drawing/2014/main" id="{74BBBD68-E1CB-930E-1EAB-4A10B269D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523" y="3382375"/>
            <a:ext cx="524890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9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b="1" dirty="0"/>
              <a:t>ICMPv6: </a:t>
            </a:r>
            <a:r>
              <a:rPr lang="de-CH" b="1" dirty="0" err="1"/>
              <a:t>Neighbor</a:t>
            </a:r>
            <a:r>
              <a:rPr lang="de-CH" b="1" dirty="0"/>
              <a:t> Discovery (ARP Äquivalent)</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25999" y="1404367"/>
            <a:ext cx="11582969" cy="4968751"/>
          </a:xfrm>
        </p:spPr>
        <p:txBody>
          <a:bodyPr/>
          <a:lstStyle/>
          <a:p>
            <a:pPr>
              <a:lnSpc>
                <a:spcPct val="100000"/>
              </a:lnSpc>
            </a:pPr>
            <a:endParaRPr lang="de-DE" sz="1400" dirty="0"/>
          </a:p>
          <a:p>
            <a:pPr marL="342900" indent="-342900">
              <a:lnSpc>
                <a:spcPct val="100000"/>
              </a:lnSpc>
              <a:buFont typeface="+mj-lt"/>
              <a:buAutoNum type="arabicPeriod"/>
            </a:pPr>
            <a:r>
              <a:rPr lang="de-CH" altLang="de-DE" sz="1400" dirty="0"/>
              <a:t>Sendet </a:t>
            </a:r>
            <a:r>
              <a:rPr lang="de-CH" altLang="de-DE" sz="1400" dirty="0" err="1"/>
              <a:t>Neighbor</a:t>
            </a:r>
            <a:r>
              <a:rPr lang="de-CH" altLang="de-DE" sz="1400" dirty="0"/>
              <a:t> </a:t>
            </a:r>
            <a:r>
              <a:rPr lang="de-CH" altLang="de-DE" sz="1400" dirty="0" err="1"/>
              <a:t>Solicitation</a:t>
            </a:r>
            <a:r>
              <a:rPr lang="de-CH" altLang="de-DE" sz="1400" dirty="0"/>
              <a:t> Request (ICMPv6) an Multicast Adresse, welche aus der gesuchten IPv6 Adresse generiert wurde (siehe </a:t>
            </a:r>
            <a:r>
              <a:rPr lang="de-CH" altLang="de-DE" sz="1400" dirty="0" err="1"/>
              <a:t>Solicited</a:t>
            </a:r>
            <a:r>
              <a:rPr lang="de-CH" altLang="de-DE" sz="1400" dirty="0"/>
              <a:t> </a:t>
            </a:r>
            <a:r>
              <a:rPr lang="de-CH" altLang="de-DE" sz="1400" dirty="0" err="1"/>
              <a:t>node</a:t>
            </a:r>
            <a:r>
              <a:rPr lang="de-CH" altLang="de-DE" sz="1400" dirty="0"/>
              <a:t> MC)</a:t>
            </a:r>
          </a:p>
          <a:p>
            <a:pPr marL="342900" indent="-342900">
              <a:lnSpc>
                <a:spcPct val="100000"/>
              </a:lnSpc>
              <a:buFont typeface="+mj-lt"/>
              <a:buAutoNum type="arabicPeriod"/>
            </a:pPr>
            <a:r>
              <a:rPr lang="de-CH" altLang="de-DE" sz="1400" dirty="0"/>
              <a:t>Sollte ein anderer Host ähnliche Adresse (letzte 24bit) haben, lauscht er auf dieselbe Multicast Adresse und überprüft ob in der ICMPv6 Destination Adresse seine eigene steht. Falls ja, sendet er eine </a:t>
            </a:r>
            <a:r>
              <a:rPr lang="de-CH" altLang="de-DE" sz="1400" dirty="0" err="1"/>
              <a:t>Neighbor</a:t>
            </a:r>
            <a:r>
              <a:rPr lang="de-CH" altLang="de-DE" sz="1400" dirty="0"/>
              <a:t> </a:t>
            </a:r>
            <a:r>
              <a:rPr lang="de-CH" altLang="de-DE" sz="1400" dirty="0" err="1"/>
              <a:t>Advertisement</a:t>
            </a:r>
            <a:r>
              <a:rPr lang="de-CH" altLang="de-DE" sz="1400" dirty="0"/>
              <a:t> Response zurück (ICMPv6)</a:t>
            </a:r>
          </a:p>
          <a:p>
            <a:pPr>
              <a:lnSpc>
                <a:spcPct val="100000"/>
              </a:lnSpc>
            </a:pPr>
            <a:endParaRPr lang="de-DE" sz="14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22</a:t>
            </a:fld>
            <a:endParaRPr lang="de-CH">
              <a:solidFill>
                <a:srgbClr val="000000"/>
              </a:solidFill>
            </a:endParaRPr>
          </a:p>
        </p:txBody>
      </p:sp>
      <p:pic>
        <p:nvPicPr>
          <p:cNvPr id="7" name="Picture 4">
            <a:extLst>
              <a:ext uri="{FF2B5EF4-FFF2-40B4-BE49-F238E27FC236}">
                <a16:creationId xmlns:a16="http://schemas.microsoft.com/office/drawing/2014/main" id="{ABFF9EC8-A21D-D55B-3092-8C56F18B1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3003" y="3277171"/>
            <a:ext cx="79724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72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b="1" dirty="0"/>
              <a:t>ICMPv6: Router </a:t>
            </a:r>
            <a:r>
              <a:rPr lang="de-CH" b="1" dirty="0" err="1"/>
              <a:t>Solicitation</a:t>
            </a:r>
            <a:r>
              <a:rPr lang="de-CH" b="1" dirty="0"/>
              <a:t> (benötigt bei </a:t>
            </a:r>
            <a:r>
              <a:rPr lang="de-CH" b="1" dirty="0" err="1"/>
              <a:t>Autoconfi</a:t>
            </a:r>
            <a:r>
              <a:rPr lang="de-CH" dirty="0" err="1"/>
              <a:t>g</a:t>
            </a:r>
            <a:r>
              <a:rPr lang="de-CH" dirty="0"/>
              <a:t> von IP)</a:t>
            </a:r>
            <a:r>
              <a:rPr lang="de-CH" b="1" dirty="0"/>
              <a:t> </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25999" y="1404367"/>
            <a:ext cx="11582969" cy="4968751"/>
          </a:xfrm>
        </p:spPr>
        <p:txBody>
          <a:bodyPr/>
          <a:lstStyle/>
          <a:p>
            <a:pPr>
              <a:lnSpc>
                <a:spcPct val="100000"/>
              </a:lnSpc>
            </a:pPr>
            <a:endParaRPr lang="de-DE" sz="1400" dirty="0"/>
          </a:p>
          <a:p>
            <a:pPr marL="342900" indent="-342900">
              <a:buFont typeface="+mj-lt"/>
              <a:buAutoNum type="arabicPeriod"/>
              <a:defRPr/>
            </a:pPr>
            <a:r>
              <a:rPr lang="de-CH" altLang="de-DE" sz="1400" dirty="0"/>
              <a:t>Der Host sendet von seiner Link </a:t>
            </a:r>
            <a:r>
              <a:rPr lang="de-CH" altLang="de-DE" sz="1400" dirty="0" err="1"/>
              <a:t>Local</a:t>
            </a:r>
            <a:r>
              <a:rPr lang="de-CH" altLang="de-DE" sz="1400" dirty="0"/>
              <a:t> Adresse eine Router </a:t>
            </a:r>
            <a:r>
              <a:rPr lang="de-CH" altLang="de-DE" sz="1400" dirty="0" err="1"/>
              <a:t>Solicitation</a:t>
            </a:r>
            <a:r>
              <a:rPr lang="de-CH" altLang="de-DE" sz="1400" dirty="0"/>
              <a:t> Message an die Router Multicast Adresse (</a:t>
            </a:r>
            <a:r>
              <a:rPr lang="de-CH" sz="1200" i="0" dirty="0">
                <a:solidFill>
                  <a:srgbClr val="3B3B3B"/>
                </a:solidFill>
                <a:effectLst/>
                <a:latin typeface="Roboto" panose="02000000000000000000" pitchFamily="2" charset="0"/>
              </a:rPr>
              <a:t>FF02::2) </a:t>
            </a:r>
            <a:r>
              <a:rPr lang="de-CH" altLang="de-DE" sz="1400" dirty="0"/>
              <a:t>und fragt so nach dem Netzwerk Präfix. </a:t>
            </a:r>
          </a:p>
          <a:p>
            <a:pPr marL="342900" indent="-342900">
              <a:buFont typeface="+mj-lt"/>
              <a:buAutoNum type="arabicPeriod"/>
              <a:defRPr/>
            </a:pPr>
            <a:r>
              <a:rPr lang="de-CH" altLang="de-DE" sz="1400" dirty="0"/>
              <a:t>Der Router antwortet mit einer Router </a:t>
            </a:r>
            <a:r>
              <a:rPr lang="de-CH" altLang="de-DE" sz="1400" dirty="0" err="1"/>
              <a:t>Advertisment</a:t>
            </a:r>
            <a:r>
              <a:rPr lang="de-CH" altLang="de-DE" sz="1400" dirty="0"/>
              <a:t> Message (an die Multicast Adresse FF02::1 an alle Nodes)</a:t>
            </a:r>
          </a:p>
          <a:p>
            <a:pPr>
              <a:lnSpc>
                <a:spcPct val="100000"/>
              </a:lnSpc>
            </a:pPr>
            <a:endParaRPr lang="de-DE" sz="14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23</a:t>
            </a:fld>
            <a:endParaRPr lang="de-CH">
              <a:solidFill>
                <a:srgbClr val="000000"/>
              </a:solidFill>
            </a:endParaRPr>
          </a:p>
        </p:txBody>
      </p:sp>
      <p:pic>
        <p:nvPicPr>
          <p:cNvPr id="6" name="Picture 2" descr="IPv6 Stateless Address Autoconfiguration example">
            <a:extLst>
              <a:ext uri="{FF2B5EF4-FFF2-40B4-BE49-F238E27FC236}">
                <a16:creationId xmlns:a16="http://schemas.microsoft.com/office/drawing/2014/main" id="{9689A0F8-9678-6414-C32F-F68BC6BE3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107" y="3636615"/>
            <a:ext cx="6110666" cy="2625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163A11-6C09-3946-2403-061016A1F417}"/>
              </a:ext>
            </a:extLst>
          </p:cNvPr>
          <p:cNvSpPr txBox="1"/>
          <p:nvPr/>
        </p:nvSpPr>
        <p:spPr>
          <a:xfrm>
            <a:off x="3337099" y="6238299"/>
            <a:ext cx="957313" cy="200055"/>
          </a:xfrm>
          <a:prstGeom prst="rect">
            <a:avLst/>
          </a:prstGeom>
          <a:noFill/>
        </p:spPr>
        <p:txBody>
          <a:bodyPr wrap="none" rtlCol="0">
            <a:spAutoFit/>
          </a:bodyPr>
          <a:lstStyle/>
          <a:p>
            <a:r>
              <a:rPr lang="de-CH" sz="700" dirty="0"/>
              <a:t>networkacademy.io</a:t>
            </a:r>
            <a:endParaRPr lang="LID4096" sz="700" dirty="0"/>
          </a:p>
        </p:txBody>
      </p:sp>
    </p:spTree>
    <p:extLst>
      <p:ext uri="{BB962C8B-B14F-4D97-AF65-F5344CB8AC3E}">
        <p14:creationId xmlns:p14="http://schemas.microsoft.com/office/powerpoint/2010/main" val="345521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454B1B5-E669-AF49-A0AE-547CF39A83F4}"/>
              </a:ext>
            </a:extLst>
          </p:cNvPr>
          <p:cNvSpPr>
            <a:spLocks noGrp="1"/>
          </p:cNvSpPr>
          <p:nvPr>
            <p:ph type="subTitle" idx="1"/>
          </p:nvPr>
        </p:nvSpPr>
        <p:spPr/>
        <p:txBody>
          <a:bodyPr/>
          <a:lstStyle/>
          <a:p>
            <a:r>
              <a:rPr lang="de-CH" dirty="0"/>
              <a:t>Koexistenz IPv4 und IPv6</a:t>
            </a:r>
            <a:endParaRPr lang="de-DE" dirty="0"/>
          </a:p>
        </p:txBody>
      </p:sp>
      <p:sp>
        <p:nvSpPr>
          <p:cNvPr id="4" name="Textplatzhalter 3">
            <a:extLst>
              <a:ext uri="{FF2B5EF4-FFF2-40B4-BE49-F238E27FC236}">
                <a16:creationId xmlns:a16="http://schemas.microsoft.com/office/drawing/2014/main" id="{B761C48B-8549-4440-91D4-88E0DE6135E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171513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altLang="de-DE" dirty="0"/>
              <a:t>Koexistenz von IPv4 und IPv6: Dual Stack</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marL="342900" indent="-342900">
              <a:buFontTx/>
              <a:buChar char="•"/>
            </a:pPr>
            <a:r>
              <a:rPr lang="de-DE" altLang="de-DE" dirty="0"/>
              <a:t>Koexistenz von IPv4 und IPv6 auf Rechnern und Routern. </a:t>
            </a:r>
          </a:p>
          <a:p>
            <a:pPr marL="342900" indent="-342900">
              <a:buFontTx/>
              <a:buChar char="•"/>
            </a:pPr>
            <a:r>
              <a:rPr lang="de-DE" altLang="de-DE" dirty="0"/>
              <a:t>Beide Protokolle laufen, Ende-zu-Ende, parallel.</a:t>
            </a:r>
          </a:p>
          <a:p>
            <a:pPr marL="342900" indent="-342900">
              <a:buFontTx/>
              <a:buChar char="•"/>
            </a:pPr>
            <a:r>
              <a:rPr lang="de-DE" altLang="de-DE" dirty="0"/>
              <a:t>Unterstützen beide Enden IPv6, so läuft die Kommunikation über IPv6. Sonst über IPv4.</a:t>
            </a: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25</a:t>
            </a:fld>
            <a:endParaRPr lang="de-CH">
              <a:solidFill>
                <a:srgbClr val="000000"/>
              </a:solidFill>
            </a:endParaRPr>
          </a:p>
        </p:txBody>
      </p:sp>
      <p:pic>
        <p:nvPicPr>
          <p:cNvPr id="6" name="Picture 4">
            <a:extLst>
              <a:ext uri="{FF2B5EF4-FFF2-40B4-BE49-F238E27FC236}">
                <a16:creationId xmlns:a16="http://schemas.microsoft.com/office/drawing/2014/main" id="{08ABA475-13CD-62C4-636C-6C82C70DAA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851" y="3348583"/>
            <a:ext cx="4824413"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91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a:xfrm>
            <a:off x="925999" y="900113"/>
            <a:ext cx="11582969" cy="361950"/>
          </a:xfrm>
        </p:spPr>
        <p:txBody>
          <a:bodyPr/>
          <a:lstStyle/>
          <a:p>
            <a:r>
              <a:rPr lang="de-CH" altLang="de-DE" dirty="0"/>
              <a:t>Koexistenz von IPv4 und IPv6: Dual Stack</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marL="342900" indent="-342900">
              <a:buFont typeface="Arial" panose="020B0604020202020204" pitchFamily="34" charset="0"/>
              <a:buChar char="•"/>
              <a:defRPr/>
            </a:pPr>
            <a:r>
              <a:rPr lang="de-CH" altLang="de-DE" dirty="0"/>
              <a:t>Protocol Translation NAT64: Übersetzung von IPv6 Adressen in IPv4 Adressen und umgekehrt. Dieser Ansatz wurde wieder fallen gelassen.</a:t>
            </a:r>
          </a:p>
          <a:p>
            <a:pPr marL="342900" indent="-342900">
              <a:buFont typeface="Arial" panose="020B0604020202020204" pitchFamily="34" charset="0"/>
              <a:buChar char="•"/>
              <a:defRPr/>
            </a:pPr>
            <a:r>
              <a:rPr lang="de-CH" altLang="de-DE" dirty="0" err="1"/>
              <a:t>Tunnelling</a:t>
            </a:r>
            <a:r>
              <a:rPr lang="de-CH" altLang="de-DE" dirty="0"/>
              <a:t>: Verbindung von IPv6-Inseln über ein IPv4-Netz</a:t>
            </a: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26</a:t>
            </a:fld>
            <a:endParaRPr lang="de-CH">
              <a:solidFill>
                <a:srgbClr val="000000"/>
              </a:solidFill>
            </a:endParaRPr>
          </a:p>
        </p:txBody>
      </p:sp>
      <p:pic>
        <p:nvPicPr>
          <p:cNvPr id="7" name="Picture 3">
            <a:extLst>
              <a:ext uri="{FF2B5EF4-FFF2-40B4-BE49-F238E27FC236}">
                <a16:creationId xmlns:a16="http://schemas.microsoft.com/office/drawing/2014/main" id="{05CC6FC7-CC94-145E-890F-9F7BFF15F1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2883" y="3564607"/>
            <a:ext cx="5262562"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28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99E6AC-C84A-B747-8F49-1E12FB9C9F6A}"/>
              </a:ext>
            </a:extLst>
          </p:cNvPr>
          <p:cNvSpPr>
            <a:spLocks noGrp="1"/>
          </p:cNvSpPr>
          <p:nvPr>
            <p:ph type="dt" sz="half" idx="10"/>
          </p:nvPr>
        </p:nvSpPr>
        <p:spPr/>
        <p:txBody>
          <a:bodyPr/>
          <a:lstStyle/>
          <a:p>
            <a:fld id="{5E48492E-72D1-4785-9351-8AE1E40FBA2D}" type="datetime1">
              <a:rPr lang="de-CH" smtClean="0">
                <a:solidFill>
                  <a:srgbClr val="000000"/>
                </a:solidFill>
              </a:rPr>
              <a:t>30.09.24</a:t>
            </a:fld>
            <a:endParaRPr lang="de-CH">
              <a:solidFill>
                <a:srgbClr val="000000"/>
              </a:solidFill>
            </a:endParaRPr>
          </a:p>
        </p:txBody>
      </p:sp>
      <p:sp>
        <p:nvSpPr>
          <p:cNvPr id="3" name="Fußzeilenplatzhalter 2">
            <a:extLst>
              <a:ext uri="{FF2B5EF4-FFF2-40B4-BE49-F238E27FC236}">
                <a16:creationId xmlns:a16="http://schemas.microsoft.com/office/drawing/2014/main" id="{4A5A08B8-42E8-E24E-A1E3-A6E5F63BE444}"/>
              </a:ext>
            </a:extLst>
          </p:cNvPr>
          <p:cNvSpPr>
            <a:spLocks noGrp="1"/>
          </p:cNvSpPr>
          <p:nvPr>
            <p:ph type="ftr" sz="quarter" idx="11"/>
          </p:nvPr>
        </p:nvSpPr>
        <p:spPr/>
        <p:txBody>
          <a:bodyPr/>
          <a:lstStyle/>
          <a:p>
            <a:r>
              <a:rPr lang="de-CH"/>
              <a:t>Datennetze (dnet1)</a:t>
            </a:r>
            <a:endParaRPr lang="de-CH" dirty="0">
              <a:solidFill>
                <a:srgbClr val="000000"/>
              </a:solidFill>
            </a:endParaRPr>
          </a:p>
        </p:txBody>
      </p:sp>
      <p:sp>
        <p:nvSpPr>
          <p:cNvPr id="4" name="Foliennummernplatzhalter 3">
            <a:extLst>
              <a:ext uri="{FF2B5EF4-FFF2-40B4-BE49-F238E27FC236}">
                <a16:creationId xmlns:a16="http://schemas.microsoft.com/office/drawing/2014/main" id="{E8E6EB07-AEF9-2947-83FF-79AAF1A81B6B}"/>
              </a:ext>
            </a:extLst>
          </p:cNvPr>
          <p:cNvSpPr>
            <a:spLocks noGrp="1"/>
          </p:cNvSpPr>
          <p:nvPr>
            <p:ph type="sldNum" sz="quarter" idx="12"/>
          </p:nvPr>
        </p:nvSpPr>
        <p:spPr/>
        <p:txBody>
          <a:bodyPr/>
          <a:lstStyle/>
          <a:p>
            <a:fld id="{351188DD-6605-4EF4-9E67-B567F731CE68}" type="slidenum">
              <a:rPr lang="de-CH" smtClean="0">
                <a:solidFill>
                  <a:srgbClr val="000000"/>
                </a:solidFill>
              </a:rPr>
              <a:pPr/>
              <a:t>3</a:t>
            </a:fld>
            <a:endParaRPr lang="de-CH">
              <a:solidFill>
                <a:srgbClr val="000000"/>
              </a:solidFill>
            </a:endParaRPr>
          </a:p>
        </p:txBody>
      </p:sp>
      <p:sp>
        <p:nvSpPr>
          <p:cNvPr id="5" name="Titel 4">
            <a:extLst>
              <a:ext uri="{FF2B5EF4-FFF2-40B4-BE49-F238E27FC236}">
                <a16:creationId xmlns:a16="http://schemas.microsoft.com/office/drawing/2014/main" id="{A2B438C5-78D3-BA45-8598-54344CD4802A}"/>
              </a:ext>
            </a:extLst>
          </p:cNvPr>
          <p:cNvSpPr>
            <a:spLocks noGrp="1"/>
          </p:cNvSpPr>
          <p:nvPr>
            <p:ph type="title"/>
          </p:nvPr>
        </p:nvSpPr>
        <p:spPr/>
        <p:txBody>
          <a:bodyPr/>
          <a:lstStyle/>
          <a:p>
            <a:r>
              <a:rPr lang="de-DE" dirty="0"/>
              <a:t>Wo im OSI Modell befinden wir uns</a:t>
            </a:r>
          </a:p>
        </p:txBody>
      </p:sp>
      <p:sp>
        <p:nvSpPr>
          <p:cNvPr id="11" name="Textplatzhalter 5">
            <a:extLst>
              <a:ext uri="{FF2B5EF4-FFF2-40B4-BE49-F238E27FC236}">
                <a16:creationId xmlns:a16="http://schemas.microsoft.com/office/drawing/2014/main" id="{40E51109-78B8-DC31-CD04-565EFBC8BDA9}"/>
              </a:ext>
            </a:extLst>
          </p:cNvPr>
          <p:cNvSpPr>
            <a:spLocks noGrp="1"/>
          </p:cNvSpPr>
          <p:nvPr>
            <p:ph type="body" idx="1"/>
          </p:nvPr>
        </p:nvSpPr>
        <p:spPr>
          <a:xfrm>
            <a:off x="918682" y="1510667"/>
            <a:ext cx="11635441" cy="4968751"/>
          </a:xfrm>
        </p:spPr>
        <p:txBody>
          <a:bodyPr/>
          <a:lstStyle/>
          <a:p>
            <a:pPr marL="342900" indent="-342900">
              <a:buFontTx/>
              <a:buChar char="-"/>
            </a:pPr>
            <a:r>
              <a:rPr lang="de-DE" dirty="0"/>
              <a:t>Die Sicherungsschicht (L2) regelt den Zugriff auf das lokale Netzwerk und die Kommunikation zwischen den NICs (Network Interface Cards). Sie bietet diesen Service dem Layer 3 an, welcher sich Kommunikation zwischen Netzwerken kümmert.</a:t>
            </a:r>
          </a:p>
        </p:txBody>
      </p:sp>
      <p:pic>
        <p:nvPicPr>
          <p:cNvPr id="6" name="Picture 2">
            <a:extLst>
              <a:ext uri="{FF2B5EF4-FFF2-40B4-BE49-F238E27FC236}">
                <a16:creationId xmlns:a16="http://schemas.microsoft.com/office/drawing/2014/main" id="{730D3D55-8C0A-FC85-8D69-770ABED47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55" y="2769563"/>
            <a:ext cx="8377659" cy="385542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E5FF4EB7-317A-7B24-F04B-1C2ED43D02FB}"/>
              </a:ext>
            </a:extLst>
          </p:cNvPr>
          <p:cNvSpPr/>
          <p:nvPr/>
        </p:nvSpPr>
        <p:spPr bwMode="auto">
          <a:xfrm rot="10800000">
            <a:off x="10165941" y="4857795"/>
            <a:ext cx="1800200" cy="576065"/>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LID4096" sz="2100" b="0" i="0" u="none" strike="noStrike" cap="none" normalizeH="0" baseline="0">
              <a:ln>
                <a:noFill/>
              </a:ln>
              <a:solidFill>
                <a:schemeClr val="tx1"/>
              </a:solidFill>
              <a:effectLst/>
              <a:latin typeface="Arial" charset="0"/>
            </a:endParaRPr>
          </a:p>
        </p:txBody>
      </p:sp>
      <p:sp>
        <p:nvSpPr>
          <p:cNvPr id="7" name="Arrow: Right 6">
            <a:extLst>
              <a:ext uri="{FF2B5EF4-FFF2-40B4-BE49-F238E27FC236}">
                <a16:creationId xmlns:a16="http://schemas.microsoft.com/office/drawing/2014/main" id="{36EC18EB-C217-E48D-5350-2AB95B4B2CB0}"/>
              </a:ext>
            </a:extLst>
          </p:cNvPr>
          <p:cNvSpPr/>
          <p:nvPr/>
        </p:nvSpPr>
        <p:spPr bwMode="auto">
          <a:xfrm>
            <a:off x="552858" y="4929803"/>
            <a:ext cx="1800200" cy="576065"/>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LID4096" sz="2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9080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454B1B5-E669-AF49-A0AE-547CF39A83F4}"/>
              </a:ext>
            </a:extLst>
          </p:cNvPr>
          <p:cNvSpPr>
            <a:spLocks noGrp="1"/>
          </p:cNvSpPr>
          <p:nvPr>
            <p:ph type="subTitle" idx="1"/>
          </p:nvPr>
        </p:nvSpPr>
        <p:spPr/>
        <p:txBody>
          <a:bodyPr/>
          <a:lstStyle/>
          <a:p>
            <a:r>
              <a:rPr lang="de-CH" dirty="0"/>
              <a:t>Allgemeines</a:t>
            </a:r>
            <a:endParaRPr lang="de-DE" dirty="0"/>
          </a:p>
        </p:txBody>
      </p:sp>
      <p:sp>
        <p:nvSpPr>
          <p:cNvPr id="4" name="Textplatzhalter 3">
            <a:extLst>
              <a:ext uri="{FF2B5EF4-FFF2-40B4-BE49-F238E27FC236}">
                <a16:creationId xmlns:a16="http://schemas.microsoft.com/office/drawing/2014/main" id="{B761C48B-8549-4440-91D4-88E0DE6135E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49859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DE" altLang="de-DE" dirty="0"/>
              <a:t>IPv6 ist in RFC 8200 definiert</a:t>
            </a:r>
            <a:endParaRPr lang="de-CH" altLang="de-DE" dirty="0"/>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r>
              <a:rPr lang="de-DE" altLang="de-DE" sz="2000" dirty="0"/>
              <a:t>IPv6 Header Format</a:t>
            </a:r>
          </a:p>
          <a:p>
            <a:r>
              <a:rPr lang="de-DE" altLang="de-DE" sz="2000" dirty="0">
                <a:hlinkClick r:id="rId2"/>
              </a:rPr>
              <a:t>https://datatracker.ietf.org/doc/html/rfc8200#section-3</a:t>
            </a:r>
            <a:endParaRPr lang="de-DE" altLang="de-DE" sz="20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5</a:t>
            </a:fld>
            <a:endParaRPr lang="de-CH">
              <a:solidFill>
                <a:srgbClr val="000000"/>
              </a:solidFill>
            </a:endParaRPr>
          </a:p>
        </p:txBody>
      </p:sp>
      <p:pic>
        <p:nvPicPr>
          <p:cNvPr id="6" name="Grafik 5" descr="Ein Bild, das Tisch enthält.&#10;&#10;Automatisch generierte Beschreibung">
            <a:extLst>
              <a:ext uri="{FF2B5EF4-FFF2-40B4-BE49-F238E27FC236}">
                <a16:creationId xmlns:a16="http://schemas.microsoft.com/office/drawing/2014/main" id="{1F1A97EF-9EED-6EC9-FE7F-102401A37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58" y="2772519"/>
            <a:ext cx="62642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04405BF1-2C05-5DBC-350F-B258910BBD0F}"/>
              </a:ext>
            </a:extLst>
          </p:cNvPr>
          <p:cNvSpPr txBox="1"/>
          <p:nvPr/>
        </p:nvSpPr>
        <p:spPr>
          <a:xfrm>
            <a:off x="7761147" y="2723000"/>
            <a:ext cx="4198203" cy="3046988"/>
          </a:xfrm>
          <a:prstGeom prst="rect">
            <a:avLst/>
          </a:prstGeom>
          <a:noFill/>
        </p:spPr>
        <p:txBody>
          <a:bodyPr wrap="square">
            <a:spAutoFit/>
          </a:bodyPr>
          <a:lstStyle/>
          <a:p>
            <a:pPr marL="285750" indent="-285750" algn="l">
              <a:buFont typeface="Arial" panose="020B0604020202020204" pitchFamily="34" charset="0"/>
              <a:buChar char="•"/>
              <a:defRPr/>
            </a:pPr>
            <a:r>
              <a:rPr lang="de-DE" sz="1600" dirty="0"/>
              <a:t>Version: 4 oder 6</a:t>
            </a:r>
          </a:p>
          <a:p>
            <a:pPr marL="285750" indent="-285750" algn="l">
              <a:buFont typeface="Arial" panose="020B0604020202020204" pitchFamily="34" charset="0"/>
              <a:buChar char="•"/>
              <a:defRPr/>
            </a:pPr>
            <a:r>
              <a:rPr lang="de-DE" sz="1600" dirty="0"/>
              <a:t>Traffic Class: Entspricht IPv4 Type </a:t>
            </a:r>
            <a:r>
              <a:rPr lang="de-DE" sz="1600" dirty="0" err="1"/>
              <a:t>of</a:t>
            </a:r>
            <a:r>
              <a:rPr lang="de-DE" sz="1600" dirty="0"/>
              <a:t> Service (QOS </a:t>
            </a:r>
            <a:r>
              <a:rPr lang="de-DE" sz="1600" dirty="0" err="1"/>
              <a:t>etc</a:t>
            </a:r>
            <a:r>
              <a:rPr lang="de-DE" sz="1600" dirty="0"/>
              <a:t>)</a:t>
            </a:r>
          </a:p>
          <a:p>
            <a:pPr marL="285750" indent="-285750" algn="l">
              <a:buFont typeface="Arial" panose="020B0604020202020204" pitchFamily="34" charset="0"/>
              <a:buChar char="•"/>
              <a:defRPr/>
            </a:pPr>
            <a:r>
              <a:rPr lang="de-DE" sz="1600" dirty="0"/>
              <a:t>Flow Label: Markiert Verkehrsflüsse (z.B. eine TCP-Verbindung)</a:t>
            </a:r>
          </a:p>
          <a:p>
            <a:pPr marL="285750" indent="-285750" algn="l">
              <a:buFont typeface="Arial" panose="020B0604020202020204" pitchFamily="34" charset="0"/>
              <a:buChar char="•"/>
              <a:defRPr/>
            </a:pPr>
            <a:r>
              <a:rPr lang="de-DE" sz="1600" dirty="0"/>
              <a:t>Payload </a:t>
            </a:r>
            <a:r>
              <a:rPr lang="de-DE" sz="1600" dirty="0" err="1"/>
              <a:t>Length</a:t>
            </a:r>
            <a:r>
              <a:rPr lang="de-DE" sz="1600" dirty="0"/>
              <a:t>: Die Länge der Nutzlast ohne IPv6-Header</a:t>
            </a:r>
          </a:p>
          <a:p>
            <a:pPr marL="285750" indent="-285750" algn="l">
              <a:buFont typeface="Arial" panose="020B0604020202020204" pitchFamily="34" charset="0"/>
              <a:buChar char="•"/>
              <a:defRPr/>
            </a:pPr>
            <a:r>
              <a:rPr lang="de-DE" sz="1600" dirty="0"/>
              <a:t>Next Header: Typ des nächsten Headers (Protocol bei IPv4, </a:t>
            </a:r>
            <a:r>
              <a:rPr lang="de-DE" sz="1600" dirty="0" err="1"/>
              <a:t>bsp</a:t>
            </a:r>
            <a:r>
              <a:rPr lang="de-DE" sz="1600" dirty="0"/>
              <a:t> TCP)</a:t>
            </a:r>
          </a:p>
          <a:p>
            <a:pPr marL="285750" indent="-285750" algn="l">
              <a:buFont typeface="Arial" panose="020B0604020202020204" pitchFamily="34" charset="0"/>
              <a:buChar char="•"/>
              <a:defRPr/>
            </a:pPr>
            <a:r>
              <a:rPr lang="de-DE" sz="1600" dirty="0"/>
              <a:t>Hop Limit: Maximale Anzahl Router, die traversiert werden können (TTL bei IPv4)</a:t>
            </a:r>
          </a:p>
          <a:p>
            <a:pPr algn="l">
              <a:defRPr/>
            </a:pPr>
            <a:r>
              <a:rPr lang="de-DE" sz="1600" dirty="0"/>
              <a:t> </a:t>
            </a:r>
          </a:p>
        </p:txBody>
      </p:sp>
    </p:spTree>
    <p:extLst>
      <p:ext uri="{BB962C8B-B14F-4D97-AF65-F5344CB8AC3E}">
        <p14:creationId xmlns:p14="http://schemas.microsoft.com/office/powerpoint/2010/main" val="226806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Eigenschaften</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marL="342900" indent="-342900">
              <a:buFont typeface="Arial" panose="020B0604020202020204" pitchFamily="34" charset="0"/>
              <a:buChar char="•"/>
              <a:defRPr/>
            </a:pPr>
            <a:r>
              <a:rPr lang="de-CH" dirty="0"/>
              <a:t>128 Bit (16 Bytes) unterteilt in 4 Blöcke</a:t>
            </a:r>
          </a:p>
          <a:p>
            <a:pPr marL="342900" indent="-342900">
              <a:buFont typeface="Arial" panose="020B0604020202020204" pitchFamily="34" charset="0"/>
              <a:buChar char="•"/>
              <a:defRPr/>
            </a:pPr>
            <a:r>
              <a:rPr lang="de-CH" dirty="0"/>
              <a:t>Ergibt 2</a:t>
            </a:r>
            <a:r>
              <a:rPr lang="de-CH" baseline="30000" dirty="0"/>
              <a:t>128</a:t>
            </a:r>
            <a:r>
              <a:rPr lang="de-CH" dirty="0"/>
              <a:t> = 340’282’366’920’938’463’463’374’607’431’768’211’456 Adressen</a:t>
            </a:r>
            <a:br>
              <a:rPr lang="de-CH" dirty="0"/>
            </a:br>
            <a:r>
              <a:rPr lang="de-CH" dirty="0"/>
              <a:t>vs. 2</a:t>
            </a:r>
            <a:r>
              <a:rPr lang="de-CH" baseline="30000" dirty="0"/>
              <a:t>32 </a:t>
            </a:r>
            <a:r>
              <a:rPr lang="de-CH" dirty="0"/>
              <a:t>= 4’294’967’296 bei IPv4</a:t>
            </a:r>
            <a:br>
              <a:rPr lang="de-CH" dirty="0"/>
            </a:br>
            <a:r>
              <a:rPr lang="de-CH" dirty="0"/>
              <a:t>es hat also genug für alle</a:t>
            </a:r>
          </a:p>
          <a:p>
            <a:pPr marL="342900" indent="-342900">
              <a:buFont typeface="Arial" panose="020B0604020202020204" pitchFamily="34" charset="0"/>
              <a:buChar char="•"/>
              <a:defRPr/>
            </a:pPr>
            <a:r>
              <a:rPr lang="de-CH" dirty="0"/>
              <a:t>Unterscheidung zwischen global und link-</a:t>
            </a:r>
            <a:r>
              <a:rPr lang="de-CH" dirty="0" err="1"/>
              <a:t>local</a:t>
            </a:r>
            <a:r>
              <a:rPr lang="de-CH" dirty="0"/>
              <a:t> Adressen </a:t>
            </a:r>
          </a:p>
          <a:p>
            <a:pPr marL="342900" indent="-342900">
              <a:buFont typeface="Arial" panose="020B0604020202020204" pitchFamily="34" charset="0"/>
              <a:buChar char="•"/>
              <a:defRPr/>
            </a:pPr>
            <a:r>
              <a:rPr lang="de-CH" dirty="0"/>
              <a:t>Hierarchische Vergabe welche die Geographie </a:t>
            </a:r>
            <a:r>
              <a:rPr lang="de-CH" dirty="0" err="1"/>
              <a:t>beürcksichtigt</a:t>
            </a:r>
            <a:endParaRPr lang="de-CH" dirty="0"/>
          </a:p>
          <a:p>
            <a:pPr marL="342900" indent="-342900">
              <a:buFont typeface="Arial" panose="020B0604020202020204" pitchFamily="34" charset="0"/>
              <a:buChar char="•"/>
              <a:defRPr/>
            </a:pPr>
            <a:endParaRPr lang="de-CH" dirty="0"/>
          </a:p>
          <a:p>
            <a:pPr marL="342900" indent="-342900">
              <a:buFont typeface="Arial" panose="020B0604020202020204" pitchFamily="34" charset="0"/>
              <a:buChar char="•"/>
              <a:defRPr/>
            </a:pPr>
            <a:endParaRPr lang="de-CH" dirty="0"/>
          </a:p>
          <a:p>
            <a:pPr marL="695325" lvl="1" indent="-342900">
              <a:buFont typeface="Arial" panose="020B0604020202020204" pitchFamily="34" charset="0"/>
              <a:buChar char="•"/>
              <a:defRPr/>
            </a:pPr>
            <a:endParaRPr lang="de-CH" dirty="0"/>
          </a:p>
          <a:p>
            <a:pPr marL="342900" indent="-342900">
              <a:buFont typeface="Arial" panose="020B0604020202020204" pitchFamily="34" charset="0"/>
              <a:buChar char="•"/>
              <a:defRPr/>
            </a:pPr>
            <a:endParaRPr lang="de-CH" dirty="0"/>
          </a:p>
          <a:p>
            <a:pPr marL="342900" indent="-342900">
              <a:buFont typeface="Arial" panose="020B0604020202020204" pitchFamily="34" charset="0"/>
              <a:buChar char="•"/>
              <a:defRPr/>
            </a:pPr>
            <a:endParaRPr lang="de-CH" dirty="0"/>
          </a:p>
          <a:p>
            <a:pPr>
              <a:defRPr/>
            </a:pPr>
            <a:endParaRPr lang="de-CH" dirty="0"/>
          </a:p>
          <a:p>
            <a:pPr>
              <a:defRPr/>
            </a:pPr>
            <a:endParaRPr lang="de-CH"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6</a:t>
            </a:fld>
            <a:endParaRPr lang="de-CH">
              <a:solidFill>
                <a:srgbClr val="000000"/>
              </a:solidFill>
            </a:endParaRPr>
          </a:p>
        </p:txBody>
      </p:sp>
    </p:spTree>
    <p:extLst>
      <p:ext uri="{BB962C8B-B14F-4D97-AF65-F5344CB8AC3E}">
        <p14:creationId xmlns:p14="http://schemas.microsoft.com/office/powerpoint/2010/main" val="338416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Schreibweise</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a:defRPr/>
            </a:pPr>
            <a:r>
              <a:rPr lang="de-CH" sz="1600" b="1" dirty="0"/>
              <a:t>Allgemeine Struktur: 8 Blöcke à 16 Bit (2 Byte = 0 - 65535) jeweils dargestellt als 4 Hexadezimalziffern</a:t>
            </a:r>
          </a:p>
          <a:p>
            <a:pPr>
              <a:defRPr/>
            </a:pPr>
            <a:r>
              <a:rPr lang="de-CH" sz="1600" dirty="0"/>
              <a:t>2001:0db8:85a3:0000:0000:8a2e:0370:7334</a:t>
            </a:r>
          </a:p>
          <a:p>
            <a:pPr>
              <a:defRPr/>
            </a:pPr>
            <a:endParaRPr lang="de-CH" sz="1600" b="1" dirty="0"/>
          </a:p>
          <a:p>
            <a:pPr>
              <a:defRPr/>
            </a:pPr>
            <a:r>
              <a:rPr lang="de-CH" sz="1600" b="1" dirty="0"/>
              <a:t>Kürzungsmöglichkeiten</a:t>
            </a:r>
          </a:p>
          <a:p>
            <a:pPr marL="285750" indent="-285750">
              <a:buFont typeface="Arial" panose="020B0604020202020204" pitchFamily="34" charset="0"/>
              <a:buChar char="•"/>
              <a:defRPr/>
            </a:pPr>
            <a:r>
              <a:rPr lang="de-CH" sz="1600" dirty="0"/>
              <a:t>Führende Nullen weglassen</a:t>
            </a:r>
            <a:br>
              <a:rPr lang="de-CH" sz="1600" dirty="0"/>
            </a:br>
            <a:r>
              <a:rPr lang="de-CH" sz="1600" dirty="0"/>
              <a:t>2001:0db8:0000:0000:0000:ff00:0042:8329</a:t>
            </a:r>
            <a:br>
              <a:rPr lang="de-CH" sz="1600" dirty="0"/>
            </a:br>
            <a:r>
              <a:rPr lang="de-CH" sz="1600" dirty="0"/>
              <a:t>2001:db8:0:0:0:ff00:42:8329</a:t>
            </a:r>
          </a:p>
          <a:p>
            <a:pPr marL="285750" indent="-285750">
              <a:buFont typeface="Arial" panose="020B0604020202020204" pitchFamily="34" charset="0"/>
              <a:buChar char="•"/>
              <a:defRPr/>
            </a:pPr>
            <a:r>
              <a:rPr lang="de-DE" sz="1600" dirty="0"/>
              <a:t>Zusammenhängende Blöcke aus Nullen komprimieren (:: nur einmal möglich)</a:t>
            </a:r>
            <a:br>
              <a:rPr lang="de-CH" sz="1600" dirty="0"/>
            </a:br>
            <a:r>
              <a:rPr lang="de-CH" sz="1600" dirty="0"/>
              <a:t>2001:0db8:0000:0000:0000:ff00:0042:8329</a:t>
            </a:r>
            <a:br>
              <a:rPr lang="de-CH" sz="1600" dirty="0"/>
            </a:br>
            <a:r>
              <a:rPr lang="de-CH" sz="1600" dirty="0"/>
              <a:t>2001:db8::ff00:42:8329</a:t>
            </a:r>
            <a:br>
              <a:rPr lang="de-CH" sz="1600" dirty="0"/>
            </a:br>
            <a:br>
              <a:rPr lang="de-CH" sz="1600" dirty="0"/>
            </a:br>
            <a:r>
              <a:rPr lang="de-CH" sz="1600" dirty="0"/>
              <a:t>2001:0db8:0000:0000:0001:0000:0000:0001</a:t>
            </a:r>
            <a:br>
              <a:rPr lang="de-CH" sz="1600" dirty="0"/>
            </a:br>
            <a:r>
              <a:rPr lang="de-CH" sz="1600" dirty="0"/>
              <a:t>2001:db8::1:0:0:1</a:t>
            </a:r>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7</a:t>
            </a:fld>
            <a:endParaRPr lang="de-CH">
              <a:solidFill>
                <a:srgbClr val="000000"/>
              </a:solidFill>
            </a:endParaRPr>
          </a:p>
        </p:txBody>
      </p:sp>
    </p:spTree>
    <p:extLst>
      <p:ext uri="{BB962C8B-B14F-4D97-AF65-F5344CB8AC3E}">
        <p14:creationId xmlns:p14="http://schemas.microsoft.com/office/powerpoint/2010/main" val="349357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r>
              <a:rPr lang="de-CH" altLang="de-DE" dirty="0"/>
              <a:t>Subnetz Schreibweise gleich wie bei IPv4 (aber ungleich gemeiner…)</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p:txBody>
          <a:bodyPr/>
          <a:lstStyle/>
          <a:p>
            <a:pPr>
              <a:defRPr/>
            </a:pPr>
            <a:r>
              <a:rPr lang="de-CH" sz="1600" dirty="0"/>
              <a:t>2001:0db8::/32 -&gt; erste 32 Bits sind gesperrt</a:t>
            </a:r>
          </a:p>
          <a:p>
            <a:pPr>
              <a:defRPr/>
            </a:pPr>
            <a:r>
              <a:rPr lang="de-CH" sz="1600" dirty="0">
                <a:solidFill>
                  <a:srgbClr val="FF0000"/>
                </a:solidFill>
              </a:rPr>
              <a:t>2001:0db8</a:t>
            </a:r>
            <a:r>
              <a:rPr lang="de-CH" sz="1600" dirty="0"/>
              <a:t>:0000:0000:0000:0000:0000:0001</a:t>
            </a:r>
          </a:p>
          <a:p>
            <a:pPr>
              <a:defRPr/>
            </a:pPr>
            <a:endParaRPr lang="de-CH" sz="1600" b="1" dirty="0"/>
          </a:p>
          <a:p>
            <a:pPr>
              <a:defRPr/>
            </a:pPr>
            <a:r>
              <a:rPr lang="de-CH" sz="1600" dirty="0"/>
              <a:t>fe80::/10</a:t>
            </a:r>
            <a:r>
              <a:rPr lang="de-CH" sz="1600" b="1" dirty="0"/>
              <a:t> </a:t>
            </a:r>
            <a:r>
              <a:rPr lang="de-CH" sz="1600" dirty="0"/>
              <a:t>-&gt; erste 10 Bits sind gesperrt</a:t>
            </a:r>
          </a:p>
          <a:p>
            <a:pPr>
              <a:defRPr/>
            </a:pPr>
            <a:r>
              <a:rPr lang="de-CH" sz="1600" dirty="0">
                <a:solidFill>
                  <a:srgbClr val="FF0000"/>
                </a:solidFill>
              </a:rPr>
              <a:t>fe80: 1111 1110 10</a:t>
            </a:r>
            <a:r>
              <a:rPr lang="de-CH" sz="1600" dirty="0"/>
              <a:t>00 0000</a:t>
            </a:r>
          </a:p>
          <a:p>
            <a:pPr>
              <a:defRPr/>
            </a:pPr>
            <a:r>
              <a:rPr lang="de-CH" sz="1600" dirty="0"/>
              <a:t>Heisst folgende Subnetze sind dabei:</a:t>
            </a:r>
            <a:br>
              <a:rPr lang="de-CH" sz="1600" dirty="0"/>
            </a:br>
            <a:r>
              <a:rPr lang="de-CH" sz="1600" dirty="0"/>
              <a:t>fe</a:t>
            </a:r>
            <a:r>
              <a:rPr lang="de-CH" sz="1600" dirty="0">
                <a:solidFill>
                  <a:srgbClr val="00B050"/>
                </a:solidFill>
              </a:rPr>
              <a:t>8</a:t>
            </a:r>
            <a:r>
              <a:rPr lang="de-CH" sz="1600" dirty="0"/>
              <a:t>0::12</a:t>
            </a:r>
            <a:br>
              <a:rPr lang="de-CH" sz="1600" dirty="0"/>
            </a:br>
            <a:r>
              <a:rPr lang="de-CH" sz="1600" dirty="0"/>
              <a:t>fe</a:t>
            </a:r>
            <a:r>
              <a:rPr lang="de-CH" sz="1600" dirty="0">
                <a:solidFill>
                  <a:srgbClr val="00B050"/>
                </a:solidFill>
              </a:rPr>
              <a:t>9</a:t>
            </a:r>
            <a:r>
              <a:rPr lang="de-CH" sz="1600" dirty="0"/>
              <a:t>0::12</a:t>
            </a:r>
            <a:br>
              <a:rPr lang="de-CH" sz="1600" dirty="0"/>
            </a:br>
            <a:r>
              <a:rPr lang="de-CH" sz="1600" dirty="0"/>
              <a:t>fe</a:t>
            </a:r>
            <a:r>
              <a:rPr lang="de-CH" sz="1600" dirty="0">
                <a:solidFill>
                  <a:srgbClr val="00B050"/>
                </a:solidFill>
              </a:rPr>
              <a:t>b</a:t>
            </a:r>
            <a:r>
              <a:rPr lang="de-CH" sz="1600" dirty="0"/>
              <a:t>0::12</a:t>
            </a:r>
            <a:br>
              <a:rPr lang="de-CH" sz="1600" dirty="0"/>
            </a:br>
            <a:r>
              <a:rPr lang="de-CH" sz="1600" dirty="0"/>
              <a:t>fe</a:t>
            </a:r>
            <a:r>
              <a:rPr lang="de-CH" sz="1600" dirty="0">
                <a:solidFill>
                  <a:srgbClr val="00B050"/>
                </a:solidFill>
              </a:rPr>
              <a:t>a</a:t>
            </a:r>
            <a:r>
              <a:rPr lang="de-CH" sz="1600" dirty="0"/>
              <a:t>0::12</a:t>
            </a:r>
          </a:p>
          <a:p>
            <a:pPr>
              <a:defRPr/>
            </a:pPr>
            <a:endParaRPr lang="de-CH" sz="1600" dirty="0"/>
          </a:p>
          <a:p>
            <a:pPr>
              <a:defRPr/>
            </a:pPr>
            <a:r>
              <a:rPr lang="de-CH" sz="1600" b="1" dirty="0"/>
              <a:t>Merke dir: 1 Hex Zahl = 0 – 15 = 4bit</a:t>
            </a:r>
          </a:p>
          <a:p>
            <a:pPr>
              <a:defRPr/>
            </a:pPr>
            <a:r>
              <a:rPr lang="de-CH" sz="1600" b="1" dirty="0"/>
              <a:t>Und nutze den </a:t>
            </a:r>
            <a:r>
              <a:rPr lang="de-CH" sz="1600" b="1" dirty="0" err="1"/>
              <a:t>Subnet</a:t>
            </a:r>
            <a:r>
              <a:rPr lang="de-CH" sz="1600" b="1" dirty="0"/>
              <a:t> Rechner…</a:t>
            </a:r>
          </a:p>
          <a:p>
            <a:pPr>
              <a:defRPr/>
            </a:pPr>
            <a:endParaRPr lang="de-CH"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8</a:t>
            </a:fld>
            <a:endParaRPr lang="de-CH">
              <a:solidFill>
                <a:srgbClr val="000000"/>
              </a:solidFill>
            </a:endParaRPr>
          </a:p>
        </p:txBody>
      </p:sp>
    </p:spTree>
    <p:extLst>
      <p:ext uri="{BB962C8B-B14F-4D97-AF65-F5344CB8AC3E}">
        <p14:creationId xmlns:p14="http://schemas.microsoft.com/office/powerpoint/2010/main" val="132897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6B9F309E-387E-C88F-E168-BEDB1923518B}"/>
              </a:ext>
            </a:extLst>
          </p:cNvPr>
          <p:cNvSpPr>
            <a:spLocks noGrp="1" noChangeArrowheads="1"/>
          </p:cNvSpPr>
          <p:nvPr>
            <p:ph type="title"/>
          </p:nvPr>
        </p:nvSpPr>
        <p:spPr/>
        <p:txBody>
          <a:bodyPr/>
          <a:lstStyle/>
          <a:p>
            <a:pPr>
              <a:defRPr/>
            </a:pPr>
            <a:r>
              <a:rPr lang="de-CH" dirty="0"/>
              <a:t>Drei Typen von IPv6-Addressen</a:t>
            </a:r>
          </a:p>
        </p:txBody>
      </p:sp>
      <p:sp>
        <p:nvSpPr>
          <p:cNvPr id="3" name="Content Placeholder 2">
            <a:extLst>
              <a:ext uri="{FF2B5EF4-FFF2-40B4-BE49-F238E27FC236}">
                <a16:creationId xmlns:a16="http://schemas.microsoft.com/office/drawing/2014/main" id="{8BC9F0A2-7FEA-A0A3-4732-A14F011FC37E}"/>
              </a:ext>
            </a:extLst>
          </p:cNvPr>
          <p:cNvSpPr>
            <a:spLocks noGrp="1"/>
          </p:cNvSpPr>
          <p:nvPr>
            <p:ph type="body" idx="1"/>
          </p:nvPr>
        </p:nvSpPr>
        <p:spPr>
          <a:xfrm>
            <a:off x="971154" y="1332359"/>
            <a:ext cx="11582969" cy="5688632"/>
          </a:xfrm>
        </p:spPr>
        <p:txBody>
          <a:bodyPr/>
          <a:lstStyle/>
          <a:p>
            <a:pPr marL="342900" indent="-342900">
              <a:buFont typeface="Arial" panose="020B0604020202020204" pitchFamily="34" charset="0"/>
              <a:buChar char="•"/>
              <a:defRPr/>
            </a:pPr>
            <a:r>
              <a:rPr lang="de-CH" b="1" dirty="0" err="1"/>
              <a:t>Unicast</a:t>
            </a:r>
            <a:r>
              <a:rPr lang="de-CH" dirty="0"/>
              <a:t> 	</a:t>
            </a:r>
            <a:br>
              <a:rPr lang="de-CH" dirty="0"/>
            </a:br>
            <a:r>
              <a:rPr lang="de-CH" dirty="0"/>
              <a:t>Ein Empfänger</a:t>
            </a:r>
          </a:p>
          <a:p>
            <a:pPr marL="342900" indent="-342900">
              <a:buFont typeface="Arial" panose="020B0604020202020204" pitchFamily="34" charset="0"/>
              <a:buChar char="•"/>
              <a:defRPr/>
            </a:pPr>
            <a:r>
              <a:rPr lang="de-CH" b="1" dirty="0"/>
              <a:t>Multicast</a:t>
            </a:r>
            <a:br>
              <a:rPr lang="de-CH" dirty="0"/>
            </a:br>
            <a:r>
              <a:rPr lang="de-CH" dirty="0"/>
              <a:t>Eine Gruppe von Empfängern</a:t>
            </a:r>
          </a:p>
          <a:p>
            <a:pPr marL="342900" indent="-342900">
              <a:buFont typeface="Arial" panose="020B0604020202020204" pitchFamily="34" charset="0"/>
              <a:buChar char="•"/>
              <a:defRPr/>
            </a:pPr>
            <a:r>
              <a:rPr lang="de-CH" b="1" dirty="0" err="1"/>
              <a:t>Anycast</a:t>
            </a:r>
            <a:br>
              <a:rPr lang="de-CH" dirty="0"/>
            </a:br>
            <a:r>
              <a:rPr lang="de-CH" dirty="0"/>
              <a:t>Eine </a:t>
            </a:r>
            <a:r>
              <a:rPr lang="de-CH" dirty="0" err="1"/>
              <a:t>unicast</a:t>
            </a:r>
            <a:r>
              <a:rPr lang="de-CH" dirty="0"/>
              <a:t> Adresse, die Gruppen von NICs zugewiesen wird. Das Paket wird an die nächste NIC weitergeleitet. </a:t>
            </a:r>
          </a:p>
          <a:p>
            <a:pPr marL="638175" lvl="1" indent="-285750">
              <a:buFont typeface="Arial" panose="020B0604020202020204" pitchFamily="34" charset="0"/>
              <a:buChar char="•"/>
              <a:defRPr/>
            </a:pPr>
            <a:endParaRPr lang="de-CH" dirty="0"/>
          </a:p>
          <a:p>
            <a:pPr>
              <a:defRPr/>
            </a:pPr>
            <a:r>
              <a:rPr lang="de-DE" dirty="0">
                <a:solidFill>
                  <a:srgbClr val="FF0000"/>
                </a:solidFill>
              </a:rPr>
              <a:t>WICHTIG: Keine Broadcast Adresse mehr!</a:t>
            </a:r>
            <a:endParaRPr lang="de-CH" dirty="0">
              <a:solidFill>
                <a:srgbClr val="FF0000"/>
              </a:solidFill>
            </a:endParaRPr>
          </a:p>
          <a:p>
            <a:pPr>
              <a:defRPr/>
            </a:pPr>
            <a:endParaRPr lang="de-CH" sz="1600" dirty="0"/>
          </a:p>
        </p:txBody>
      </p:sp>
      <p:sp>
        <p:nvSpPr>
          <p:cNvPr id="2" name="Datumsplatzhalter 1">
            <a:extLst>
              <a:ext uri="{FF2B5EF4-FFF2-40B4-BE49-F238E27FC236}">
                <a16:creationId xmlns:a16="http://schemas.microsoft.com/office/drawing/2014/main" id="{8DCA2079-D5E3-F167-9190-4054705D26EF}"/>
              </a:ext>
            </a:extLst>
          </p:cNvPr>
          <p:cNvSpPr>
            <a:spLocks noGrp="1"/>
          </p:cNvSpPr>
          <p:nvPr>
            <p:ph type="dt" sz="half" idx="10"/>
          </p:nvPr>
        </p:nvSpPr>
        <p:spPr>
          <a:xfrm>
            <a:off x="10335666" y="7197725"/>
            <a:ext cx="1087649" cy="179388"/>
          </a:xfrm>
        </p:spPr>
        <p:txBody>
          <a:bodyPr/>
          <a:lstStyle/>
          <a:p>
            <a:fld id="{5E48492E-72D1-4785-9351-8AE1E40FBA2D}" type="datetime1">
              <a:rPr lang="de-CH" smtClean="0">
                <a:solidFill>
                  <a:srgbClr val="000000"/>
                </a:solidFill>
              </a:rPr>
              <a:t>30.09.24</a:t>
            </a:fld>
            <a:endParaRPr lang="de-CH" dirty="0">
              <a:solidFill>
                <a:srgbClr val="000000"/>
              </a:solidFill>
            </a:endParaRPr>
          </a:p>
        </p:txBody>
      </p:sp>
      <p:sp>
        <p:nvSpPr>
          <p:cNvPr id="4" name="Fußzeilenplatzhalter 2">
            <a:extLst>
              <a:ext uri="{FF2B5EF4-FFF2-40B4-BE49-F238E27FC236}">
                <a16:creationId xmlns:a16="http://schemas.microsoft.com/office/drawing/2014/main" id="{582BCB8D-DDB3-0727-3138-EA8ECE86C899}"/>
              </a:ext>
            </a:extLst>
          </p:cNvPr>
          <p:cNvSpPr>
            <a:spLocks noGrp="1"/>
          </p:cNvSpPr>
          <p:nvPr>
            <p:ph type="ftr" sz="quarter" idx="11"/>
          </p:nvPr>
        </p:nvSpPr>
        <p:spPr>
          <a:xfrm>
            <a:off x="926000" y="7197725"/>
            <a:ext cx="9409666" cy="179388"/>
          </a:xfrm>
        </p:spPr>
        <p:txBody>
          <a:bodyPr/>
          <a:lstStyle/>
          <a:p>
            <a:r>
              <a:rPr lang="de-CH" dirty="0"/>
              <a:t>Datennetze (dnet1)</a:t>
            </a:r>
            <a:endParaRPr lang="de-CH" dirty="0">
              <a:solidFill>
                <a:srgbClr val="000000"/>
              </a:solidFill>
            </a:endParaRPr>
          </a:p>
        </p:txBody>
      </p:sp>
      <p:sp>
        <p:nvSpPr>
          <p:cNvPr id="5" name="Foliennummernplatzhalter 3">
            <a:extLst>
              <a:ext uri="{FF2B5EF4-FFF2-40B4-BE49-F238E27FC236}">
                <a16:creationId xmlns:a16="http://schemas.microsoft.com/office/drawing/2014/main" id="{A7F76868-EDD6-C232-15CF-DA346519D606}"/>
              </a:ext>
            </a:extLst>
          </p:cNvPr>
          <p:cNvSpPr>
            <a:spLocks noGrp="1"/>
          </p:cNvSpPr>
          <p:nvPr>
            <p:ph type="sldNum" sz="quarter" idx="12"/>
          </p:nvPr>
        </p:nvSpPr>
        <p:spPr>
          <a:xfrm>
            <a:off x="11423314" y="7197725"/>
            <a:ext cx="1085654" cy="179388"/>
          </a:xfrm>
        </p:spPr>
        <p:txBody>
          <a:bodyPr/>
          <a:lstStyle/>
          <a:p>
            <a:fld id="{351188DD-6605-4EF4-9E67-B567F731CE68}" type="slidenum">
              <a:rPr lang="de-CH" smtClean="0">
                <a:solidFill>
                  <a:srgbClr val="000000"/>
                </a:solidFill>
              </a:rPr>
              <a:pPr/>
              <a:t>9</a:t>
            </a:fld>
            <a:endParaRPr lang="de-CH">
              <a:solidFill>
                <a:srgbClr val="000000"/>
              </a:solidFill>
            </a:endParaRPr>
          </a:p>
        </p:txBody>
      </p:sp>
    </p:spTree>
    <p:extLst>
      <p:ext uri="{BB962C8B-B14F-4D97-AF65-F5344CB8AC3E}">
        <p14:creationId xmlns:p14="http://schemas.microsoft.com/office/powerpoint/2010/main" val="2283206010"/>
      </p:ext>
    </p:extLst>
  </p:cSld>
  <p:clrMapOvr>
    <a:masterClrMapping/>
  </p:clrMapOvr>
</p:sld>
</file>

<file path=ppt/theme/theme1.xml><?xml version="1.0" encoding="utf-8"?>
<a:theme xmlns:a="http://schemas.openxmlformats.org/drawingml/2006/main" name="APS-PP">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T-PP.potx" id="{EAF4ED23-7C23-451B-B7AB-FFB3DC93DE2B}" vid="{D702CD35-F07D-4B39-9B4F-C033B8036431}"/>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prache xmlns="69e60002-4b69-4aad-9e3a-e3a9db2b0f4f">Deutsch</Sprache>
    <Format xmlns="69e60002-4b69-4aad-9e3a-e3a9db2b0f4f" xsi:nil="true"/>
    <Organisation_x0020__x002f__x0020_Hochschule xmlns="69e60002-4b69-4aad-9e3a-e3a9db2b0f4f">HT</Organisation_x0020__x002f__x0020_Hochschule>
    <Vorlage xmlns="69e60002-4b69-4aad-9e3a-e3a9db2b0f4f">Power Point</Vorlag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C764BFD121A654BAFEE3F0D30D09696" ma:contentTypeVersion="4" ma:contentTypeDescription="Ein neues Dokument erstellen." ma:contentTypeScope="" ma:versionID="f0b21a448d18db25e00af343419af742">
  <xsd:schema xmlns:xsd="http://www.w3.org/2001/XMLSchema" xmlns:xs="http://www.w3.org/2001/XMLSchema" xmlns:p="http://schemas.microsoft.com/office/2006/metadata/properties" xmlns:ns2="69e60002-4b69-4aad-9e3a-e3a9db2b0f4f" targetNamespace="http://schemas.microsoft.com/office/2006/metadata/properties" ma:root="true" ma:fieldsID="a976930b042ac8693047c70f2498f757" ns2:_="">
    <xsd:import namespace="69e60002-4b69-4aad-9e3a-e3a9db2b0f4f"/>
    <xsd:element name="properties">
      <xsd:complexType>
        <xsd:sequence>
          <xsd:element name="documentManagement">
            <xsd:complexType>
              <xsd:all>
                <xsd:element ref="ns2:Vorlage"/>
                <xsd:element ref="ns2:Sprache" minOccurs="0"/>
                <xsd:element ref="ns2:Format" minOccurs="0"/>
                <xsd:element ref="ns2:Organisation_x0020__x002f__x0020_Hochschul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e60002-4b69-4aad-9e3a-e3a9db2b0f4f" elementFormDefault="qualified">
    <xsd:import namespace="http://schemas.microsoft.com/office/2006/documentManagement/types"/>
    <xsd:import namespace="http://schemas.microsoft.com/office/infopath/2007/PartnerControls"/>
    <xsd:element name="Vorlage" ma:index="8" ma:displayName="Vorlagetyp" ma:format="Dropdown" ma:internalName="Vorlage">
      <xsd:simpleType>
        <xsd:restriction base="dms:Choice">
          <xsd:enumeration value="Brief"/>
          <xsd:enumeration value="Bericht"/>
          <xsd:enumeration value="A4-Sitzungseinladung"/>
          <xsd:enumeration value="A4-Sitzungsprotokoll"/>
          <xsd:enumeration value="Führungsdokument"/>
          <xsd:enumeration value="Power Point"/>
          <xsd:enumeration value="Aktennotiz"/>
          <xsd:enumeration value="Direktionsgeschäft"/>
          <xsd:enumeration value="Normal-Vorlage (leeres Dokument)"/>
          <xsd:enumeration value="E-Mail-Signatur"/>
        </xsd:restriction>
      </xsd:simpleType>
    </xsd:element>
    <xsd:element name="Sprache" ma:index="9" nillable="true" ma:displayName="Sprache" ma:format="Dropdown" ma:internalName="Sprache">
      <xsd:simpleType>
        <xsd:restriction base="dms:Choice">
          <xsd:enumeration value="Deutsch"/>
          <xsd:enumeration value="Englisch"/>
        </xsd:restriction>
      </xsd:simpleType>
    </xsd:element>
    <xsd:element name="Format" ma:index="10" nillable="true" ma:displayName="Format" ma:format="Dropdown" ma:internalName="Format">
      <xsd:simpleType>
        <xsd:restriction base="dms:Choice">
          <xsd:enumeration value="kurz"/>
          <xsd:enumeration value="lang"/>
        </xsd:restriction>
      </xsd:simpleType>
    </xsd:element>
    <xsd:element name="Organisation_x0020__x002f__x0020_Hochschule" ma:index="11" ma:displayName="Organisation / Hochschule" ma:format="Dropdown" ma:internalName="Organisation_x0020__x002f__x0020_Hochschule">
      <xsd:simpleType>
        <xsd:restriction base="dms:Choice">
          <xsd:enumeration value="FHNW"/>
          <xsd:enumeration value="APS"/>
          <xsd:enumeration value="HABG"/>
          <xsd:enumeration value="HGK"/>
          <xsd:enumeration value="HLS"/>
          <xsd:enumeration value="HSA"/>
          <xsd:enumeration value="HT"/>
          <xsd:enumeration value="HSW"/>
          <xsd:enumeration value="PH"/>
          <xsd:enumeration value="SE"/>
          <xsd:enumeration value="MHS"/>
          <xsd:enumeration value="HSM"/>
          <xsd:enumeration value="SCB"/>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EA6BA5-C545-4B86-82F9-D6652E8AFC76}">
  <ds:schemaRefs>
    <ds:schemaRef ds:uri="http://schemas.microsoft.com/office/2006/metadata/properties"/>
    <ds:schemaRef ds:uri="http://schemas.microsoft.com/office/infopath/2007/PartnerControls"/>
    <ds:schemaRef ds:uri="69e60002-4b69-4aad-9e3a-e3a9db2b0f4f"/>
  </ds:schemaRefs>
</ds:datastoreItem>
</file>

<file path=customXml/itemProps2.xml><?xml version="1.0" encoding="utf-8"?>
<ds:datastoreItem xmlns:ds="http://schemas.openxmlformats.org/officeDocument/2006/customXml" ds:itemID="{26A8442A-67F8-430D-8044-225D67DEA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e60002-4b69-4aad-9e3a-e3a9db2b0f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CF186-4C7A-47A1-8ABD-057E3CB50738}">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contentBits="0" removed="0"/>
</clbl:labelList>
</file>

<file path=docProps/app.xml><?xml version="1.0" encoding="utf-8"?>
<Properties xmlns="http://schemas.openxmlformats.org/officeDocument/2006/extended-properties" xmlns:vt="http://schemas.openxmlformats.org/officeDocument/2006/docPropsVTypes">
  <Template/>
  <TotalTime>127</TotalTime>
  <Words>1417</Words>
  <Application>Microsoft Macintosh PowerPoint</Application>
  <PresentationFormat>Custom</PresentationFormat>
  <Paragraphs>208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Roboto</vt:lpstr>
      <vt:lpstr>Wingdings</vt:lpstr>
      <vt:lpstr>APS-PP</vt:lpstr>
      <vt:lpstr>Modul Datennetze 1</vt:lpstr>
      <vt:lpstr>Probleme von IPv4</vt:lpstr>
      <vt:lpstr>Wo im OSI Modell befinden wir uns</vt:lpstr>
      <vt:lpstr>PowerPoint Presentation</vt:lpstr>
      <vt:lpstr>IPv6 ist in RFC 8200 definiert</vt:lpstr>
      <vt:lpstr>Eigenschaften</vt:lpstr>
      <vt:lpstr>Schreibweise</vt:lpstr>
      <vt:lpstr>Subnetz Schreibweise gleich wie bei IPv4 (aber ungleich gemeiner…)</vt:lpstr>
      <vt:lpstr>Drei Typen von IPv6-Addressen</vt:lpstr>
      <vt:lpstr>Sechs Arten von IPv6 Unicast-Adressen</vt:lpstr>
      <vt:lpstr>Zwei Arten von IPv6 Multicast-Adressen</vt:lpstr>
      <vt:lpstr>Neighbor Discovery Protocol (NDP)</vt:lpstr>
      <vt:lpstr>PowerPoint Presentation</vt:lpstr>
      <vt:lpstr>Link Local (i)</vt:lpstr>
      <vt:lpstr>Link Local (ii)</vt:lpstr>
      <vt:lpstr>Aufbau einer globalen IPv6 Adresse</vt:lpstr>
      <vt:lpstr>Zwei Möglichkeiten für automatische Zuweisung von IPv6 Adressen</vt:lpstr>
      <vt:lpstr>Zwei Möglichkeiten für automatische Zuweisung von IPv6 Adressen</vt:lpstr>
      <vt:lpstr>SLAAC: Autokonfiguration inkl. stateless DHCPv6 </vt:lpstr>
      <vt:lpstr>PowerPoint Presentation</vt:lpstr>
      <vt:lpstr>ICMPv6: Duplicate Address Detection (DAD)</vt:lpstr>
      <vt:lpstr>ICMPv6: Neighbor Discovery (ARP Äquivalent)</vt:lpstr>
      <vt:lpstr>ICMPv6: Router Solicitation (benötigt bei Autoconfig von IP) </vt:lpstr>
      <vt:lpstr>PowerPoint Presentation</vt:lpstr>
      <vt:lpstr>Koexistenz von IPv4 und IPv6: Dual Stack</vt:lpstr>
      <vt:lpstr>Koexistenz von IPv4 und IPv6: Dual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Gysi Martin, INI-DOS-BNC</dc:creator>
  <cp:lastModifiedBy>Andreas Dim</cp:lastModifiedBy>
  <cp:revision>14</cp:revision>
  <dcterms:created xsi:type="dcterms:W3CDTF">2022-02-13T09:36:10Z</dcterms:created>
  <dcterms:modified xsi:type="dcterms:W3CDTF">2024-09-30T15:40:37Z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0x010100AC764BFD121A654BAFEE3F0D30D09696</vt:lpwstr>
  </property>
  <property fmtid="{D5CDD505-2E9C-101B-9397-08002B2CF9AE}" pid="3" name="MSIP_Label_2e1fccfb-80ca-4fe1-a574-1516544edb53_Enabled">
    <vt:lpwstr>true</vt:lpwstr>
  </property>
  <property fmtid="{D5CDD505-2E9C-101B-9397-08002B2CF9AE}" pid="4" name="MSIP_Label_2e1fccfb-80ca-4fe1-a574-1516544edb53_SetDate">
    <vt:lpwstr>2022-02-13T09:36:10Z</vt:lpwstr>
  </property>
  <property fmtid="{D5CDD505-2E9C-101B-9397-08002B2CF9AE}" pid="5" name="MSIP_Label_2e1fccfb-80ca-4fe1-a574-1516544edb53_Method">
    <vt:lpwstr>Standard</vt:lpwstr>
  </property>
  <property fmtid="{D5CDD505-2E9C-101B-9397-08002B2CF9AE}" pid="6" name="MSIP_Label_2e1fccfb-80ca-4fe1-a574-1516544edb53_Name">
    <vt:lpwstr>C2 Internal</vt:lpwstr>
  </property>
  <property fmtid="{D5CDD505-2E9C-101B-9397-08002B2CF9AE}" pid="7" name="MSIP_Label_2e1fccfb-80ca-4fe1-a574-1516544edb53_SiteId">
    <vt:lpwstr>364e5b87-c1c7-420d-9bee-c35d19b557a1</vt:lpwstr>
  </property>
  <property fmtid="{D5CDD505-2E9C-101B-9397-08002B2CF9AE}" pid="8" name="MSIP_Label_2e1fccfb-80ca-4fe1-a574-1516544edb53_ActionId">
    <vt:lpwstr>d4011842-2790-4717-a841-e1420f6cc95f</vt:lpwstr>
  </property>
  <property fmtid="{D5CDD505-2E9C-101B-9397-08002B2CF9AE}" pid="9" name="MSIP_Label_2e1fccfb-80ca-4fe1-a574-1516544edb53_ContentBits">
    <vt:lpwstr>0</vt:lpwstr>
  </property>
</Properties>
</file>