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3" r:id="rId4"/>
  </p:sldMasterIdLst>
  <p:notesMasterIdLst>
    <p:notesMasterId r:id="rId21"/>
  </p:notesMasterIdLst>
  <p:handoutMasterIdLst>
    <p:handoutMasterId r:id="rId22"/>
  </p:handoutMasterIdLst>
  <p:sldIdLst>
    <p:sldId id="396" r:id="rId5"/>
    <p:sldId id="419" r:id="rId6"/>
    <p:sldId id="477" r:id="rId7"/>
    <p:sldId id="478" r:id="rId8"/>
    <p:sldId id="479" r:id="rId9"/>
    <p:sldId id="462" r:id="rId10"/>
    <p:sldId id="481" r:id="rId11"/>
    <p:sldId id="482" r:id="rId12"/>
    <p:sldId id="483" r:id="rId13"/>
    <p:sldId id="484" r:id="rId14"/>
    <p:sldId id="485" r:id="rId15"/>
    <p:sldId id="480" r:id="rId16"/>
    <p:sldId id="486" r:id="rId17"/>
    <p:sldId id="488" r:id="rId18"/>
    <p:sldId id="473" r:id="rId19"/>
    <p:sldId id="487" r:id="rId20"/>
  </p:sldIdLst>
  <p:sldSz cx="13442950" cy="7561263"/>
  <p:notesSz cx="6858000" cy="9144000"/>
  <p:defaultTextStyle>
    <a:defPPr>
      <a:defRPr lang="de-CH"/>
    </a:defPPr>
    <a:lvl1pPr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1327EA-0AE9-4E39-A573-E551D0C03604}" v="84" dt="2024-09-25T09:20:40.0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0" autoAdjust="0"/>
    <p:restoredTop sz="96327"/>
  </p:normalViewPr>
  <p:slideViewPr>
    <p:cSldViewPr>
      <p:cViewPr varScale="1">
        <p:scale>
          <a:sx n="128" d="100"/>
          <a:sy n="128" d="100"/>
        </p:scale>
        <p:origin x="416" y="176"/>
      </p:cViewPr>
      <p:guideLst>
        <p:guide orient="horz" pos="2381"/>
        <p:guide pos="423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Dim" userId="866b12aa-3e45-4b36-93f5-7b30f9043169" providerId="ADAL" clId="{C6812F46-CF64-46E4-900D-780144DB6105}"/>
    <pc:docChg chg="undo custSel addSld delSld modSld sldOrd">
      <pc:chgData name="Andreas Dim" userId="866b12aa-3e45-4b36-93f5-7b30f9043169" providerId="ADAL" clId="{C6812F46-CF64-46E4-900D-780144DB6105}" dt="2024-08-23T10:34:40.503" v="6238"/>
      <pc:docMkLst>
        <pc:docMk/>
      </pc:docMkLst>
      <pc:sldChg chg="modSp mod">
        <pc:chgData name="Andreas Dim" userId="866b12aa-3e45-4b36-93f5-7b30f9043169" providerId="ADAL" clId="{C6812F46-CF64-46E4-900D-780144DB6105}" dt="2024-08-23T06:47:23.305" v="170" actId="20577"/>
        <pc:sldMkLst>
          <pc:docMk/>
          <pc:sldMk cId="1123512405" sldId="257"/>
        </pc:sldMkLst>
        <pc:spChg chg="mod">
          <ac:chgData name="Andreas Dim" userId="866b12aa-3e45-4b36-93f5-7b30f9043169" providerId="ADAL" clId="{C6812F46-CF64-46E4-900D-780144DB6105}" dt="2024-08-23T06:47:23.305" v="170" actId="20577"/>
          <ac:spMkLst>
            <pc:docMk/>
            <pc:sldMk cId="1123512405" sldId="257"/>
            <ac:spMk id="6" creationId="{674C1803-EEB7-EC48-B5FF-4FEDCC717EDD}"/>
          </ac:spMkLst>
        </pc:spChg>
      </pc:sldChg>
      <pc:sldChg chg="del">
        <pc:chgData name="Andreas Dim" userId="866b12aa-3e45-4b36-93f5-7b30f9043169" providerId="ADAL" clId="{C6812F46-CF64-46E4-900D-780144DB6105}" dt="2024-08-23T06:47:42.506" v="171" actId="47"/>
        <pc:sldMkLst>
          <pc:docMk/>
          <pc:sldMk cId="4073930195" sldId="258"/>
        </pc:sldMkLst>
      </pc:sldChg>
      <pc:sldChg chg="delSp modSp mod">
        <pc:chgData name="Andreas Dim" userId="866b12aa-3e45-4b36-93f5-7b30f9043169" providerId="ADAL" clId="{C6812F46-CF64-46E4-900D-780144DB6105}" dt="2024-08-23T08:00:44.038" v="1208"/>
        <pc:sldMkLst>
          <pc:docMk/>
          <pc:sldMk cId="2369476630" sldId="397"/>
        </pc:sldMkLst>
        <pc:spChg chg="mod">
          <ac:chgData name="Andreas Dim" userId="866b12aa-3e45-4b36-93f5-7b30f9043169" providerId="ADAL" clId="{C6812F46-CF64-46E4-900D-780144DB6105}" dt="2024-08-23T08:00:44.038" v="1208"/>
          <ac:spMkLst>
            <pc:docMk/>
            <pc:sldMk cId="2369476630" sldId="397"/>
            <ac:spMk id="2" creationId="{0454B1B5-E669-AF49-A0AE-547CF39A83F4}"/>
          </ac:spMkLst>
        </pc:spChg>
        <pc:spChg chg="del">
          <ac:chgData name="Andreas Dim" userId="866b12aa-3e45-4b36-93f5-7b30f9043169" providerId="ADAL" clId="{C6812F46-CF64-46E4-900D-780144DB6105}" dt="2024-08-23T08:00:30.183" v="1207" actId="478"/>
          <ac:spMkLst>
            <pc:docMk/>
            <pc:sldMk cId="2369476630" sldId="397"/>
            <ac:spMk id="3" creationId="{CAEFAC87-5E4D-3F4E-B557-857C579F409E}"/>
          </ac:spMkLst>
        </pc:spChg>
        <pc:spChg chg="mod">
          <ac:chgData name="Andreas Dim" userId="866b12aa-3e45-4b36-93f5-7b30f9043169" providerId="ADAL" clId="{C6812F46-CF64-46E4-900D-780144DB6105}" dt="2024-08-23T07:54:37.536" v="1150" actId="20577"/>
          <ac:spMkLst>
            <pc:docMk/>
            <pc:sldMk cId="2369476630" sldId="397"/>
            <ac:spMk id="5" creationId="{88C5DAED-DDB1-EA4E-A990-B55DC52ADACB}"/>
          </ac:spMkLst>
        </pc:spChg>
      </pc:sldChg>
      <pc:sldChg chg="del">
        <pc:chgData name="Andreas Dim" userId="866b12aa-3e45-4b36-93f5-7b30f9043169" providerId="ADAL" clId="{C6812F46-CF64-46E4-900D-780144DB6105}" dt="2024-08-23T06:49:39.668" v="172" actId="47"/>
        <pc:sldMkLst>
          <pc:docMk/>
          <pc:sldMk cId="3863768740" sldId="398"/>
        </pc:sldMkLst>
      </pc:sldChg>
      <pc:sldChg chg="del">
        <pc:chgData name="Andreas Dim" userId="866b12aa-3e45-4b36-93f5-7b30f9043169" providerId="ADAL" clId="{C6812F46-CF64-46E4-900D-780144DB6105}" dt="2024-08-23T06:49:39.668" v="172" actId="47"/>
        <pc:sldMkLst>
          <pc:docMk/>
          <pc:sldMk cId="2400413671" sldId="399"/>
        </pc:sldMkLst>
      </pc:sldChg>
      <pc:sldChg chg="del">
        <pc:chgData name="Andreas Dim" userId="866b12aa-3e45-4b36-93f5-7b30f9043169" providerId="ADAL" clId="{C6812F46-CF64-46E4-900D-780144DB6105}" dt="2024-08-23T06:49:39.668" v="172" actId="47"/>
        <pc:sldMkLst>
          <pc:docMk/>
          <pc:sldMk cId="2033311261" sldId="400"/>
        </pc:sldMkLst>
      </pc:sldChg>
      <pc:sldChg chg="del">
        <pc:chgData name="Andreas Dim" userId="866b12aa-3e45-4b36-93f5-7b30f9043169" providerId="ADAL" clId="{C6812F46-CF64-46E4-900D-780144DB6105}" dt="2024-08-23T06:49:39.668" v="172" actId="47"/>
        <pc:sldMkLst>
          <pc:docMk/>
          <pc:sldMk cId="1535462774" sldId="401"/>
        </pc:sldMkLst>
      </pc:sldChg>
      <pc:sldChg chg="del ord">
        <pc:chgData name="Andreas Dim" userId="866b12aa-3e45-4b36-93f5-7b30f9043169" providerId="ADAL" clId="{C6812F46-CF64-46E4-900D-780144DB6105}" dt="2024-08-23T10:09:40.002" v="5193" actId="47"/>
        <pc:sldMkLst>
          <pc:docMk/>
          <pc:sldMk cId="1788558291" sldId="402"/>
        </pc:sldMkLst>
      </pc:sldChg>
      <pc:sldChg chg="ord">
        <pc:chgData name="Andreas Dim" userId="866b12aa-3e45-4b36-93f5-7b30f9043169" providerId="ADAL" clId="{C6812F46-CF64-46E4-900D-780144DB6105}" dt="2024-08-23T10:04:24.301" v="4791"/>
        <pc:sldMkLst>
          <pc:docMk/>
          <pc:sldMk cId="1340205388" sldId="403"/>
        </pc:sldMkLst>
      </pc:sldChg>
      <pc:sldChg chg="del">
        <pc:chgData name="Andreas Dim" userId="866b12aa-3e45-4b36-93f5-7b30f9043169" providerId="ADAL" clId="{C6812F46-CF64-46E4-900D-780144DB6105}" dt="2024-08-23T10:11:24.932" v="5198" actId="47"/>
        <pc:sldMkLst>
          <pc:docMk/>
          <pc:sldMk cId="4093291731" sldId="404"/>
        </pc:sldMkLst>
      </pc:sldChg>
      <pc:sldChg chg="add del">
        <pc:chgData name="Andreas Dim" userId="866b12aa-3e45-4b36-93f5-7b30f9043169" providerId="ADAL" clId="{C6812F46-CF64-46E4-900D-780144DB6105}" dt="2024-08-23T10:12:00.254" v="5202" actId="47"/>
        <pc:sldMkLst>
          <pc:docMk/>
          <pc:sldMk cId="2304425837" sldId="405"/>
        </pc:sldMkLst>
      </pc:sldChg>
      <pc:sldChg chg="add del">
        <pc:chgData name="Andreas Dim" userId="866b12aa-3e45-4b36-93f5-7b30f9043169" providerId="ADAL" clId="{C6812F46-CF64-46E4-900D-780144DB6105}" dt="2024-08-23T10:12:00.254" v="5202" actId="47"/>
        <pc:sldMkLst>
          <pc:docMk/>
          <pc:sldMk cId="397743567" sldId="406"/>
        </pc:sldMkLst>
      </pc:sldChg>
      <pc:sldChg chg="ord">
        <pc:chgData name="Andreas Dim" userId="866b12aa-3e45-4b36-93f5-7b30f9043169" providerId="ADAL" clId="{C6812F46-CF64-46E4-900D-780144DB6105}" dt="2024-08-23T10:32:59.068" v="6195"/>
        <pc:sldMkLst>
          <pc:docMk/>
          <pc:sldMk cId="2658098822" sldId="408"/>
        </pc:sldMkLst>
      </pc:sldChg>
      <pc:sldChg chg="del">
        <pc:chgData name="Andreas Dim" userId="866b12aa-3e45-4b36-93f5-7b30f9043169" providerId="ADAL" clId="{C6812F46-CF64-46E4-900D-780144DB6105}" dt="2024-08-23T10:12:18.518" v="5203" actId="47"/>
        <pc:sldMkLst>
          <pc:docMk/>
          <pc:sldMk cId="3500256095" sldId="409"/>
        </pc:sldMkLst>
      </pc:sldChg>
      <pc:sldChg chg="del">
        <pc:chgData name="Andreas Dim" userId="866b12aa-3e45-4b36-93f5-7b30f9043169" providerId="ADAL" clId="{C6812F46-CF64-46E4-900D-780144DB6105}" dt="2024-08-23T10:12:18.518" v="5203" actId="47"/>
        <pc:sldMkLst>
          <pc:docMk/>
          <pc:sldMk cId="1086999751" sldId="410"/>
        </pc:sldMkLst>
      </pc:sldChg>
      <pc:sldChg chg="modSp del mod ord">
        <pc:chgData name="Andreas Dim" userId="866b12aa-3e45-4b36-93f5-7b30f9043169" providerId="ADAL" clId="{C6812F46-CF64-46E4-900D-780144DB6105}" dt="2024-08-23T10:09:42.323" v="5194" actId="47"/>
        <pc:sldMkLst>
          <pc:docMk/>
          <pc:sldMk cId="363559075" sldId="411"/>
        </pc:sldMkLst>
        <pc:spChg chg="mod">
          <ac:chgData name="Andreas Dim" userId="866b12aa-3e45-4b36-93f5-7b30f9043169" providerId="ADAL" clId="{C6812F46-CF64-46E4-900D-780144DB6105}" dt="2024-08-23T09:19:29.323" v="3011" actId="20577"/>
          <ac:spMkLst>
            <pc:docMk/>
            <pc:sldMk cId="363559075" sldId="411"/>
            <ac:spMk id="5" creationId="{7A90CD0C-6E15-2C43-98DE-BC55AABBC6B7}"/>
          </ac:spMkLst>
        </pc:spChg>
      </pc:sldChg>
      <pc:sldChg chg="ord">
        <pc:chgData name="Andreas Dim" userId="866b12aa-3e45-4b36-93f5-7b30f9043169" providerId="ADAL" clId="{C6812F46-CF64-46E4-900D-780144DB6105}" dt="2024-08-23T09:14:04.444" v="2618"/>
        <pc:sldMkLst>
          <pc:docMk/>
          <pc:sldMk cId="3461260671" sldId="412"/>
        </pc:sldMkLst>
      </pc:sldChg>
      <pc:sldChg chg="del ord">
        <pc:chgData name="Andreas Dim" userId="866b12aa-3e45-4b36-93f5-7b30f9043169" providerId="ADAL" clId="{C6812F46-CF64-46E4-900D-780144DB6105}" dt="2024-08-23T10:05:31.498" v="4802" actId="47"/>
        <pc:sldMkLst>
          <pc:docMk/>
          <pc:sldMk cId="1573102341" sldId="413"/>
        </pc:sldMkLst>
      </pc:sldChg>
      <pc:sldChg chg="modSp ord">
        <pc:chgData name="Andreas Dim" userId="866b12aa-3e45-4b36-93f5-7b30f9043169" providerId="ADAL" clId="{C6812F46-CF64-46E4-900D-780144DB6105}" dt="2024-08-23T10:10:50.381" v="5197" actId="1076"/>
        <pc:sldMkLst>
          <pc:docMk/>
          <pc:sldMk cId="1537671066" sldId="414"/>
        </pc:sldMkLst>
        <pc:spChg chg="mod">
          <ac:chgData name="Andreas Dim" userId="866b12aa-3e45-4b36-93f5-7b30f9043169" providerId="ADAL" clId="{C6812F46-CF64-46E4-900D-780144DB6105}" dt="2024-08-23T10:10:50.381" v="5197" actId="1076"/>
          <ac:spMkLst>
            <pc:docMk/>
            <pc:sldMk cId="1537671066" sldId="414"/>
            <ac:spMk id="6" creationId="{581DEC0B-3A0E-9E40-9E7A-7C00FDE6523A}"/>
          </ac:spMkLst>
        </pc:spChg>
      </pc:sldChg>
      <pc:sldChg chg="del">
        <pc:chgData name="Andreas Dim" userId="866b12aa-3e45-4b36-93f5-7b30f9043169" providerId="ADAL" clId="{C6812F46-CF64-46E4-900D-780144DB6105}" dt="2024-08-23T10:12:18.518" v="5203" actId="47"/>
        <pc:sldMkLst>
          <pc:docMk/>
          <pc:sldMk cId="1118159405" sldId="415"/>
        </pc:sldMkLst>
      </pc:sldChg>
      <pc:sldChg chg="del">
        <pc:chgData name="Andreas Dim" userId="866b12aa-3e45-4b36-93f5-7b30f9043169" providerId="ADAL" clId="{C6812F46-CF64-46E4-900D-780144DB6105}" dt="2024-08-23T10:12:18.518" v="5203" actId="47"/>
        <pc:sldMkLst>
          <pc:docMk/>
          <pc:sldMk cId="1201919432" sldId="416"/>
        </pc:sldMkLst>
      </pc:sldChg>
      <pc:sldChg chg="del">
        <pc:chgData name="Andreas Dim" userId="866b12aa-3e45-4b36-93f5-7b30f9043169" providerId="ADAL" clId="{C6812F46-CF64-46E4-900D-780144DB6105}" dt="2024-08-23T10:12:24.058" v="5204" actId="47"/>
        <pc:sldMkLst>
          <pc:docMk/>
          <pc:sldMk cId="1216563190" sldId="417"/>
        </pc:sldMkLst>
      </pc:sldChg>
      <pc:sldChg chg="ord">
        <pc:chgData name="Andreas Dim" userId="866b12aa-3e45-4b36-93f5-7b30f9043169" providerId="ADAL" clId="{C6812F46-CF64-46E4-900D-780144DB6105}" dt="2024-08-23T10:28:59.301" v="6018"/>
        <pc:sldMkLst>
          <pc:docMk/>
          <pc:sldMk cId="3688258435" sldId="418"/>
        </pc:sldMkLst>
      </pc:sldChg>
      <pc:sldChg chg="addSp delSp modSp mod ord">
        <pc:chgData name="Andreas Dim" userId="866b12aa-3e45-4b36-93f5-7b30f9043169" providerId="ADAL" clId="{C6812F46-CF64-46E4-900D-780144DB6105}" dt="2024-08-23T10:33:29.496" v="6236" actId="20577"/>
        <pc:sldMkLst>
          <pc:docMk/>
          <pc:sldMk cId="1590805597" sldId="419"/>
        </pc:sldMkLst>
        <pc:spChg chg="mod">
          <ac:chgData name="Andreas Dim" userId="866b12aa-3e45-4b36-93f5-7b30f9043169" providerId="ADAL" clId="{C6812F46-CF64-46E4-900D-780144DB6105}" dt="2024-08-23T10:23:01.286" v="5300" actId="20577"/>
          <ac:spMkLst>
            <pc:docMk/>
            <pc:sldMk cId="1590805597" sldId="419"/>
            <ac:spMk id="5" creationId="{A2B438C5-78D3-BA45-8598-54344CD4802A}"/>
          </ac:spMkLst>
        </pc:spChg>
        <pc:spChg chg="mod">
          <ac:chgData name="Andreas Dim" userId="866b12aa-3e45-4b36-93f5-7b30f9043169" providerId="ADAL" clId="{C6812F46-CF64-46E4-900D-780144DB6105}" dt="2024-08-23T10:33:29.496" v="6236" actId="20577"/>
          <ac:spMkLst>
            <pc:docMk/>
            <pc:sldMk cId="1590805597" sldId="419"/>
            <ac:spMk id="6" creationId="{CCA4B51D-DE01-E843-9591-42EB5841E7D0}"/>
          </ac:spMkLst>
        </pc:spChg>
        <pc:spChg chg="del">
          <ac:chgData name="Andreas Dim" userId="866b12aa-3e45-4b36-93f5-7b30f9043169" providerId="ADAL" clId="{C6812F46-CF64-46E4-900D-780144DB6105}" dt="2024-08-23T10:21:58.735" v="5234" actId="478"/>
          <ac:spMkLst>
            <pc:docMk/>
            <pc:sldMk cId="1590805597" sldId="419"/>
            <ac:spMk id="8" creationId="{B6525D3B-33B4-6446-BBE2-114E7FEB8F1F}"/>
          </ac:spMkLst>
        </pc:spChg>
        <pc:picChg chg="del">
          <ac:chgData name="Andreas Dim" userId="866b12aa-3e45-4b36-93f5-7b30f9043169" providerId="ADAL" clId="{C6812F46-CF64-46E4-900D-780144DB6105}" dt="2024-08-23T10:21:46.075" v="5229" actId="478"/>
          <ac:picMkLst>
            <pc:docMk/>
            <pc:sldMk cId="1590805597" sldId="419"/>
            <ac:picMk id="7" creationId="{AB7AC611-0A0C-A34C-AF24-9DE429F45774}"/>
          </ac:picMkLst>
        </pc:picChg>
        <pc:picChg chg="add mod">
          <ac:chgData name="Andreas Dim" userId="866b12aa-3e45-4b36-93f5-7b30f9043169" providerId="ADAL" clId="{C6812F46-CF64-46E4-900D-780144DB6105}" dt="2024-08-23T10:23:19.232" v="5303" actId="1076"/>
          <ac:picMkLst>
            <pc:docMk/>
            <pc:sldMk cId="1590805597" sldId="419"/>
            <ac:picMk id="7170" creationId="{DD7B3116-6009-FDFA-DE38-9FFC73E65932}"/>
          </ac:picMkLst>
        </pc:picChg>
      </pc:sldChg>
      <pc:sldChg chg="ord">
        <pc:chgData name="Andreas Dim" userId="866b12aa-3e45-4b36-93f5-7b30f9043169" providerId="ADAL" clId="{C6812F46-CF64-46E4-900D-780144DB6105}" dt="2024-08-23T10:34:40.503" v="6238"/>
        <pc:sldMkLst>
          <pc:docMk/>
          <pc:sldMk cId="73718435" sldId="420"/>
        </pc:sldMkLst>
      </pc:sldChg>
      <pc:sldChg chg="modSp add del mod ord">
        <pc:chgData name="Andreas Dim" userId="866b12aa-3e45-4b36-93f5-7b30f9043169" providerId="ADAL" clId="{C6812F46-CF64-46E4-900D-780144DB6105}" dt="2024-08-23T10:11:39.294" v="5199" actId="47"/>
        <pc:sldMkLst>
          <pc:docMk/>
          <pc:sldMk cId="4027935194" sldId="421"/>
        </pc:sldMkLst>
        <pc:spChg chg="mod">
          <ac:chgData name="Andreas Dim" userId="866b12aa-3e45-4b36-93f5-7b30f9043169" providerId="ADAL" clId="{C6812F46-CF64-46E4-900D-780144DB6105}" dt="2024-08-23T06:50:10.283" v="209" actId="20577"/>
          <ac:spMkLst>
            <pc:docMk/>
            <pc:sldMk cId="4027935194" sldId="421"/>
            <ac:spMk id="5" creationId="{B84395AB-42A4-0043-A012-B7B987ADDCE0}"/>
          </ac:spMkLst>
        </pc:spChg>
      </pc:sldChg>
      <pc:sldChg chg="addSp delSp modSp add mod ord">
        <pc:chgData name="Andreas Dim" userId="866b12aa-3e45-4b36-93f5-7b30f9043169" providerId="ADAL" clId="{C6812F46-CF64-46E4-900D-780144DB6105}" dt="2024-08-23T08:00:15.060" v="1206" actId="478"/>
        <pc:sldMkLst>
          <pc:docMk/>
          <pc:sldMk cId="4060843996" sldId="422"/>
        </pc:sldMkLst>
        <pc:spChg chg="mod">
          <ac:chgData name="Andreas Dim" userId="866b12aa-3e45-4b36-93f5-7b30f9043169" providerId="ADAL" clId="{C6812F46-CF64-46E4-900D-780144DB6105}" dt="2024-08-23T07:13:30.894" v="691" actId="20577"/>
          <ac:spMkLst>
            <pc:docMk/>
            <pc:sldMk cId="4060843996" sldId="422"/>
            <ac:spMk id="6" creationId="{13E38065-FECC-1E43-88CA-8C0645788EE8}"/>
          </ac:spMkLst>
        </pc:spChg>
        <pc:spChg chg="add del">
          <ac:chgData name="Andreas Dim" userId="866b12aa-3e45-4b36-93f5-7b30f9043169" providerId="ADAL" clId="{C6812F46-CF64-46E4-900D-780144DB6105}" dt="2024-08-23T06:58:39.017" v="281" actId="478"/>
          <ac:spMkLst>
            <pc:docMk/>
            <pc:sldMk cId="4060843996" sldId="422"/>
            <ac:spMk id="9" creationId="{FA11FC53-9076-DD68-82E5-A8E4477A8286}"/>
          </ac:spMkLst>
        </pc:spChg>
        <pc:spChg chg="add mod">
          <ac:chgData name="Andreas Dim" userId="866b12aa-3e45-4b36-93f5-7b30f9043169" providerId="ADAL" clId="{C6812F46-CF64-46E4-900D-780144DB6105}" dt="2024-08-23T07:20:40.698" v="806" actId="1076"/>
          <ac:spMkLst>
            <pc:docMk/>
            <pc:sldMk cId="4060843996" sldId="422"/>
            <ac:spMk id="12" creationId="{1D39BCEE-9816-56B8-034B-E569BC44FC64}"/>
          </ac:spMkLst>
        </pc:spChg>
        <pc:spChg chg="add del">
          <ac:chgData name="Andreas Dim" userId="866b12aa-3e45-4b36-93f5-7b30f9043169" providerId="ADAL" clId="{C6812F46-CF64-46E4-900D-780144DB6105}" dt="2024-08-23T08:00:15.060" v="1206" actId="478"/>
          <ac:spMkLst>
            <pc:docMk/>
            <pc:sldMk cId="4060843996" sldId="422"/>
            <ac:spMk id="14" creationId="{54B3532B-C5AC-0A28-7FB5-C16DBAC9FA8C}"/>
          </ac:spMkLst>
        </pc:spChg>
        <pc:picChg chg="del">
          <ac:chgData name="Andreas Dim" userId="866b12aa-3e45-4b36-93f5-7b30f9043169" providerId="ADAL" clId="{C6812F46-CF64-46E4-900D-780144DB6105}" dt="2024-08-23T06:58:29.689" v="279" actId="478"/>
          <ac:picMkLst>
            <pc:docMk/>
            <pc:sldMk cId="4060843996" sldId="422"/>
            <ac:picMk id="8" creationId="{22048CA7-499F-E342-84B0-C728BF9EB7BB}"/>
          </ac:picMkLst>
        </pc:picChg>
        <pc:picChg chg="add mod">
          <ac:chgData name="Andreas Dim" userId="866b12aa-3e45-4b36-93f5-7b30f9043169" providerId="ADAL" clId="{C6812F46-CF64-46E4-900D-780144DB6105}" dt="2024-08-23T07:08:48.505" v="485" actId="1076"/>
          <ac:picMkLst>
            <pc:docMk/>
            <pc:sldMk cId="4060843996" sldId="422"/>
            <ac:picMk id="11" creationId="{B9AB1660-1977-292E-D0DA-EE5490CFCCB0}"/>
          </ac:picMkLst>
        </pc:picChg>
      </pc:sldChg>
      <pc:sldChg chg="addSp delSp modSp add mod">
        <pc:chgData name="Andreas Dim" userId="866b12aa-3e45-4b36-93f5-7b30f9043169" providerId="ADAL" clId="{C6812F46-CF64-46E4-900D-780144DB6105}" dt="2024-08-23T08:08:26.080" v="1357" actId="1076"/>
        <pc:sldMkLst>
          <pc:docMk/>
          <pc:sldMk cId="531392649" sldId="423"/>
        </pc:sldMkLst>
        <pc:spChg chg="mod">
          <ac:chgData name="Andreas Dim" userId="866b12aa-3e45-4b36-93f5-7b30f9043169" providerId="ADAL" clId="{C6812F46-CF64-46E4-900D-780144DB6105}" dt="2024-08-23T08:08:15.959" v="1356" actId="1076"/>
          <ac:spMkLst>
            <pc:docMk/>
            <pc:sldMk cId="531392649" sldId="423"/>
            <ac:spMk id="5" creationId="{B84395AB-42A4-0043-A012-B7B987ADDCE0}"/>
          </ac:spMkLst>
        </pc:spChg>
        <pc:spChg chg="mod">
          <ac:chgData name="Andreas Dim" userId="866b12aa-3e45-4b36-93f5-7b30f9043169" providerId="ADAL" clId="{C6812F46-CF64-46E4-900D-780144DB6105}" dt="2024-08-23T08:07:50.783" v="1349" actId="20577"/>
          <ac:spMkLst>
            <pc:docMk/>
            <pc:sldMk cId="531392649" sldId="423"/>
            <ac:spMk id="6" creationId="{13E38065-FECC-1E43-88CA-8C0645788EE8}"/>
          </ac:spMkLst>
        </pc:spChg>
        <pc:spChg chg="add del">
          <ac:chgData name="Andreas Dim" userId="866b12aa-3e45-4b36-93f5-7b30f9043169" providerId="ADAL" clId="{C6812F46-CF64-46E4-900D-780144DB6105}" dt="2024-08-23T07:10:01.292" v="520" actId="478"/>
          <ac:spMkLst>
            <pc:docMk/>
            <pc:sldMk cId="531392649" sldId="423"/>
            <ac:spMk id="8" creationId="{9C4A7A3F-A199-E1E8-5E80-0BAF279DA140}"/>
          </ac:spMkLst>
        </pc:spChg>
        <pc:spChg chg="add mod">
          <ac:chgData name="Andreas Dim" userId="866b12aa-3e45-4b36-93f5-7b30f9043169" providerId="ADAL" clId="{C6812F46-CF64-46E4-900D-780144DB6105}" dt="2024-08-23T08:08:26.080" v="1357" actId="1076"/>
          <ac:spMkLst>
            <pc:docMk/>
            <pc:sldMk cId="531392649" sldId="423"/>
            <ac:spMk id="10" creationId="{4A3D32BD-65A8-E84C-9631-54C19E98DF66}"/>
          </ac:spMkLst>
        </pc:spChg>
        <pc:spChg chg="add del mod">
          <ac:chgData name="Andreas Dim" userId="866b12aa-3e45-4b36-93f5-7b30f9043169" providerId="ADAL" clId="{C6812F46-CF64-46E4-900D-780144DB6105}" dt="2024-08-23T08:03:00.537" v="1314" actId="478"/>
          <ac:spMkLst>
            <pc:docMk/>
            <pc:sldMk cId="531392649" sldId="423"/>
            <ac:spMk id="15" creationId="{75808CCB-5CDD-8394-843A-6A8D7CDF7490}"/>
          </ac:spMkLst>
        </pc:spChg>
        <pc:spChg chg="add mod">
          <ac:chgData name="Andreas Dim" userId="866b12aa-3e45-4b36-93f5-7b30f9043169" providerId="ADAL" clId="{C6812F46-CF64-46E4-900D-780144DB6105}" dt="2024-08-23T08:08:26.080" v="1357" actId="1076"/>
          <ac:spMkLst>
            <pc:docMk/>
            <pc:sldMk cId="531392649" sldId="423"/>
            <ac:spMk id="18" creationId="{D1902830-E8FF-2BC0-D91F-F78879456995}"/>
          </ac:spMkLst>
        </pc:spChg>
        <pc:spChg chg="add mod">
          <ac:chgData name="Andreas Dim" userId="866b12aa-3e45-4b36-93f5-7b30f9043169" providerId="ADAL" clId="{C6812F46-CF64-46E4-900D-780144DB6105}" dt="2024-08-23T08:08:12.928" v="1354" actId="1076"/>
          <ac:spMkLst>
            <pc:docMk/>
            <pc:sldMk cId="531392649" sldId="423"/>
            <ac:spMk id="21" creationId="{896AF1AB-21C0-069A-D422-F0A2610AEFDE}"/>
          </ac:spMkLst>
        </pc:spChg>
        <pc:picChg chg="add mod">
          <ac:chgData name="Andreas Dim" userId="866b12aa-3e45-4b36-93f5-7b30f9043169" providerId="ADAL" clId="{C6812F46-CF64-46E4-900D-780144DB6105}" dt="2024-08-23T08:08:26.080" v="1357" actId="1076"/>
          <ac:picMkLst>
            <pc:docMk/>
            <pc:sldMk cId="531392649" sldId="423"/>
            <ac:picMk id="12" creationId="{9BF81329-797F-13E1-C7BB-A8045761DF78}"/>
          </ac:picMkLst>
        </pc:picChg>
        <pc:picChg chg="add del mod">
          <ac:chgData name="Andreas Dim" userId="866b12aa-3e45-4b36-93f5-7b30f9043169" providerId="ADAL" clId="{C6812F46-CF64-46E4-900D-780144DB6105}" dt="2024-08-23T08:03:00.537" v="1314" actId="478"/>
          <ac:picMkLst>
            <pc:docMk/>
            <pc:sldMk cId="531392649" sldId="423"/>
            <ac:picMk id="14" creationId="{062773A7-BD7F-A16D-7115-60B27CBDBD49}"/>
          </ac:picMkLst>
        </pc:picChg>
        <pc:picChg chg="add mod">
          <ac:chgData name="Andreas Dim" userId="866b12aa-3e45-4b36-93f5-7b30f9043169" providerId="ADAL" clId="{C6812F46-CF64-46E4-900D-780144DB6105}" dt="2024-08-23T08:08:26.080" v="1357" actId="1076"/>
          <ac:picMkLst>
            <pc:docMk/>
            <pc:sldMk cId="531392649" sldId="423"/>
            <ac:picMk id="17" creationId="{65CF209A-1A3C-B7D3-6A67-16F5C9BB525A}"/>
          </ac:picMkLst>
        </pc:picChg>
        <pc:picChg chg="add mod">
          <ac:chgData name="Andreas Dim" userId="866b12aa-3e45-4b36-93f5-7b30f9043169" providerId="ADAL" clId="{C6812F46-CF64-46E4-900D-780144DB6105}" dt="2024-08-23T08:08:12.928" v="1354" actId="1076"/>
          <ac:picMkLst>
            <pc:docMk/>
            <pc:sldMk cId="531392649" sldId="423"/>
            <ac:picMk id="20" creationId="{33CF7B45-A3FB-FC0A-0A46-3BBCD2FC9559}"/>
          </ac:picMkLst>
        </pc:picChg>
      </pc:sldChg>
      <pc:sldChg chg="modSp add mod">
        <pc:chgData name="Andreas Dim" userId="866b12aa-3e45-4b36-93f5-7b30f9043169" providerId="ADAL" clId="{C6812F46-CF64-46E4-900D-780144DB6105}" dt="2024-08-23T08:09:42.882" v="1466" actId="6549"/>
        <pc:sldMkLst>
          <pc:docMk/>
          <pc:sldMk cId="4137521185" sldId="424"/>
        </pc:sldMkLst>
        <pc:spChg chg="mod">
          <ac:chgData name="Andreas Dim" userId="866b12aa-3e45-4b36-93f5-7b30f9043169" providerId="ADAL" clId="{C6812F46-CF64-46E4-900D-780144DB6105}" dt="2024-08-23T08:09:42.882" v="1466" actId="6549"/>
          <ac:spMkLst>
            <pc:docMk/>
            <pc:sldMk cId="4137521185" sldId="424"/>
            <ac:spMk id="5" creationId="{B84395AB-42A4-0043-A012-B7B987ADDCE0}"/>
          </ac:spMkLst>
        </pc:spChg>
        <pc:spChg chg="mod">
          <ac:chgData name="Andreas Dim" userId="866b12aa-3e45-4b36-93f5-7b30f9043169" providerId="ADAL" clId="{C6812F46-CF64-46E4-900D-780144DB6105}" dt="2024-08-23T07:57:16.105" v="1191" actId="20577"/>
          <ac:spMkLst>
            <pc:docMk/>
            <pc:sldMk cId="4137521185" sldId="424"/>
            <ac:spMk id="6" creationId="{13E38065-FECC-1E43-88CA-8C0645788EE8}"/>
          </ac:spMkLst>
        </pc:spChg>
      </pc:sldChg>
      <pc:sldChg chg="addSp delSp modSp add mod">
        <pc:chgData name="Andreas Dim" userId="866b12aa-3e45-4b36-93f5-7b30f9043169" providerId="ADAL" clId="{C6812F46-CF64-46E4-900D-780144DB6105}" dt="2024-08-23T07:21:12.733" v="822" actId="20577"/>
        <pc:sldMkLst>
          <pc:docMk/>
          <pc:sldMk cId="2174093771" sldId="425"/>
        </pc:sldMkLst>
        <pc:spChg chg="mod">
          <ac:chgData name="Andreas Dim" userId="866b12aa-3e45-4b36-93f5-7b30f9043169" providerId="ADAL" clId="{C6812F46-CF64-46E4-900D-780144DB6105}" dt="2024-08-23T07:21:12.733" v="822" actId="20577"/>
          <ac:spMkLst>
            <pc:docMk/>
            <pc:sldMk cId="2174093771" sldId="425"/>
            <ac:spMk id="6" creationId="{13E38065-FECC-1E43-88CA-8C0645788EE8}"/>
          </ac:spMkLst>
        </pc:spChg>
        <pc:spChg chg="add del">
          <ac:chgData name="Andreas Dim" userId="866b12aa-3e45-4b36-93f5-7b30f9043169" providerId="ADAL" clId="{C6812F46-CF64-46E4-900D-780144DB6105}" dt="2024-08-23T07:17:46.200" v="766" actId="22"/>
          <ac:spMkLst>
            <pc:docMk/>
            <pc:sldMk cId="2174093771" sldId="425"/>
            <ac:spMk id="8" creationId="{2837178A-CC6F-2154-A12F-1B53B1FE436E}"/>
          </ac:spMkLst>
        </pc:spChg>
        <pc:spChg chg="add mod">
          <ac:chgData name="Andreas Dim" userId="866b12aa-3e45-4b36-93f5-7b30f9043169" providerId="ADAL" clId="{C6812F46-CF64-46E4-900D-780144DB6105}" dt="2024-08-23T07:19:10.294" v="785" actId="1076"/>
          <ac:spMkLst>
            <pc:docMk/>
            <pc:sldMk cId="2174093771" sldId="425"/>
            <ac:spMk id="10" creationId="{EEF90D70-ED8C-EBFC-1FA7-512CD63F93BD}"/>
          </ac:spMkLst>
        </pc:spChg>
        <pc:picChg chg="del">
          <ac:chgData name="Andreas Dim" userId="866b12aa-3e45-4b36-93f5-7b30f9043169" providerId="ADAL" clId="{C6812F46-CF64-46E4-900D-780144DB6105}" dt="2024-08-23T07:17:27.835" v="761" actId="478"/>
          <ac:picMkLst>
            <pc:docMk/>
            <pc:sldMk cId="2174093771" sldId="425"/>
            <ac:picMk id="11" creationId="{B9AB1660-1977-292E-D0DA-EE5490CFCCB0}"/>
          </ac:picMkLst>
        </pc:picChg>
        <pc:picChg chg="add mod">
          <ac:chgData name="Andreas Dim" userId="866b12aa-3e45-4b36-93f5-7b30f9043169" providerId="ADAL" clId="{C6812F46-CF64-46E4-900D-780144DB6105}" dt="2024-08-23T07:17:34.948" v="764" actId="1076"/>
          <ac:picMkLst>
            <pc:docMk/>
            <pc:sldMk cId="2174093771" sldId="425"/>
            <ac:picMk id="1026" creationId="{166DB172-C0C4-1D97-892C-5287EF03F48F}"/>
          </ac:picMkLst>
        </pc:picChg>
      </pc:sldChg>
      <pc:sldChg chg="addSp delSp modSp add mod">
        <pc:chgData name="Andreas Dim" userId="866b12aa-3e45-4b36-93f5-7b30f9043169" providerId="ADAL" clId="{C6812F46-CF64-46E4-900D-780144DB6105}" dt="2024-08-23T08:09:25.332" v="1443" actId="20577"/>
        <pc:sldMkLst>
          <pc:docMk/>
          <pc:sldMk cId="3578953423" sldId="426"/>
        </pc:sldMkLst>
        <pc:spChg chg="mod">
          <ac:chgData name="Andreas Dim" userId="866b12aa-3e45-4b36-93f5-7b30f9043169" providerId="ADAL" clId="{C6812F46-CF64-46E4-900D-780144DB6105}" dt="2024-08-23T08:08:59.484" v="1409" actId="20577"/>
          <ac:spMkLst>
            <pc:docMk/>
            <pc:sldMk cId="3578953423" sldId="426"/>
            <ac:spMk id="5" creationId="{B84395AB-42A4-0043-A012-B7B987ADDCE0}"/>
          </ac:spMkLst>
        </pc:spChg>
        <pc:spChg chg="mod">
          <ac:chgData name="Andreas Dim" userId="866b12aa-3e45-4b36-93f5-7b30f9043169" providerId="ADAL" clId="{C6812F46-CF64-46E4-900D-780144DB6105}" dt="2024-08-23T08:09:25.332" v="1443" actId="20577"/>
          <ac:spMkLst>
            <pc:docMk/>
            <pc:sldMk cId="3578953423" sldId="426"/>
            <ac:spMk id="6" creationId="{13E38065-FECC-1E43-88CA-8C0645788EE8}"/>
          </ac:spMkLst>
        </pc:spChg>
        <pc:spChg chg="add mod">
          <ac:chgData name="Andreas Dim" userId="866b12aa-3e45-4b36-93f5-7b30f9043169" providerId="ADAL" clId="{C6812F46-CF64-46E4-900D-780144DB6105}" dt="2024-08-23T07:49:12.720" v="943" actId="120"/>
          <ac:spMkLst>
            <pc:docMk/>
            <pc:sldMk cId="3578953423" sldId="426"/>
            <ac:spMk id="7" creationId="{3087C5D3-2FF3-C3F9-EE45-427FBD0D6141}"/>
          </ac:spMkLst>
        </pc:spChg>
        <pc:spChg chg="del">
          <ac:chgData name="Andreas Dim" userId="866b12aa-3e45-4b36-93f5-7b30f9043169" providerId="ADAL" clId="{C6812F46-CF64-46E4-900D-780144DB6105}" dt="2024-08-23T07:46:38.233" v="905" actId="478"/>
          <ac:spMkLst>
            <pc:docMk/>
            <pc:sldMk cId="3578953423" sldId="426"/>
            <ac:spMk id="10" creationId="{4A3D32BD-65A8-E84C-9631-54C19E98DF66}"/>
          </ac:spMkLst>
        </pc:spChg>
        <pc:spChg chg="del">
          <ac:chgData name="Andreas Dim" userId="866b12aa-3e45-4b36-93f5-7b30f9043169" providerId="ADAL" clId="{C6812F46-CF64-46E4-900D-780144DB6105}" dt="2024-08-23T07:46:38.233" v="905" actId="478"/>
          <ac:spMkLst>
            <pc:docMk/>
            <pc:sldMk cId="3578953423" sldId="426"/>
            <ac:spMk id="15" creationId="{75808CCB-5CDD-8394-843A-6A8D7CDF7490}"/>
          </ac:spMkLst>
        </pc:spChg>
        <pc:spChg chg="del">
          <ac:chgData name="Andreas Dim" userId="866b12aa-3e45-4b36-93f5-7b30f9043169" providerId="ADAL" clId="{C6812F46-CF64-46E4-900D-780144DB6105}" dt="2024-08-23T07:46:38.233" v="905" actId="478"/>
          <ac:spMkLst>
            <pc:docMk/>
            <pc:sldMk cId="3578953423" sldId="426"/>
            <ac:spMk id="18" creationId="{D1902830-E8FF-2BC0-D91F-F78879456995}"/>
          </ac:spMkLst>
        </pc:spChg>
        <pc:picChg chg="del">
          <ac:chgData name="Andreas Dim" userId="866b12aa-3e45-4b36-93f5-7b30f9043169" providerId="ADAL" clId="{C6812F46-CF64-46E4-900D-780144DB6105}" dt="2024-08-23T07:46:38.233" v="905" actId="478"/>
          <ac:picMkLst>
            <pc:docMk/>
            <pc:sldMk cId="3578953423" sldId="426"/>
            <ac:picMk id="12" creationId="{9BF81329-797F-13E1-C7BB-A8045761DF78}"/>
          </ac:picMkLst>
        </pc:picChg>
        <pc:picChg chg="del">
          <ac:chgData name="Andreas Dim" userId="866b12aa-3e45-4b36-93f5-7b30f9043169" providerId="ADAL" clId="{C6812F46-CF64-46E4-900D-780144DB6105}" dt="2024-08-23T07:46:38.233" v="905" actId="478"/>
          <ac:picMkLst>
            <pc:docMk/>
            <pc:sldMk cId="3578953423" sldId="426"/>
            <ac:picMk id="14" creationId="{062773A7-BD7F-A16D-7115-60B27CBDBD49}"/>
          </ac:picMkLst>
        </pc:picChg>
        <pc:picChg chg="del">
          <ac:chgData name="Andreas Dim" userId="866b12aa-3e45-4b36-93f5-7b30f9043169" providerId="ADAL" clId="{C6812F46-CF64-46E4-900D-780144DB6105}" dt="2024-08-23T07:46:39.953" v="906" actId="478"/>
          <ac:picMkLst>
            <pc:docMk/>
            <pc:sldMk cId="3578953423" sldId="426"/>
            <ac:picMk id="17" creationId="{65CF209A-1A3C-B7D3-6A67-16F5C9BB525A}"/>
          </ac:picMkLst>
        </pc:picChg>
        <pc:picChg chg="add mod">
          <ac:chgData name="Andreas Dim" userId="866b12aa-3e45-4b36-93f5-7b30f9043169" providerId="ADAL" clId="{C6812F46-CF64-46E4-900D-780144DB6105}" dt="2024-08-23T07:48:48.893" v="927" actId="1076"/>
          <ac:picMkLst>
            <pc:docMk/>
            <pc:sldMk cId="3578953423" sldId="426"/>
            <ac:picMk id="2050" creationId="{2025FE1C-1CED-1E7F-51A1-B8A0AB6F54BF}"/>
          </ac:picMkLst>
        </pc:picChg>
      </pc:sldChg>
      <pc:sldChg chg="modSp add del mod">
        <pc:chgData name="Andreas Dim" userId="866b12aa-3e45-4b36-93f5-7b30f9043169" providerId="ADAL" clId="{C6812F46-CF64-46E4-900D-780144DB6105}" dt="2024-08-23T07:58:33.581" v="1192" actId="47"/>
        <pc:sldMkLst>
          <pc:docMk/>
          <pc:sldMk cId="408201389" sldId="427"/>
        </pc:sldMkLst>
        <pc:spChg chg="mod">
          <ac:chgData name="Andreas Dim" userId="866b12aa-3e45-4b36-93f5-7b30f9043169" providerId="ADAL" clId="{C6812F46-CF64-46E4-900D-780144DB6105}" dt="2024-08-23T07:50:30.435" v="990" actId="20577"/>
          <ac:spMkLst>
            <pc:docMk/>
            <pc:sldMk cId="408201389" sldId="427"/>
            <ac:spMk id="5" creationId="{B84395AB-42A4-0043-A012-B7B987ADDCE0}"/>
          </ac:spMkLst>
        </pc:spChg>
      </pc:sldChg>
      <pc:sldChg chg="modSp add del mod">
        <pc:chgData name="Andreas Dim" userId="866b12aa-3e45-4b36-93f5-7b30f9043169" providerId="ADAL" clId="{C6812F46-CF64-46E4-900D-780144DB6105}" dt="2024-08-23T08:36:49.083" v="2576" actId="47"/>
        <pc:sldMkLst>
          <pc:docMk/>
          <pc:sldMk cId="2674580421" sldId="428"/>
        </pc:sldMkLst>
        <pc:spChg chg="mod">
          <ac:chgData name="Andreas Dim" userId="866b12aa-3e45-4b36-93f5-7b30f9043169" providerId="ADAL" clId="{C6812F46-CF64-46E4-900D-780144DB6105}" dt="2024-08-23T07:55:06.883" v="1180" actId="20577"/>
          <ac:spMkLst>
            <pc:docMk/>
            <pc:sldMk cId="2674580421" sldId="428"/>
            <ac:spMk id="6" creationId="{13E38065-FECC-1E43-88CA-8C0645788EE8}"/>
          </ac:spMkLst>
        </pc:spChg>
      </pc:sldChg>
      <pc:sldChg chg="modSp add mod ord">
        <pc:chgData name="Andreas Dim" userId="866b12aa-3e45-4b36-93f5-7b30f9043169" providerId="ADAL" clId="{C6812F46-CF64-46E4-900D-780144DB6105}" dt="2024-08-23T08:33:23.290" v="2556" actId="20577"/>
        <pc:sldMkLst>
          <pc:docMk/>
          <pc:sldMk cId="1788478732" sldId="429"/>
        </pc:sldMkLst>
        <pc:spChg chg="mod">
          <ac:chgData name="Andreas Dim" userId="866b12aa-3e45-4b36-93f5-7b30f9043169" providerId="ADAL" clId="{C6812F46-CF64-46E4-900D-780144DB6105}" dt="2024-08-23T08:33:23.290" v="2556" actId="20577"/>
          <ac:spMkLst>
            <pc:docMk/>
            <pc:sldMk cId="1788478732" sldId="429"/>
            <ac:spMk id="2" creationId="{0454B1B5-E669-AF49-A0AE-547CF39A83F4}"/>
          </ac:spMkLst>
        </pc:spChg>
        <pc:spChg chg="mod">
          <ac:chgData name="Andreas Dim" userId="866b12aa-3e45-4b36-93f5-7b30f9043169" providerId="ADAL" clId="{C6812F46-CF64-46E4-900D-780144DB6105}" dt="2024-08-23T08:10:24.042" v="1490" actId="6549"/>
          <ac:spMkLst>
            <pc:docMk/>
            <pc:sldMk cId="1788478732" sldId="429"/>
            <ac:spMk id="5" creationId="{88C5DAED-DDB1-EA4E-A990-B55DC52ADACB}"/>
          </ac:spMkLst>
        </pc:spChg>
      </pc:sldChg>
      <pc:sldChg chg="addSp delSp modSp add del mod ord">
        <pc:chgData name="Andreas Dim" userId="866b12aa-3e45-4b36-93f5-7b30f9043169" providerId="ADAL" clId="{C6812F46-CF64-46E4-900D-780144DB6105}" dt="2024-08-23T08:00:47.061" v="1209" actId="47"/>
        <pc:sldMkLst>
          <pc:docMk/>
          <pc:sldMk cId="3321661089" sldId="429"/>
        </pc:sldMkLst>
        <pc:spChg chg="mod">
          <ac:chgData name="Andreas Dim" userId="866b12aa-3e45-4b36-93f5-7b30f9043169" providerId="ADAL" clId="{C6812F46-CF64-46E4-900D-780144DB6105}" dt="2024-08-23T07:59:59.438" v="1204"/>
          <ac:spMkLst>
            <pc:docMk/>
            <pc:sldMk cId="3321661089" sldId="429"/>
            <ac:spMk id="5" creationId="{B84395AB-42A4-0043-A012-B7B987ADDCE0}"/>
          </ac:spMkLst>
        </pc:spChg>
        <pc:spChg chg="del">
          <ac:chgData name="Andreas Dim" userId="866b12aa-3e45-4b36-93f5-7b30f9043169" providerId="ADAL" clId="{C6812F46-CF64-46E4-900D-780144DB6105}" dt="2024-08-23T08:00:09.010" v="1205" actId="478"/>
          <ac:spMkLst>
            <pc:docMk/>
            <pc:sldMk cId="3321661089" sldId="429"/>
            <ac:spMk id="6" creationId="{13E38065-FECC-1E43-88CA-8C0645788EE8}"/>
          </ac:spMkLst>
        </pc:spChg>
        <pc:spChg chg="add del mod">
          <ac:chgData name="Andreas Dim" userId="866b12aa-3e45-4b36-93f5-7b30f9043169" providerId="ADAL" clId="{C6812F46-CF64-46E4-900D-780144DB6105}" dt="2024-08-23T08:00:09.010" v="1205" actId="478"/>
          <ac:spMkLst>
            <pc:docMk/>
            <pc:sldMk cId="3321661089" sldId="429"/>
            <ac:spMk id="7" creationId="{54B3532B-C5AC-0A28-7FB5-C16DBAC9FA8C}"/>
          </ac:spMkLst>
        </pc:spChg>
        <pc:spChg chg="add del mod">
          <ac:chgData name="Andreas Dim" userId="866b12aa-3e45-4b36-93f5-7b30f9043169" providerId="ADAL" clId="{C6812F46-CF64-46E4-900D-780144DB6105}" dt="2024-08-23T08:00:09.010" v="1205" actId="478"/>
          <ac:spMkLst>
            <pc:docMk/>
            <pc:sldMk cId="3321661089" sldId="429"/>
            <ac:spMk id="8" creationId="{193E80B9-9012-E766-94A4-1601301FD7C2}"/>
          </ac:spMkLst>
        </pc:spChg>
        <pc:spChg chg="add del mod">
          <ac:chgData name="Andreas Dim" userId="866b12aa-3e45-4b36-93f5-7b30f9043169" providerId="ADAL" clId="{C6812F46-CF64-46E4-900D-780144DB6105}" dt="2024-08-23T08:00:09.010" v="1205" actId="478"/>
          <ac:spMkLst>
            <pc:docMk/>
            <pc:sldMk cId="3321661089" sldId="429"/>
            <ac:spMk id="9" creationId="{60931791-251B-3F13-60F7-481915CE042C}"/>
          </ac:spMkLst>
        </pc:spChg>
        <pc:spChg chg="add mod">
          <ac:chgData name="Andreas Dim" userId="866b12aa-3e45-4b36-93f5-7b30f9043169" providerId="ADAL" clId="{C6812F46-CF64-46E4-900D-780144DB6105}" dt="2024-08-23T08:00:09.010" v="1205" actId="478"/>
          <ac:spMkLst>
            <pc:docMk/>
            <pc:sldMk cId="3321661089" sldId="429"/>
            <ac:spMk id="10" creationId="{41E6481A-3EDB-99C2-39DA-4059BE162689}"/>
          </ac:spMkLst>
        </pc:spChg>
        <pc:spChg chg="del">
          <ac:chgData name="Andreas Dim" userId="866b12aa-3e45-4b36-93f5-7b30f9043169" providerId="ADAL" clId="{C6812F46-CF64-46E4-900D-780144DB6105}" dt="2024-08-23T08:00:09.010" v="1205" actId="478"/>
          <ac:spMkLst>
            <pc:docMk/>
            <pc:sldMk cId="3321661089" sldId="429"/>
            <ac:spMk id="12" creationId="{1D39BCEE-9816-56B8-034B-E569BC44FC64}"/>
          </ac:spMkLst>
        </pc:spChg>
        <pc:spChg chg="del">
          <ac:chgData name="Andreas Dim" userId="866b12aa-3e45-4b36-93f5-7b30f9043169" providerId="ADAL" clId="{C6812F46-CF64-46E4-900D-780144DB6105}" dt="2024-08-23T07:59:42.320" v="1199" actId="21"/>
          <ac:spMkLst>
            <pc:docMk/>
            <pc:sldMk cId="3321661089" sldId="429"/>
            <ac:spMk id="14" creationId="{54B3532B-C5AC-0A28-7FB5-C16DBAC9FA8C}"/>
          </ac:spMkLst>
        </pc:spChg>
        <pc:picChg chg="del">
          <ac:chgData name="Andreas Dim" userId="866b12aa-3e45-4b36-93f5-7b30f9043169" providerId="ADAL" clId="{C6812F46-CF64-46E4-900D-780144DB6105}" dt="2024-08-23T08:00:09.010" v="1205" actId="478"/>
          <ac:picMkLst>
            <pc:docMk/>
            <pc:sldMk cId="3321661089" sldId="429"/>
            <ac:picMk id="11" creationId="{B9AB1660-1977-292E-D0DA-EE5490CFCCB0}"/>
          </ac:picMkLst>
        </pc:picChg>
      </pc:sldChg>
      <pc:sldChg chg="add del ord">
        <pc:chgData name="Andreas Dim" userId="866b12aa-3e45-4b36-93f5-7b30f9043169" providerId="ADAL" clId="{C6812F46-CF64-46E4-900D-780144DB6105}" dt="2024-08-23T08:36:42.756" v="2575" actId="47"/>
        <pc:sldMkLst>
          <pc:docMk/>
          <pc:sldMk cId="1698182630" sldId="430"/>
        </pc:sldMkLst>
      </pc:sldChg>
      <pc:sldChg chg="addSp delSp modSp add mod ord">
        <pc:chgData name="Andreas Dim" userId="866b12aa-3e45-4b36-93f5-7b30f9043169" providerId="ADAL" clId="{C6812F46-CF64-46E4-900D-780144DB6105}" dt="2024-08-23T09:13:36.686" v="2608" actId="20577"/>
        <pc:sldMkLst>
          <pc:docMk/>
          <pc:sldMk cId="1987837233" sldId="431"/>
        </pc:sldMkLst>
        <pc:spChg chg="mod">
          <ac:chgData name="Andreas Dim" userId="866b12aa-3e45-4b36-93f5-7b30f9043169" providerId="ADAL" clId="{C6812F46-CF64-46E4-900D-780144DB6105}" dt="2024-08-23T09:13:36.686" v="2608" actId="20577"/>
          <ac:spMkLst>
            <pc:docMk/>
            <pc:sldMk cId="1987837233" sldId="431"/>
            <ac:spMk id="5" creationId="{B84395AB-42A4-0043-A012-B7B987ADDCE0}"/>
          </ac:spMkLst>
        </pc:spChg>
        <pc:spChg chg="del mod">
          <ac:chgData name="Andreas Dim" userId="866b12aa-3e45-4b36-93f5-7b30f9043169" providerId="ADAL" clId="{C6812F46-CF64-46E4-900D-780144DB6105}" dt="2024-08-23T08:20:14.207" v="1961" actId="478"/>
          <ac:spMkLst>
            <pc:docMk/>
            <pc:sldMk cId="1987837233" sldId="431"/>
            <ac:spMk id="6" creationId="{13E38065-FECC-1E43-88CA-8C0645788EE8}"/>
          </ac:spMkLst>
        </pc:spChg>
        <pc:spChg chg="add del mod">
          <ac:chgData name="Andreas Dim" userId="866b12aa-3e45-4b36-93f5-7b30f9043169" providerId="ADAL" clId="{C6812F46-CF64-46E4-900D-780144DB6105}" dt="2024-08-23T08:20:17.572" v="1963" actId="478"/>
          <ac:spMkLst>
            <pc:docMk/>
            <pc:sldMk cId="1987837233" sldId="431"/>
            <ac:spMk id="7" creationId="{55DB032C-CAC5-D072-8F5E-B0C8C10700CA}"/>
          </ac:spMkLst>
        </pc:spChg>
        <pc:spChg chg="add mod">
          <ac:chgData name="Andreas Dim" userId="866b12aa-3e45-4b36-93f5-7b30f9043169" providerId="ADAL" clId="{C6812F46-CF64-46E4-900D-780144DB6105}" dt="2024-08-23T08:27:18.950" v="2489" actId="20577"/>
          <ac:spMkLst>
            <pc:docMk/>
            <pc:sldMk cId="1987837233" sldId="431"/>
            <ac:spMk id="8" creationId="{554E22AF-935C-4FDB-5AD0-9C3DAEA89D31}"/>
          </ac:spMkLst>
        </pc:spChg>
        <pc:picChg chg="add mod">
          <ac:chgData name="Andreas Dim" userId="866b12aa-3e45-4b36-93f5-7b30f9043169" providerId="ADAL" clId="{C6812F46-CF64-46E4-900D-780144DB6105}" dt="2024-08-23T08:31:47.469" v="2492" actId="1076"/>
          <ac:picMkLst>
            <pc:docMk/>
            <pc:sldMk cId="1987837233" sldId="431"/>
            <ac:picMk id="10" creationId="{43BB3D43-F8EA-9DEC-CB6B-B37A9F46C935}"/>
          </ac:picMkLst>
        </pc:picChg>
      </pc:sldChg>
      <pc:sldChg chg="modSp add mod ord">
        <pc:chgData name="Andreas Dim" userId="866b12aa-3e45-4b36-93f5-7b30f9043169" providerId="ADAL" clId="{C6812F46-CF64-46E4-900D-780144DB6105}" dt="2024-08-23T08:19:47.617" v="1936" actId="20577"/>
        <pc:sldMkLst>
          <pc:docMk/>
          <pc:sldMk cId="800762102" sldId="432"/>
        </pc:sldMkLst>
        <pc:spChg chg="mod">
          <ac:chgData name="Andreas Dim" userId="866b12aa-3e45-4b36-93f5-7b30f9043169" providerId="ADAL" clId="{C6812F46-CF64-46E4-900D-780144DB6105}" dt="2024-08-23T08:19:47.617" v="1936" actId="20577"/>
          <ac:spMkLst>
            <pc:docMk/>
            <pc:sldMk cId="800762102" sldId="432"/>
            <ac:spMk id="5" creationId="{B84395AB-42A4-0043-A012-B7B987ADDCE0}"/>
          </ac:spMkLst>
        </pc:spChg>
        <pc:spChg chg="mod">
          <ac:chgData name="Andreas Dim" userId="866b12aa-3e45-4b36-93f5-7b30f9043169" providerId="ADAL" clId="{C6812F46-CF64-46E4-900D-780144DB6105}" dt="2024-08-23T08:19:17.426" v="1932" actId="20577"/>
          <ac:spMkLst>
            <pc:docMk/>
            <pc:sldMk cId="800762102" sldId="432"/>
            <ac:spMk id="6" creationId="{13E38065-FECC-1E43-88CA-8C0645788EE8}"/>
          </ac:spMkLst>
        </pc:spChg>
      </pc:sldChg>
      <pc:sldChg chg="addSp delSp modSp add mod">
        <pc:chgData name="Andreas Dim" userId="866b12aa-3e45-4b36-93f5-7b30f9043169" providerId="ADAL" clId="{C6812F46-CF64-46E4-900D-780144DB6105}" dt="2024-08-23T09:14:01.104" v="2616" actId="20577"/>
        <pc:sldMkLst>
          <pc:docMk/>
          <pc:sldMk cId="3723627955" sldId="433"/>
        </pc:sldMkLst>
        <pc:spChg chg="mod">
          <ac:chgData name="Andreas Dim" userId="866b12aa-3e45-4b36-93f5-7b30f9043169" providerId="ADAL" clId="{C6812F46-CF64-46E4-900D-780144DB6105}" dt="2024-08-23T09:14:01.104" v="2616" actId="20577"/>
          <ac:spMkLst>
            <pc:docMk/>
            <pc:sldMk cId="3723627955" sldId="433"/>
            <ac:spMk id="8" creationId="{554E22AF-935C-4FDB-5AD0-9C3DAEA89D31}"/>
          </ac:spMkLst>
        </pc:spChg>
        <pc:picChg chg="add mod">
          <ac:chgData name="Andreas Dim" userId="866b12aa-3e45-4b36-93f5-7b30f9043169" providerId="ADAL" clId="{C6812F46-CF64-46E4-900D-780144DB6105}" dt="2024-08-23T08:32:54.876" v="2521"/>
          <ac:picMkLst>
            <pc:docMk/>
            <pc:sldMk cId="3723627955" sldId="433"/>
            <ac:picMk id="6" creationId="{AEC7DC97-144D-B41A-1904-A2D2F7D4C582}"/>
          </ac:picMkLst>
        </pc:picChg>
        <pc:picChg chg="del">
          <ac:chgData name="Andreas Dim" userId="866b12aa-3e45-4b36-93f5-7b30f9043169" providerId="ADAL" clId="{C6812F46-CF64-46E4-900D-780144DB6105}" dt="2024-08-23T08:32:40.160" v="2520" actId="478"/>
          <ac:picMkLst>
            <pc:docMk/>
            <pc:sldMk cId="3723627955" sldId="433"/>
            <ac:picMk id="10" creationId="{43BB3D43-F8EA-9DEC-CB6B-B37A9F46C935}"/>
          </ac:picMkLst>
        </pc:picChg>
      </pc:sldChg>
      <pc:sldChg chg="modSp add mod ord">
        <pc:chgData name="Andreas Dim" userId="866b12aa-3e45-4b36-93f5-7b30f9043169" providerId="ADAL" clId="{C6812F46-CF64-46E4-900D-780144DB6105}" dt="2024-08-23T09:41:30.387" v="3768" actId="20577"/>
        <pc:sldMkLst>
          <pc:docMk/>
          <pc:sldMk cId="979609095" sldId="434"/>
        </pc:sldMkLst>
        <pc:spChg chg="mod">
          <ac:chgData name="Andreas Dim" userId="866b12aa-3e45-4b36-93f5-7b30f9043169" providerId="ADAL" clId="{C6812F46-CF64-46E4-900D-780144DB6105}" dt="2024-08-23T09:41:30.387" v="3768" actId="20577"/>
          <ac:spMkLst>
            <pc:docMk/>
            <pc:sldMk cId="979609095" sldId="434"/>
            <ac:spMk id="2" creationId="{0454B1B5-E669-AF49-A0AE-547CF39A83F4}"/>
          </ac:spMkLst>
        </pc:spChg>
      </pc:sldChg>
      <pc:sldChg chg="add ord">
        <pc:chgData name="Andreas Dim" userId="866b12aa-3e45-4b36-93f5-7b30f9043169" providerId="ADAL" clId="{C6812F46-CF64-46E4-900D-780144DB6105}" dt="2024-08-23T08:37:41.382" v="2590"/>
        <pc:sldMkLst>
          <pc:docMk/>
          <pc:sldMk cId="1710007392" sldId="435"/>
        </pc:sldMkLst>
      </pc:sldChg>
      <pc:sldChg chg="delSp modSp add mod ord">
        <pc:chgData name="Andreas Dim" userId="866b12aa-3e45-4b36-93f5-7b30f9043169" providerId="ADAL" clId="{C6812F46-CF64-46E4-900D-780144DB6105}" dt="2024-08-23T10:08:40.775" v="5099" actId="20577"/>
        <pc:sldMkLst>
          <pc:docMk/>
          <pc:sldMk cId="1531769717" sldId="436"/>
        </pc:sldMkLst>
        <pc:spChg chg="mod">
          <ac:chgData name="Andreas Dim" userId="866b12aa-3e45-4b36-93f5-7b30f9043169" providerId="ADAL" clId="{C6812F46-CF64-46E4-900D-780144DB6105}" dt="2024-08-23T09:16:37.470" v="2666" actId="20577"/>
          <ac:spMkLst>
            <pc:docMk/>
            <pc:sldMk cId="1531769717" sldId="436"/>
            <ac:spMk id="5" creationId="{B84395AB-42A4-0043-A012-B7B987ADDCE0}"/>
          </ac:spMkLst>
        </pc:spChg>
        <pc:spChg chg="mod">
          <ac:chgData name="Andreas Dim" userId="866b12aa-3e45-4b36-93f5-7b30f9043169" providerId="ADAL" clId="{C6812F46-CF64-46E4-900D-780144DB6105}" dt="2024-08-23T10:08:40.775" v="5099" actId="20577"/>
          <ac:spMkLst>
            <pc:docMk/>
            <pc:sldMk cId="1531769717" sldId="436"/>
            <ac:spMk id="8" creationId="{554E22AF-935C-4FDB-5AD0-9C3DAEA89D31}"/>
          </ac:spMkLst>
        </pc:spChg>
        <pc:picChg chg="del">
          <ac:chgData name="Andreas Dim" userId="866b12aa-3e45-4b36-93f5-7b30f9043169" providerId="ADAL" clId="{C6812F46-CF64-46E4-900D-780144DB6105}" dt="2024-08-23T09:17:35.058" v="2821" actId="478"/>
          <ac:picMkLst>
            <pc:docMk/>
            <pc:sldMk cId="1531769717" sldId="436"/>
            <ac:picMk id="6" creationId="{AEC7DC97-144D-B41A-1904-A2D2F7D4C582}"/>
          </ac:picMkLst>
        </pc:picChg>
      </pc:sldChg>
      <pc:sldChg chg="addSp delSp modSp add mod">
        <pc:chgData name="Andreas Dim" userId="866b12aa-3e45-4b36-93f5-7b30f9043169" providerId="ADAL" clId="{C6812F46-CF64-46E4-900D-780144DB6105}" dt="2024-08-23T09:32:56.381" v="3699" actId="20577"/>
        <pc:sldMkLst>
          <pc:docMk/>
          <pc:sldMk cId="3101372145" sldId="437"/>
        </pc:sldMkLst>
        <pc:spChg chg="mod">
          <ac:chgData name="Andreas Dim" userId="866b12aa-3e45-4b36-93f5-7b30f9043169" providerId="ADAL" clId="{C6812F46-CF64-46E4-900D-780144DB6105}" dt="2024-08-23T09:24:21.258" v="3050" actId="20577"/>
          <ac:spMkLst>
            <pc:docMk/>
            <pc:sldMk cId="3101372145" sldId="437"/>
            <ac:spMk id="5" creationId="{B84395AB-42A4-0043-A012-B7B987ADDCE0}"/>
          </ac:spMkLst>
        </pc:spChg>
        <pc:spChg chg="mod">
          <ac:chgData name="Andreas Dim" userId="866b12aa-3e45-4b36-93f5-7b30f9043169" providerId="ADAL" clId="{C6812F46-CF64-46E4-900D-780144DB6105}" dt="2024-08-23T09:32:56.381" v="3699" actId="20577"/>
          <ac:spMkLst>
            <pc:docMk/>
            <pc:sldMk cId="3101372145" sldId="437"/>
            <ac:spMk id="8" creationId="{554E22AF-935C-4FDB-5AD0-9C3DAEA89D31}"/>
          </ac:spMkLst>
        </pc:spChg>
        <pc:picChg chg="del">
          <ac:chgData name="Andreas Dim" userId="866b12aa-3e45-4b36-93f5-7b30f9043169" providerId="ADAL" clId="{C6812F46-CF64-46E4-900D-780144DB6105}" dt="2024-08-23T09:18:57.883" v="2983" actId="478"/>
          <ac:picMkLst>
            <pc:docMk/>
            <pc:sldMk cId="3101372145" sldId="437"/>
            <ac:picMk id="6" creationId="{AEC7DC97-144D-B41A-1904-A2D2F7D4C582}"/>
          </ac:picMkLst>
        </pc:picChg>
        <pc:picChg chg="add mod">
          <ac:chgData name="Andreas Dim" userId="866b12aa-3e45-4b36-93f5-7b30f9043169" providerId="ADAL" clId="{C6812F46-CF64-46E4-900D-780144DB6105}" dt="2024-08-23T09:28:56.972" v="3261" actId="1076"/>
          <ac:picMkLst>
            <pc:docMk/>
            <pc:sldMk cId="3101372145" sldId="437"/>
            <ac:picMk id="4098" creationId="{EB39F6B2-A0E4-803E-821A-9B5C7D840FCC}"/>
          </ac:picMkLst>
        </pc:picChg>
      </pc:sldChg>
      <pc:sldChg chg="modSp add mod ord">
        <pc:chgData name="Andreas Dim" userId="866b12aa-3e45-4b36-93f5-7b30f9043169" providerId="ADAL" clId="{C6812F46-CF64-46E4-900D-780144DB6105}" dt="2024-08-23T10:09:26.089" v="5192" actId="20577"/>
        <pc:sldMkLst>
          <pc:docMk/>
          <pc:sldMk cId="2527923751" sldId="438"/>
        </pc:sldMkLst>
        <pc:spChg chg="mod">
          <ac:chgData name="Andreas Dim" userId="866b12aa-3e45-4b36-93f5-7b30f9043169" providerId="ADAL" clId="{C6812F46-CF64-46E4-900D-780144DB6105}" dt="2024-08-23T10:08:58.404" v="5124" actId="20577"/>
          <ac:spMkLst>
            <pc:docMk/>
            <pc:sldMk cId="2527923751" sldId="438"/>
            <ac:spMk id="5" creationId="{7A90CD0C-6E15-2C43-98DE-BC55AABBC6B7}"/>
          </ac:spMkLst>
        </pc:spChg>
        <pc:spChg chg="mod">
          <ac:chgData name="Andreas Dim" userId="866b12aa-3e45-4b36-93f5-7b30f9043169" providerId="ADAL" clId="{C6812F46-CF64-46E4-900D-780144DB6105}" dt="2024-08-23T10:09:26.089" v="5192" actId="20577"/>
          <ac:spMkLst>
            <pc:docMk/>
            <pc:sldMk cId="2527923751" sldId="438"/>
            <ac:spMk id="6" creationId="{E59C0A03-7C1F-274C-A5E3-C58790F2EFC3}"/>
          </ac:spMkLst>
        </pc:spChg>
      </pc:sldChg>
      <pc:sldChg chg="modSp add del mod ord">
        <pc:chgData name="Andreas Dim" userId="866b12aa-3e45-4b36-93f5-7b30f9043169" providerId="ADAL" clId="{C6812F46-CF64-46E4-900D-780144DB6105}" dt="2024-08-23T09:43:04.285" v="3771" actId="47"/>
        <pc:sldMkLst>
          <pc:docMk/>
          <pc:sldMk cId="44370609" sldId="439"/>
        </pc:sldMkLst>
        <pc:spChg chg="mod">
          <ac:chgData name="Andreas Dim" userId="866b12aa-3e45-4b36-93f5-7b30f9043169" providerId="ADAL" clId="{C6812F46-CF64-46E4-900D-780144DB6105}" dt="2024-08-23T09:38:19.720" v="3724" actId="20577"/>
          <ac:spMkLst>
            <pc:docMk/>
            <pc:sldMk cId="44370609" sldId="439"/>
            <ac:spMk id="5" creationId="{7A90CD0C-6E15-2C43-98DE-BC55AABBC6B7}"/>
          </ac:spMkLst>
        </pc:spChg>
      </pc:sldChg>
      <pc:sldChg chg="addSp delSp modSp add mod ord">
        <pc:chgData name="Andreas Dim" userId="866b12aa-3e45-4b36-93f5-7b30f9043169" providerId="ADAL" clId="{C6812F46-CF64-46E4-900D-780144DB6105}" dt="2024-08-23T09:48:29.302" v="3934" actId="20577"/>
        <pc:sldMkLst>
          <pc:docMk/>
          <pc:sldMk cId="3337949394" sldId="439"/>
        </pc:sldMkLst>
        <pc:spChg chg="mod">
          <ac:chgData name="Andreas Dim" userId="866b12aa-3e45-4b36-93f5-7b30f9043169" providerId="ADAL" clId="{C6812F46-CF64-46E4-900D-780144DB6105}" dt="2024-08-23T09:45:17.220" v="3844" actId="313"/>
          <ac:spMkLst>
            <pc:docMk/>
            <pc:sldMk cId="3337949394" sldId="439"/>
            <ac:spMk id="5" creationId="{7A90CD0C-6E15-2C43-98DE-BC55AABBC6B7}"/>
          </ac:spMkLst>
        </pc:spChg>
        <pc:spChg chg="mod">
          <ac:chgData name="Andreas Dim" userId="866b12aa-3e45-4b36-93f5-7b30f9043169" providerId="ADAL" clId="{C6812F46-CF64-46E4-900D-780144DB6105}" dt="2024-08-23T09:48:29.302" v="3934" actId="20577"/>
          <ac:spMkLst>
            <pc:docMk/>
            <pc:sldMk cId="3337949394" sldId="439"/>
            <ac:spMk id="6" creationId="{E59C0A03-7C1F-274C-A5E3-C58790F2EFC3}"/>
          </ac:spMkLst>
        </pc:spChg>
        <pc:spChg chg="del">
          <ac:chgData name="Andreas Dim" userId="866b12aa-3e45-4b36-93f5-7b30f9043169" providerId="ADAL" clId="{C6812F46-CF64-46E4-900D-780144DB6105}" dt="2024-08-23T09:47:39.602" v="3928" actId="478"/>
          <ac:spMkLst>
            <pc:docMk/>
            <pc:sldMk cId="3337949394" sldId="439"/>
            <ac:spMk id="8" creationId="{A2B6E85C-D58F-F647-8472-E46FE0F2FC53}"/>
          </ac:spMkLst>
        </pc:spChg>
        <pc:spChg chg="add del mod">
          <ac:chgData name="Andreas Dim" userId="866b12aa-3e45-4b36-93f5-7b30f9043169" providerId="ADAL" clId="{C6812F46-CF64-46E4-900D-780144DB6105}" dt="2024-08-23T09:46:51.028" v="3920"/>
          <ac:spMkLst>
            <pc:docMk/>
            <pc:sldMk cId="3337949394" sldId="439"/>
            <ac:spMk id="9" creationId="{343E337A-41FE-E0E0-166C-31052C116514}"/>
          </ac:spMkLst>
        </pc:spChg>
        <pc:picChg chg="del">
          <ac:chgData name="Andreas Dim" userId="866b12aa-3e45-4b36-93f5-7b30f9043169" providerId="ADAL" clId="{C6812F46-CF64-46E4-900D-780144DB6105}" dt="2024-08-23T09:47:38.163" v="3927" actId="478"/>
          <ac:picMkLst>
            <pc:docMk/>
            <pc:sldMk cId="3337949394" sldId="439"/>
            <ac:picMk id="7" creationId="{0439129A-D00A-7D42-9378-879E19BF7718}"/>
          </ac:picMkLst>
        </pc:picChg>
      </pc:sldChg>
      <pc:sldChg chg="add del">
        <pc:chgData name="Andreas Dim" userId="866b12aa-3e45-4b36-93f5-7b30f9043169" providerId="ADAL" clId="{C6812F46-CF64-46E4-900D-780144DB6105}" dt="2024-08-23T09:44:38.286" v="3779" actId="47"/>
        <pc:sldMkLst>
          <pc:docMk/>
          <pc:sldMk cId="4002947964" sldId="439"/>
        </pc:sldMkLst>
      </pc:sldChg>
      <pc:sldChg chg="addSp delSp modSp add del mod ord">
        <pc:chgData name="Andreas Dim" userId="866b12aa-3e45-4b36-93f5-7b30f9043169" providerId="ADAL" clId="{C6812F46-CF64-46E4-900D-780144DB6105}" dt="2024-08-23T09:54:42.347" v="4033" actId="47"/>
        <pc:sldMkLst>
          <pc:docMk/>
          <pc:sldMk cId="4072902635" sldId="440"/>
        </pc:sldMkLst>
        <pc:spChg chg="mod">
          <ac:chgData name="Andreas Dim" userId="866b12aa-3e45-4b36-93f5-7b30f9043169" providerId="ADAL" clId="{C6812F46-CF64-46E4-900D-780144DB6105}" dt="2024-08-23T09:53:02.773" v="3985" actId="20577"/>
          <ac:spMkLst>
            <pc:docMk/>
            <pc:sldMk cId="4072902635" sldId="440"/>
            <ac:spMk id="5" creationId="{7A90CD0C-6E15-2C43-98DE-BC55AABBC6B7}"/>
          </ac:spMkLst>
        </pc:spChg>
        <pc:spChg chg="del mod">
          <ac:chgData name="Andreas Dim" userId="866b12aa-3e45-4b36-93f5-7b30f9043169" providerId="ADAL" clId="{C6812F46-CF64-46E4-900D-780144DB6105}" dt="2024-08-23T09:49:19.999" v="3952" actId="478"/>
          <ac:spMkLst>
            <pc:docMk/>
            <pc:sldMk cId="4072902635" sldId="440"/>
            <ac:spMk id="6" creationId="{E59C0A03-7C1F-274C-A5E3-C58790F2EFC3}"/>
          </ac:spMkLst>
        </pc:spChg>
        <pc:spChg chg="del mod">
          <ac:chgData name="Andreas Dim" userId="866b12aa-3e45-4b36-93f5-7b30f9043169" providerId="ADAL" clId="{C6812F46-CF64-46E4-900D-780144DB6105}" dt="2024-08-23T09:49:24.314" v="3955" actId="478"/>
          <ac:spMkLst>
            <pc:docMk/>
            <pc:sldMk cId="4072902635" sldId="440"/>
            <ac:spMk id="8" creationId="{A2B6E85C-D58F-F647-8472-E46FE0F2FC53}"/>
          </ac:spMkLst>
        </pc:spChg>
        <pc:spChg chg="add mod">
          <ac:chgData name="Andreas Dim" userId="866b12aa-3e45-4b36-93f5-7b30f9043169" providerId="ADAL" clId="{C6812F46-CF64-46E4-900D-780144DB6105}" dt="2024-08-23T09:54:21.808" v="4030" actId="20577"/>
          <ac:spMkLst>
            <pc:docMk/>
            <pc:sldMk cId="4072902635" sldId="440"/>
            <ac:spMk id="9" creationId="{75C4FB71-610A-245D-B6D6-553D6972AF4B}"/>
          </ac:spMkLst>
        </pc:spChg>
        <pc:picChg chg="del">
          <ac:chgData name="Andreas Dim" userId="866b12aa-3e45-4b36-93f5-7b30f9043169" providerId="ADAL" clId="{C6812F46-CF64-46E4-900D-780144DB6105}" dt="2024-08-23T09:49:23.091" v="3954" actId="478"/>
          <ac:picMkLst>
            <pc:docMk/>
            <pc:sldMk cId="4072902635" sldId="440"/>
            <ac:picMk id="7" creationId="{0439129A-D00A-7D42-9378-879E19BF7718}"/>
          </ac:picMkLst>
        </pc:picChg>
      </pc:sldChg>
      <pc:sldChg chg="modSp add mod">
        <pc:chgData name="Andreas Dim" userId="866b12aa-3e45-4b36-93f5-7b30f9043169" providerId="ADAL" clId="{C6812F46-CF64-46E4-900D-780144DB6105}" dt="2024-08-23T09:55:32.889" v="4120" actId="20577"/>
        <pc:sldMkLst>
          <pc:docMk/>
          <pc:sldMk cId="666394039" sldId="441"/>
        </pc:sldMkLst>
        <pc:spChg chg="mod">
          <ac:chgData name="Andreas Dim" userId="866b12aa-3e45-4b36-93f5-7b30f9043169" providerId="ADAL" clId="{C6812F46-CF64-46E4-900D-780144DB6105}" dt="2024-08-23T09:54:39.594" v="4032"/>
          <ac:spMkLst>
            <pc:docMk/>
            <pc:sldMk cId="666394039" sldId="441"/>
            <ac:spMk id="5" creationId="{B84395AB-42A4-0043-A012-B7B987ADDCE0}"/>
          </ac:spMkLst>
        </pc:spChg>
        <pc:spChg chg="mod">
          <ac:chgData name="Andreas Dim" userId="866b12aa-3e45-4b36-93f5-7b30f9043169" providerId="ADAL" clId="{C6812F46-CF64-46E4-900D-780144DB6105}" dt="2024-08-23T09:55:32.889" v="4120" actId="20577"/>
          <ac:spMkLst>
            <pc:docMk/>
            <pc:sldMk cId="666394039" sldId="441"/>
            <ac:spMk id="6" creationId="{13E38065-FECC-1E43-88CA-8C0645788EE8}"/>
          </ac:spMkLst>
        </pc:spChg>
      </pc:sldChg>
      <pc:sldChg chg="addSp modSp add mod">
        <pc:chgData name="Andreas Dim" userId="866b12aa-3e45-4b36-93f5-7b30f9043169" providerId="ADAL" clId="{C6812F46-CF64-46E4-900D-780144DB6105}" dt="2024-08-23T10:00:24.432" v="4593" actId="20577"/>
        <pc:sldMkLst>
          <pc:docMk/>
          <pc:sldMk cId="1493344252" sldId="442"/>
        </pc:sldMkLst>
        <pc:spChg chg="mod">
          <ac:chgData name="Andreas Dim" userId="866b12aa-3e45-4b36-93f5-7b30f9043169" providerId="ADAL" clId="{C6812F46-CF64-46E4-900D-780144DB6105}" dt="2024-08-23T09:58:50.083" v="4572" actId="20577"/>
          <ac:spMkLst>
            <pc:docMk/>
            <pc:sldMk cId="1493344252" sldId="442"/>
            <ac:spMk id="6" creationId="{13E38065-FECC-1E43-88CA-8C0645788EE8}"/>
          </ac:spMkLst>
        </pc:spChg>
        <pc:spChg chg="add mod">
          <ac:chgData name="Andreas Dim" userId="866b12aa-3e45-4b36-93f5-7b30f9043169" providerId="ADAL" clId="{C6812F46-CF64-46E4-900D-780144DB6105}" dt="2024-08-23T10:00:24.432" v="4593" actId="20577"/>
          <ac:spMkLst>
            <pc:docMk/>
            <pc:sldMk cId="1493344252" sldId="442"/>
            <ac:spMk id="7" creationId="{9F733E05-5F70-92B4-B513-6F76B7B2F5C3}"/>
          </ac:spMkLst>
        </pc:spChg>
        <pc:picChg chg="add mod">
          <ac:chgData name="Andreas Dim" userId="866b12aa-3e45-4b36-93f5-7b30f9043169" providerId="ADAL" clId="{C6812F46-CF64-46E4-900D-780144DB6105}" dt="2024-08-23T10:00:01.460" v="4578" actId="1076"/>
          <ac:picMkLst>
            <pc:docMk/>
            <pc:sldMk cId="1493344252" sldId="442"/>
            <ac:picMk id="6146" creationId="{91AF6A48-7E1C-201E-ED40-FA1162A12CD4}"/>
          </ac:picMkLst>
        </pc:picChg>
      </pc:sldChg>
      <pc:sldChg chg="modSp add mod ord">
        <pc:chgData name="Andreas Dim" userId="866b12aa-3e45-4b36-93f5-7b30f9043169" providerId="ADAL" clId="{C6812F46-CF64-46E4-900D-780144DB6105}" dt="2024-08-23T10:03:30.621" v="4783" actId="1035"/>
        <pc:sldMkLst>
          <pc:docMk/>
          <pc:sldMk cId="3018049494" sldId="443"/>
        </pc:sldMkLst>
        <pc:spChg chg="mod">
          <ac:chgData name="Andreas Dim" userId="866b12aa-3e45-4b36-93f5-7b30f9043169" providerId="ADAL" clId="{C6812F46-CF64-46E4-900D-780144DB6105}" dt="2024-08-23T10:03:30.621" v="4783" actId="1035"/>
          <ac:spMkLst>
            <pc:docMk/>
            <pc:sldMk cId="3018049494" sldId="443"/>
            <ac:spMk id="2" creationId="{0454B1B5-E669-AF49-A0AE-547CF39A83F4}"/>
          </ac:spMkLst>
        </pc:spChg>
      </pc:sldChg>
    </pc:docChg>
  </pc:docChgLst>
  <pc:docChgLst>
    <pc:chgData name="Andreas Dim" userId="866b12aa-3e45-4b36-93f5-7b30f9043169" providerId="ADAL" clId="{0D1ABA88-8EA4-454D-AD1B-6BB4FC7A27FC}"/>
    <pc:docChg chg="undo redo custSel addSld delSld modSld sldOrd">
      <pc:chgData name="Andreas Dim" userId="866b12aa-3e45-4b36-93f5-7b30f9043169" providerId="ADAL" clId="{0D1ABA88-8EA4-454D-AD1B-6BB4FC7A27FC}" dt="2024-09-18T05:30:54.002" v="5429" actId="113"/>
      <pc:docMkLst>
        <pc:docMk/>
      </pc:docMkLst>
      <pc:sldChg chg="addSp delSp modSp mod ord">
        <pc:chgData name="Andreas Dim" userId="866b12aa-3e45-4b36-93f5-7b30f9043169" providerId="ADAL" clId="{0D1ABA88-8EA4-454D-AD1B-6BB4FC7A27FC}" dt="2024-09-17T11:43:48.658" v="591" actId="20577"/>
        <pc:sldMkLst>
          <pc:docMk/>
          <pc:sldMk cId="0" sldId="276"/>
        </pc:sldMkLst>
        <pc:spChg chg="mod">
          <ac:chgData name="Andreas Dim" userId="866b12aa-3e45-4b36-93f5-7b30f9043169" providerId="ADAL" clId="{0D1ABA88-8EA4-454D-AD1B-6BB4FC7A27FC}" dt="2024-09-17T11:43:48.658" v="591" actId="20577"/>
          <ac:spMkLst>
            <pc:docMk/>
            <pc:sldMk cId="0" sldId="276"/>
            <ac:spMk id="3" creationId="{8BC9F0A2-7FEA-A0A3-4732-A14F011FC37E}"/>
          </ac:spMkLst>
        </pc:spChg>
        <pc:spChg chg="mod">
          <ac:chgData name="Andreas Dim" userId="866b12aa-3e45-4b36-93f5-7b30f9043169" providerId="ADAL" clId="{0D1ABA88-8EA4-454D-AD1B-6BB4FC7A27FC}" dt="2024-09-17T11:26:30.006" v="38" actId="20577"/>
          <ac:spMkLst>
            <pc:docMk/>
            <pc:sldMk cId="0" sldId="276"/>
            <ac:spMk id="32769" creationId="{6B9F309E-387E-C88F-E168-BEDB1923518B}"/>
          </ac:spMkLst>
        </pc:spChg>
        <pc:picChg chg="add del">
          <ac:chgData name="Andreas Dim" userId="866b12aa-3e45-4b36-93f5-7b30f9043169" providerId="ADAL" clId="{0D1ABA88-8EA4-454D-AD1B-6BB4FC7A27FC}" dt="2024-09-17T11:31:21.337" v="237" actId="478"/>
          <ac:picMkLst>
            <pc:docMk/>
            <pc:sldMk cId="0" sldId="276"/>
            <ac:picMk id="7" creationId="{EA92B3EA-248C-EA5C-0AE0-161DB45DE0E4}"/>
          </ac:picMkLst>
        </pc:picChg>
      </pc:sldChg>
      <pc:sldChg chg="modSp del mod">
        <pc:chgData name="Andreas Dim" userId="866b12aa-3e45-4b36-93f5-7b30f9043169" providerId="ADAL" clId="{0D1ABA88-8EA4-454D-AD1B-6BB4FC7A27FC}" dt="2024-09-17T15:18:13.304" v="5064" actId="47"/>
        <pc:sldMkLst>
          <pc:docMk/>
          <pc:sldMk cId="0" sldId="278"/>
        </pc:sldMkLst>
        <pc:spChg chg="mod">
          <ac:chgData name="Andreas Dim" userId="866b12aa-3e45-4b36-93f5-7b30f9043169" providerId="ADAL" clId="{0D1ABA88-8EA4-454D-AD1B-6BB4FC7A27FC}" dt="2024-09-17T12:26:01.914" v="971" actId="20577"/>
          <ac:spMkLst>
            <pc:docMk/>
            <pc:sldMk cId="0" sldId="278"/>
            <ac:spMk id="34817" creationId="{8501A426-2918-7F7E-2AFE-ACBB94431804}"/>
          </ac:spMkLst>
        </pc:spChg>
      </pc:sldChg>
      <pc:sldChg chg="addSp delSp modSp mod">
        <pc:chgData name="Andreas Dim" userId="866b12aa-3e45-4b36-93f5-7b30f9043169" providerId="ADAL" clId="{0D1ABA88-8EA4-454D-AD1B-6BB4FC7A27FC}" dt="2024-09-17T15:19:29.641" v="5073" actId="21"/>
        <pc:sldMkLst>
          <pc:docMk/>
          <pc:sldMk cId="0" sldId="279"/>
        </pc:sldMkLst>
        <pc:spChg chg="add del mod">
          <ac:chgData name="Andreas Dim" userId="866b12aa-3e45-4b36-93f5-7b30f9043169" providerId="ADAL" clId="{0D1ABA88-8EA4-454D-AD1B-6BB4FC7A27FC}" dt="2024-09-17T15:19:29.641" v="5073" actId="21"/>
          <ac:spMkLst>
            <pc:docMk/>
            <pc:sldMk cId="0" sldId="279"/>
            <ac:spMk id="5" creationId="{8CD9A173-7090-54D7-4BB1-B88F78372603}"/>
          </ac:spMkLst>
        </pc:spChg>
      </pc:sldChg>
      <pc:sldChg chg="ord">
        <pc:chgData name="Andreas Dim" userId="866b12aa-3e45-4b36-93f5-7b30f9043169" providerId="ADAL" clId="{0D1ABA88-8EA4-454D-AD1B-6BB4FC7A27FC}" dt="2024-09-17T12:23:11.436" v="932"/>
        <pc:sldMkLst>
          <pc:docMk/>
          <pc:sldMk cId="0" sldId="280"/>
        </pc:sldMkLst>
      </pc:sldChg>
      <pc:sldChg chg="modSp mod ord">
        <pc:chgData name="Andreas Dim" userId="866b12aa-3e45-4b36-93f5-7b30f9043169" providerId="ADAL" clId="{0D1ABA88-8EA4-454D-AD1B-6BB4FC7A27FC}" dt="2024-09-17T15:02:49.530" v="4456" actId="20577"/>
        <pc:sldMkLst>
          <pc:docMk/>
          <pc:sldMk cId="0" sldId="281"/>
        </pc:sldMkLst>
        <pc:spChg chg="mod">
          <ac:chgData name="Andreas Dim" userId="866b12aa-3e45-4b36-93f5-7b30f9043169" providerId="ADAL" clId="{0D1ABA88-8EA4-454D-AD1B-6BB4FC7A27FC}" dt="2024-09-17T15:02:49.530" v="4456" actId="20577"/>
          <ac:spMkLst>
            <pc:docMk/>
            <pc:sldMk cId="0" sldId="281"/>
            <ac:spMk id="37889" creationId="{335876F3-E3D4-C95B-7367-70FA738C6A21}"/>
          </ac:spMkLst>
        </pc:spChg>
        <pc:spChg chg="mod">
          <ac:chgData name="Andreas Dim" userId="866b12aa-3e45-4b36-93f5-7b30f9043169" providerId="ADAL" clId="{0D1ABA88-8EA4-454D-AD1B-6BB4FC7A27FC}" dt="2024-09-17T14:50:38.171" v="3931" actId="20577"/>
          <ac:spMkLst>
            <pc:docMk/>
            <pc:sldMk cId="0" sldId="281"/>
            <ac:spMk id="37890" creationId="{CABDA1B7-CBBD-A52B-1A7E-78F3D1D22C82}"/>
          </ac:spMkLst>
        </pc:spChg>
      </pc:sldChg>
      <pc:sldChg chg="del">
        <pc:chgData name="Andreas Dim" userId="866b12aa-3e45-4b36-93f5-7b30f9043169" providerId="ADAL" clId="{0D1ABA88-8EA4-454D-AD1B-6BB4FC7A27FC}" dt="2024-09-17T12:22:52.069" v="930" actId="47"/>
        <pc:sldMkLst>
          <pc:docMk/>
          <pc:sldMk cId="0" sldId="283"/>
        </pc:sldMkLst>
      </pc:sldChg>
      <pc:sldChg chg="modSp mod">
        <pc:chgData name="Andreas Dim" userId="866b12aa-3e45-4b36-93f5-7b30f9043169" providerId="ADAL" clId="{0D1ABA88-8EA4-454D-AD1B-6BB4FC7A27FC}" dt="2024-09-17T12:42:21.827" v="1877" actId="20577"/>
        <pc:sldMkLst>
          <pc:docMk/>
          <pc:sldMk cId="0" sldId="284"/>
        </pc:sldMkLst>
        <pc:spChg chg="mod">
          <ac:chgData name="Andreas Dim" userId="866b12aa-3e45-4b36-93f5-7b30f9043169" providerId="ADAL" clId="{0D1ABA88-8EA4-454D-AD1B-6BB4FC7A27FC}" dt="2024-09-17T12:42:21.827" v="1877" actId="20577"/>
          <ac:spMkLst>
            <pc:docMk/>
            <pc:sldMk cId="0" sldId="284"/>
            <ac:spMk id="39937" creationId="{BA63E89E-AD65-54B7-76CD-A5A660A49683}"/>
          </ac:spMkLst>
        </pc:spChg>
      </pc:sldChg>
      <pc:sldChg chg="modSp mod">
        <pc:chgData name="Andreas Dim" userId="866b12aa-3e45-4b36-93f5-7b30f9043169" providerId="ADAL" clId="{0D1ABA88-8EA4-454D-AD1B-6BB4FC7A27FC}" dt="2024-09-17T12:33:43.398" v="1051" actId="1076"/>
        <pc:sldMkLst>
          <pc:docMk/>
          <pc:sldMk cId="0" sldId="285"/>
        </pc:sldMkLst>
        <pc:spChg chg="mod">
          <ac:chgData name="Andreas Dim" userId="866b12aa-3e45-4b36-93f5-7b30f9043169" providerId="ADAL" clId="{0D1ABA88-8EA4-454D-AD1B-6BB4FC7A27FC}" dt="2024-09-17T12:33:43.398" v="1051" actId="1076"/>
          <ac:spMkLst>
            <pc:docMk/>
            <pc:sldMk cId="0" sldId="285"/>
            <ac:spMk id="7" creationId="{6C60F6D7-C7FA-51D1-358F-53C55546B359}"/>
          </ac:spMkLst>
        </pc:spChg>
        <pc:spChg chg="mod">
          <ac:chgData name="Andreas Dim" userId="866b12aa-3e45-4b36-93f5-7b30f9043169" providerId="ADAL" clId="{0D1ABA88-8EA4-454D-AD1B-6BB4FC7A27FC}" dt="2024-09-17T12:21:50.791" v="886"/>
          <ac:spMkLst>
            <pc:docMk/>
            <pc:sldMk cId="0" sldId="285"/>
            <ac:spMk id="40961" creationId="{849193C7-4A6C-4FBD-7C04-CB2687CDD7CE}"/>
          </ac:spMkLst>
        </pc:spChg>
        <pc:spChg chg="mod">
          <ac:chgData name="Andreas Dim" userId="866b12aa-3e45-4b36-93f5-7b30f9043169" providerId="ADAL" clId="{0D1ABA88-8EA4-454D-AD1B-6BB4FC7A27FC}" dt="2024-09-17T12:21:40.111" v="885" actId="20577"/>
          <ac:spMkLst>
            <pc:docMk/>
            <pc:sldMk cId="0" sldId="285"/>
            <ac:spMk id="40962" creationId="{78283191-F7F4-5ACF-5565-8F81DB52ADA2}"/>
          </ac:spMkLst>
        </pc:spChg>
        <pc:picChg chg="mod">
          <ac:chgData name="Andreas Dim" userId="866b12aa-3e45-4b36-93f5-7b30f9043169" providerId="ADAL" clId="{0D1ABA88-8EA4-454D-AD1B-6BB4FC7A27FC}" dt="2024-09-17T12:33:43.398" v="1051" actId="1076"/>
          <ac:picMkLst>
            <pc:docMk/>
            <pc:sldMk cId="0" sldId="285"/>
            <ac:picMk id="2050" creationId="{3E90293D-9308-FF1E-5206-D5D884F3CE42}"/>
          </ac:picMkLst>
        </pc:picChg>
      </pc:sldChg>
      <pc:sldChg chg="addSp delSp modSp mod ord">
        <pc:chgData name="Andreas Dim" userId="866b12aa-3e45-4b36-93f5-7b30f9043169" providerId="ADAL" clId="{0D1ABA88-8EA4-454D-AD1B-6BB4FC7A27FC}" dt="2024-09-17T14:12:52.058" v="2793" actId="1076"/>
        <pc:sldMkLst>
          <pc:docMk/>
          <pc:sldMk cId="0" sldId="286"/>
        </pc:sldMkLst>
        <pc:spChg chg="add del mod">
          <ac:chgData name="Andreas Dim" userId="866b12aa-3e45-4b36-93f5-7b30f9043169" providerId="ADAL" clId="{0D1ABA88-8EA4-454D-AD1B-6BB4FC7A27FC}" dt="2024-09-17T14:09:52.686" v="2710" actId="478"/>
          <ac:spMkLst>
            <pc:docMk/>
            <pc:sldMk cId="0" sldId="286"/>
            <ac:spMk id="9" creationId="{BFE5084D-EF3D-873F-7AE6-BE09F88FA5F4}"/>
          </ac:spMkLst>
        </pc:spChg>
        <pc:spChg chg="add del mod ord">
          <ac:chgData name="Andreas Dim" userId="866b12aa-3e45-4b36-93f5-7b30f9043169" providerId="ADAL" clId="{0D1ABA88-8EA4-454D-AD1B-6BB4FC7A27FC}" dt="2024-09-17T14:09:52.623" v="2708" actId="478"/>
          <ac:spMkLst>
            <pc:docMk/>
            <pc:sldMk cId="0" sldId="286"/>
            <ac:spMk id="12" creationId="{CE9B9130-E5F1-AB59-FDE8-0D04C3E4FA35}"/>
          </ac:spMkLst>
        </pc:spChg>
        <pc:spChg chg="add del mod">
          <ac:chgData name="Andreas Dim" userId="866b12aa-3e45-4b36-93f5-7b30f9043169" providerId="ADAL" clId="{0D1ABA88-8EA4-454D-AD1B-6BB4FC7A27FC}" dt="2024-09-17T14:09:52.623" v="2708" actId="478"/>
          <ac:spMkLst>
            <pc:docMk/>
            <pc:sldMk cId="0" sldId="286"/>
            <ac:spMk id="20" creationId="{7C79086D-EC82-93CB-8142-AA749CE629A9}"/>
          </ac:spMkLst>
        </pc:spChg>
        <pc:spChg chg="add del mod">
          <ac:chgData name="Andreas Dim" userId="866b12aa-3e45-4b36-93f5-7b30f9043169" providerId="ADAL" clId="{0D1ABA88-8EA4-454D-AD1B-6BB4FC7A27FC}" dt="2024-09-17T14:09:52.623" v="2708" actId="478"/>
          <ac:spMkLst>
            <pc:docMk/>
            <pc:sldMk cId="0" sldId="286"/>
            <ac:spMk id="22" creationId="{5CC7887D-4ADA-C551-C390-04FE3F65E4CF}"/>
          </ac:spMkLst>
        </pc:spChg>
        <pc:spChg chg="add del mod">
          <ac:chgData name="Andreas Dim" userId="866b12aa-3e45-4b36-93f5-7b30f9043169" providerId="ADAL" clId="{0D1ABA88-8EA4-454D-AD1B-6BB4FC7A27FC}" dt="2024-09-17T14:09:52.779" v="2713" actId="478"/>
          <ac:spMkLst>
            <pc:docMk/>
            <pc:sldMk cId="0" sldId="286"/>
            <ac:spMk id="27" creationId="{F1626F2F-9BEB-C081-DEE4-C7AB76BC7AB3}"/>
          </ac:spMkLst>
        </pc:spChg>
        <pc:spChg chg="mod">
          <ac:chgData name="Andreas Dim" userId="866b12aa-3e45-4b36-93f5-7b30f9043169" providerId="ADAL" clId="{0D1ABA88-8EA4-454D-AD1B-6BB4FC7A27FC}" dt="2024-09-17T14:09:52.913" v="2717" actId="20577"/>
          <ac:spMkLst>
            <pc:docMk/>
            <pc:sldMk cId="0" sldId="286"/>
            <ac:spMk id="41985" creationId="{A2DCB65F-54A8-8820-DE89-B55F4298433E}"/>
          </ac:spMkLst>
        </pc:spChg>
        <pc:spChg chg="add del mod">
          <ac:chgData name="Andreas Dim" userId="866b12aa-3e45-4b36-93f5-7b30f9043169" providerId="ADAL" clId="{0D1ABA88-8EA4-454D-AD1B-6BB4FC7A27FC}" dt="2024-09-17T14:09:52.748" v="2712" actId="478"/>
          <ac:spMkLst>
            <pc:docMk/>
            <pc:sldMk cId="0" sldId="286"/>
            <ac:spMk id="41986" creationId="{E335DD5E-1C4E-D263-C44F-18E45C9A7CE4}"/>
          </ac:spMkLst>
        </pc:spChg>
        <pc:picChg chg="add mod">
          <ac:chgData name="Andreas Dim" userId="866b12aa-3e45-4b36-93f5-7b30f9043169" providerId="ADAL" clId="{0D1ABA88-8EA4-454D-AD1B-6BB4FC7A27FC}" dt="2024-09-17T14:12:50.217" v="2792" actId="1076"/>
          <ac:picMkLst>
            <pc:docMk/>
            <pc:sldMk cId="0" sldId="286"/>
            <ac:picMk id="24" creationId="{CF345768-CB27-81B8-4F48-FA14BFABE831}"/>
          </ac:picMkLst>
        </pc:picChg>
        <pc:picChg chg="add del mod">
          <ac:chgData name="Andreas Dim" userId="866b12aa-3e45-4b36-93f5-7b30f9043169" providerId="ADAL" clId="{0D1ABA88-8EA4-454D-AD1B-6BB4FC7A27FC}" dt="2024-09-17T14:12:49.024" v="2791" actId="1076"/>
          <ac:picMkLst>
            <pc:docMk/>
            <pc:sldMk cId="0" sldId="286"/>
            <ac:picMk id="26" creationId="{E181BE7A-5A18-A9E7-BA6D-EC6D21ED55C5}"/>
          </ac:picMkLst>
        </pc:picChg>
        <pc:picChg chg="add del mod">
          <ac:chgData name="Andreas Dim" userId="866b12aa-3e45-4b36-93f5-7b30f9043169" providerId="ADAL" clId="{0D1ABA88-8EA4-454D-AD1B-6BB4FC7A27FC}" dt="2024-09-17T14:12:19.353" v="2784" actId="478"/>
          <ac:picMkLst>
            <pc:docMk/>
            <pc:sldMk cId="0" sldId="286"/>
            <ac:picMk id="4098" creationId="{08424C25-8EAF-5F29-3DF0-57B81F4252B7}"/>
          </ac:picMkLst>
        </pc:picChg>
        <pc:picChg chg="add mod">
          <ac:chgData name="Andreas Dim" userId="866b12aa-3e45-4b36-93f5-7b30f9043169" providerId="ADAL" clId="{0D1ABA88-8EA4-454D-AD1B-6BB4FC7A27FC}" dt="2024-09-17T14:12:52.058" v="2793" actId="1076"/>
          <ac:picMkLst>
            <pc:docMk/>
            <pc:sldMk cId="0" sldId="286"/>
            <ac:picMk id="4100" creationId="{70F83EFD-EF5F-4E5A-9649-9DDFF2E25DBE}"/>
          </ac:picMkLst>
        </pc:picChg>
        <pc:picChg chg="add del mod">
          <ac:chgData name="Andreas Dim" userId="866b12aa-3e45-4b36-93f5-7b30f9043169" providerId="ADAL" clId="{0D1ABA88-8EA4-454D-AD1B-6BB4FC7A27FC}" dt="2024-09-17T14:09:52.547" v="2706" actId="478"/>
          <ac:picMkLst>
            <pc:docMk/>
            <pc:sldMk cId="0" sldId="286"/>
            <ac:picMk id="41988" creationId="{99206F7F-F425-C380-33AC-554410CC3C39}"/>
          </ac:picMkLst>
        </pc:picChg>
        <pc:cxnChg chg="add del mod">
          <ac:chgData name="Andreas Dim" userId="866b12aa-3e45-4b36-93f5-7b30f9043169" providerId="ADAL" clId="{0D1ABA88-8EA4-454D-AD1B-6BB4FC7A27FC}" dt="2024-09-17T14:09:52.623" v="2708" actId="478"/>
          <ac:cxnSpMkLst>
            <pc:docMk/>
            <pc:sldMk cId="0" sldId="286"/>
            <ac:cxnSpMk id="5" creationId="{51A310A5-ED50-8461-E8AE-3EB984360AAA}"/>
          </ac:cxnSpMkLst>
        </pc:cxnChg>
        <pc:cxnChg chg="add del mod">
          <ac:chgData name="Andreas Dim" userId="866b12aa-3e45-4b36-93f5-7b30f9043169" providerId="ADAL" clId="{0D1ABA88-8EA4-454D-AD1B-6BB4FC7A27FC}" dt="2024-09-17T14:09:52.623" v="2708" actId="478"/>
          <ac:cxnSpMkLst>
            <pc:docMk/>
            <pc:sldMk cId="0" sldId="286"/>
            <ac:cxnSpMk id="10" creationId="{ECFEF831-F54C-0EDF-8B0C-4EEC9A0CE5DA}"/>
          </ac:cxnSpMkLst>
        </pc:cxnChg>
        <pc:cxnChg chg="add del mod">
          <ac:chgData name="Andreas Dim" userId="866b12aa-3e45-4b36-93f5-7b30f9043169" providerId="ADAL" clId="{0D1ABA88-8EA4-454D-AD1B-6BB4FC7A27FC}" dt="2024-09-17T14:09:52.623" v="2708" actId="478"/>
          <ac:cxnSpMkLst>
            <pc:docMk/>
            <pc:sldMk cId="0" sldId="286"/>
            <ac:cxnSpMk id="17" creationId="{B942B398-A9B0-F012-78DF-CA5C096ED880}"/>
          </ac:cxnSpMkLst>
        </pc:cxnChg>
      </pc:sldChg>
      <pc:sldChg chg="modSp mod ord">
        <pc:chgData name="Andreas Dim" userId="866b12aa-3e45-4b36-93f5-7b30f9043169" providerId="ADAL" clId="{0D1ABA88-8EA4-454D-AD1B-6BB4FC7A27FC}" dt="2024-09-17T15:01:09.228" v="4414" actId="20577"/>
        <pc:sldMkLst>
          <pc:docMk/>
          <pc:sldMk cId="0" sldId="292"/>
        </pc:sldMkLst>
        <pc:spChg chg="mod">
          <ac:chgData name="Andreas Dim" userId="866b12aa-3e45-4b36-93f5-7b30f9043169" providerId="ADAL" clId="{0D1ABA88-8EA4-454D-AD1B-6BB4FC7A27FC}" dt="2024-09-17T15:01:09.228" v="4414" actId="20577"/>
          <ac:spMkLst>
            <pc:docMk/>
            <pc:sldMk cId="0" sldId="292"/>
            <ac:spMk id="3" creationId="{AD48EFC0-714D-A48B-8D33-7A18434C4C0E}"/>
          </ac:spMkLst>
        </pc:spChg>
      </pc:sldChg>
      <pc:sldChg chg="addSp delSp modSp mod">
        <pc:chgData name="Andreas Dim" userId="866b12aa-3e45-4b36-93f5-7b30f9043169" providerId="ADAL" clId="{0D1ABA88-8EA4-454D-AD1B-6BB4FC7A27FC}" dt="2024-09-17T11:40:15.422" v="299" actId="1076"/>
        <pc:sldMkLst>
          <pc:docMk/>
          <pc:sldMk cId="1590805597" sldId="419"/>
        </pc:sldMkLst>
        <pc:spChg chg="add mod">
          <ac:chgData name="Andreas Dim" userId="866b12aa-3e45-4b36-93f5-7b30f9043169" providerId="ADAL" clId="{0D1ABA88-8EA4-454D-AD1B-6BB4FC7A27FC}" dt="2024-09-17T11:40:15.422" v="299" actId="1076"/>
          <ac:spMkLst>
            <pc:docMk/>
            <pc:sldMk cId="1590805597" sldId="419"/>
            <ac:spMk id="7" creationId="{36EC18EB-C217-E48D-5350-2AB95B4B2CB0}"/>
          </ac:spMkLst>
        </pc:spChg>
        <pc:spChg chg="mod ord">
          <ac:chgData name="Andreas Dim" userId="866b12aa-3e45-4b36-93f5-7b30f9043169" providerId="ADAL" clId="{0D1ABA88-8EA4-454D-AD1B-6BB4FC7A27FC}" dt="2024-09-17T11:40:15.422" v="299" actId="1076"/>
          <ac:spMkLst>
            <pc:docMk/>
            <pc:sldMk cId="1590805597" sldId="419"/>
            <ac:spMk id="8" creationId="{E5FF4EB7-317A-7B24-F04B-1C2ED43D02FB}"/>
          </ac:spMkLst>
        </pc:spChg>
        <pc:picChg chg="add mod">
          <ac:chgData name="Andreas Dim" userId="866b12aa-3e45-4b36-93f5-7b30f9043169" providerId="ADAL" clId="{0D1ABA88-8EA4-454D-AD1B-6BB4FC7A27FC}" dt="2024-09-17T11:40:15.422" v="299" actId="1076"/>
          <ac:picMkLst>
            <pc:docMk/>
            <pc:sldMk cId="1590805597" sldId="419"/>
            <ac:picMk id="6" creationId="{730D3D55-8C0A-FC85-8D69-770ABED47CAE}"/>
          </ac:picMkLst>
        </pc:picChg>
        <pc:picChg chg="del">
          <ac:chgData name="Andreas Dim" userId="866b12aa-3e45-4b36-93f5-7b30f9043169" providerId="ADAL" clId="{0D1ABA88-8EA4-454D-AD1B-6BB4FC7A27FC}" dt="2024-09-17T11:39:22.735" v="285" actId="478"/>
          <ac:picMkLst>
            <pc:docMk/>
            <pc:sldMk cId="1590805597" sldId="419"/>
            <ac:picMk id="12" creationId="{E0B5A10F-3B23-E028-D22C-CBBCD3709299}"/>
          </ac:picMkLst>
        </pc:picChg>
        <pc:picChg chg="del">
          <ac:chgData name="Andreas Dim" userId="866b12aa-3e45-4b36-93f5-7b30f9043169" providerId="ADAL" clId="{0D1ABA88-8EA4-454D-AD1B-6BB4FC7A27FC}" dt="2024-09-17T11:39:24.460" v="286" actId="478"/>
          <ac:picMkLst>
            <pc:docMk/>
            <pc:sldMk cId="1590805597" sldId="419"/>
            <ac:picMk id="7170" creationId="{DD7B3116-6009-FDFA-DE38-9FFC73E65932}"/>
          </ac:picMkLst>
        </pc:picChg>
      </pc:sldChg>
      <pc:sldChg chg="ord">
        <pc:chgData name="Andreas Dim" userId="866b12aa-3e45-4b36-93f5-7b30f9043169" providerId="ADAL" clId="{0D1ABA88-8EA4-454D-AD1B-6BB4FC7A27FC}" dt="2024-09-17T11:42:54.373" v="568"/>
        <pc:sldMkLst>
          <pc:docMk/>
          <pc:sldMk cId="537246138" sldId="420"/>
        </pc:sldMkLst>
      </pc:sldChg>
      <pc:sldChg chg="delSp modSp mod ord">
        <pc:chgData name="Andreas Dim" userId="866b12aa-3e45-4b36-93f5-7b30f9043169" providerId="ADAL" clId="{0D1ABA88-8EA4-454D-AD1B-6BB4FC7A27FC}" dt="2024-09-17T14:20:06.617" v="2983" actId="20577"/>
        <pc:sldMkLst>
          <pc:docMk/>
          <pc:sldMk cId="1483457005" sldId="430"/>
        </pc:sldMkLst>
        <pc:spChg chg="mod">
          <ac:chgData name="Andreas Dim" userId="866b12aa-3e45-4b36-93f5-7b30f9043169" providerId="ADAL" clId="{0D1ABA88-8EA4-454D-AD1B-6BB4FC7A27FC}" dt="2024-09-17T14:20:06.617" v="2983" actId="20577"/>
          <ac:spMkLst>
            <pc:docMk/>
            <pc:sldMk cId="1483457005" sldId="430"/>
            <ac:spMk id="2" creationId="{0454B1B5-E669-AF49-A0AE-547CF39A83F4}"/>
          </ac:spMkLst>
        </pc:spChg>
        <pc:spChg chg="del">
          <ac:chgData name="Andreas Dim" userId="866b12aa-3e45-4b36-93f5-7b30f9043169" providerId="ADAL" clId="{0D1ABA88-8EA4-454D-AD1B-6BB4FC7A27FC}" dt="2024-09-17T12:15:38.803" v="648" actId="478"/>
          <ac:spMkLst>
            <pc:docMk/>
            <pc:sldMk cId="1483457005" sldId="430"/>
            <ac:spMk id="5" creationId="{88C5DAED-DDB1-EA4E-A990-B55DC52ADACB}"/>
          </ac:spMkLst>
        </pc:spChg>
      </pc:sldChg>
      <pc:sldChg chg="ord">
        <pc:chgData name="Andreas Dim" userId="866b12aa-3e45-4b36-93f5-7b30f9043169" providerId="ADAL" clId="{0D1ABA88-8EA4-454D-AD1B-6BB4FC7A27FC}" dt="2024-09-17T12:14:04.767" v="609"/>
        <pc:sldMkLst>
          <pc:docMk/>
          <pc:sldMk cId="1690118618" sldId="432"/>
        </pc:sldMkLst>
      </pc:sldChg>
      <pc:sldChg chg="modSp mod">
        <pc:chgData name="Andreas Dim" userId="866b12aa-3e45-4b36-93f5-7b30f9043169" providerId="ADAL" clId="{0D1ABA88-8EA4-454D-AD1B-6BB4FC7A27FC}" dt="2024-09-17T12:50:17.566" v="1916" actId="20577"/>
        <pc:sldMkLst>
          <pc:docMk/>
          <pc:sldMk cId="1515379675" sldId="433"/>
        </pc:sldMkLst>
        <pc:spChg chg="mod">
          <ac:chgData name="Andreas Dim" userId="866b12aa-3e45-4b36-93f5-7b30f9043169" providerId="ADAL" clId="{0D1ABA88-8EA4-454D-AD1B-6BB4FC7A27FC}" dt="2024-09-17T12:50:17.566" v="1916" actId="20577"/>
          <ac:spMkLst>
            <pc:docMk/>
            <pc:sldMk cId="1515379675" sldId="433"/>
            <ac:spMk id="39938" creationId="{69C795AA-D207-0202-68C1-EC33CC1DD75A}"/>
          </ac:spMkLst>
        </pc:spChg>
      </pc:sldChg>
      <pc:sldChg chg="del">
        <pc:chgData name="Andreas Dim" userId="866b12aa-3e45-4b36-93f5-7b30f9043169" providerId="ADAL" clId="{0D1ABA88-8EA4-454D-AD1B-6BB4FC7A27FC}" dt="2024-09-17T12:26:25.474" v="973" actId="47"/>
        <pc:sldMkLst>
          <pc:docMk/>
          <pc:sldMk cId="65919336" sldId="435"/>
        </pc:sldMkLst>
      </pc:sldChg>
      <pc:sldChg chg="modSp mod">
        <pc:chgData name="Andreas Dim" userId="866b12aa-3e45-4b36-93f5-7b30f9043169" providerId="ADAL" clId="{0D1ABA88-8EA4-454D-AD1B-6BB4FC7A27FC}" dt="2024-09-17T12:36:10.666" v="1387" actId="20577"/>
        <pc:sldMkLst>
          <pc:docMk/>
          <pc:sldMk cId="3106483252" sldId="437"/>
        </pc:sldMkLst>
        <pc:spChg chg="mod">
          <ac:chgData name="Andreas Dim" userId="866b12aa-3e45-4b36-93f5-7b30f9043169" providerId="ADAL" clId="{0D1ABA88-8EA4-454D-AD1B-6BB4FC7A27FC}" dt="2024-09-17T12:36:10.666" v="1387" actId="20577"/>
          <ac:spMkLst>
            <pc:docMk/>
            <pc:sldMk cId="3106483252" sldId="437"/>
            <ac:spMk id="5" creationId="{45A2C9C9-9096-BF12-90E4-911AA941AB9B}"/>
          </ac:spMkLst>
        </pc:spChg>
        <pc:picChg chg="mod">
          <ac:chgData name="Andreas Dim" userId="866b12aa-3e45-4b36-93f5-7b30f9043169" providerId="ADAL" clId="{0D1ABA88-8EA4-454D-AD1B-6BB4FC7A27FC}" dt="2024-09-17T12:35:39.970" v="1267" actId="1076"/>
          <ac:picMkLst>
            <pc:docMk/>
            <pc:sldMk cId="3106483252" sldId="437"/>
            <ac:picMk id="2050" creationId="{7E91ECEB-DE9B-66E2-BC80-6A0249675DC4}"/>
          </ac:picMkLst>
        </pc:picChg>
      </pc:sldChg>
      <pc:sldChg chg="modSp mod">
        <pc:chgData name="Andreas Dim" userId="866b12aa-3e45-4b36-93f5-7b30f9043169" providerId="ADAL" clId="{0D1ABA88-8EA4-454D-AD1B-6BB4FC7A27FC}" dt="2024-09-17T12:19:26.846" v="659" actId="20577"/>
        <pc:sldMkLst>
          <pc:docMk/>
          <pc:sldMk cId="1722963271" sldId="440"/>
        </pc:sldMkLst>
        <pc:spChg chg="mod">
          <ac:chgData name="Andreas Dim" userId="866b12aa-3e45-4b36-93f5-7b30f9043169" providerId="ADAL" clId="{0D1ABA88-8EA4-454D-AD1B-6BB4FC7A27FC}" dt="2024-09-17T12:19:26.846" v="659" actId="20577"/>
          <ac:spMkLst>
            <pc:docMk/>
            <pc:sldMk cId="1722963271" sldId="440"/>
            <ac:spMk id="40961" creationId="{849193C7-4A6C-4FBD-7C04-CB2687CDD7CE}"/>
          </ac:spMkLst>
        </pc:spChg>
        <pc:spChg chg="mod">
          <ac:chgData name="Andreas Dim" userId="866b12aa-3e45-4b36-93f5-7b30f9043169" providerId="ADAL" clId="{0D1ABA88-8EA4-454D-AD1B-6BB4FC7A27FC}" dt="2024-09-17T12:18:05.112" v="650" actId="2711"/>
          <ac:spMkLst>
            <pc:docMk/>
            <pc:sldMk cId="1722963271" sldId="440"/>
            <ac:spMk id="40962" creationId="{78283191-F7F4-5ACF-5565-8F81DB52ADA2}"/>
          </ac:spMkLst>
        </pc:spChg>
      </pc:sldChg>
      <pc:sldChg chg="modSp mod">
        <pc:chgData name="Andreas Dim" userId="866b12aa-3e45-4b36-93f5-7b30f9043169" providerId="ADAL" clId="{0D1ABA88-8EA4-454D-AD1B-6BB4FC7A27FC}" dt="2024-09-18T05:30:54.002" v="5429" actId="113"/>
        <pc:sldMkLst>
          <pc:docMk/>
          <pc:sldMk cId="1061323908" sldId="441"/>
        </pc:sldMkLst>
        <pc:spChg chg="mod">
          <ac:chgData name="Andreas Dim" userId="866b12aa-3e45-4b36-93f5-7b30f9043169" providerId="ADAL" clId="{0D1ABA88-8EA4-454D-AD1B-6BB4FC7A27FC}" dt="2024-09-18T05:30:54.002" v="5429" actId="113"/>
          <ac:spMkLst>
            <pc:docMk/>
            <pc:sldMk cId="1061323908" sldId="441"/>
            <ac:spMk id="40962" creationId="{78283191-F7F4-5ACF-5565-8F81DB52ADA2}"/>
          </ac:spMkLst>
        </pc:spChg>
      </pc:sldChg>
      <pc:sldChg chg="modSp mod">
        <pc:chgData name="Andreas Dim" userId="866b12aa-3e45-4b36-93f5-7b30f9043169" providerId="ADAL" clId="{0D1ABA88-8EA4-454D-AD1B-6BB4FC7A27FC}" dt="2024-09-17T12:35:17.331" v="1265" actId="20577"/>
        <pc:sldMkLst>
          <pc:docMk/>
          <pc:sldMk cId="4088491961" sldId="442"/>
        </pc:sldMkLst>
        <pc:spChg chg="mod">
          <ac:chgData name="Andreas Dim" userId="866b12aa-3e45-4b36-93f5-7b30f9043169" providerId="ADAL" clId="{0D1ABA88-8EA4-454D-AD1B-6BB4FC7A27FC}" dt="2024-09-17T12:35:17.331" v="1265" actId="20577"/>
          <ac:spMkLst>
            <pc:docMk/>
            <pc:sldMk cId="4088491961" sldId="442"/>
            <ac:spMk id="40962" creationId="{78283191-F7F4-5ACF-5565-8F81DB52ADA2}"/>
          </ac:spMkLst>
        </pc:spChg>
      </pc:sldChg>
      <pc:sldChg chg="modSp mod">
        <pc:chgData name="Andreas Dim" userId="866b12aa-3e45-4b36-93f5-7b30f9043169" providerId="ADAL" clId="{0D1ABA88-8EA4-454D-AD1B-6BB4FC7A27FC}" dt="2024-09-17T15:22:05.385" v="5328" actId="20577"/>
        <pc:sldMkLst>
          <pc:docMk/>
          <pc:sldMk cId="2650302029" sldId="443"/>
        </pc:sldMkLst>
        <pc:spChg chg="mod">
          <ac:chgData name="Andreas Dim" userId="866b12aa-3e45-4b36-93f5-7b30f9043169" providerId="ADAL" clId="{0D1ABA88-8EA4-454D-AD1B-6BB4FC7A27FC}" dt="2024-09-17T15:22:05.385" v="5328" actId="20577"/>
          <ac:spMkLst>
            <pc:docMk/>
            <pc:sldMk cId="2650302029" sldId="443"/>
            <ac:spMk id="5" creationId="{45A2C9C9-9096-BF12-90E4-911AA941AB9B}"/>
          </ac:spMkLst>
        </pc:spChg>
        <pc:spChg chg="mod">
          <ac:chgData name="Andreas Dim" userId="866b12aa-3e45-4b36-93f5-7b30f9043169" providerId="ADAL" clId="{0D1ABA88-8EA4-454D-AD1B-6BB4FC7A27FC}" dt="2024-09-17T15:21:46.389" v="5276" actId="1076"/>
          <ac:spMkLst>
            <pc:docMk/>
            <pc:sldMk cId="2650302029" sldId="443"/>
            <ac:spMk id="6" creationId="{2AB4279E-6842-9897-DE81-7EE4055D48D6}"/>
          </ac:spMkLst>
        </pc:spChg>
        <pc:grpChg chg="mod">
          <ac:chgData name="Andreas Dim" userId="866b12aa-3e45-4b36-93f5-7b30f9043169" providerId="ADAL" clId="{0D1ABA88-8EA4-454D-AD1B-6BB4FC7A27FC}" dt="2024-09-17T15:21:46.389" v="5276" actId="1076"/>
          <ac:grpSpMkLst>
            <pc:docMk/>
            <pc:sldMk cId="2650302029" sldId="443"/>
            <ac:grpSpMk id="7" creationId="{5E9F8A7C-B797-265A-DD50-60DD24115D2D}"/>
          </ac:grpSpMkLst>
        </pc:grpChg>
        <pc:picChg chg="mod">
          <ac:chgData name="Andreas Dim" userId="866b12aa-3e45-4b36-93f5-7b30f9043169" providerId="ADAL" clId="{0D1ABA88-8EA4-454D-AD1B-6BB4FC7A27FC}" dt="2024-09-17T15:21:46.389" v="5276" actId="1076"/>
          <ac:picMkLst>
            <pc:docMk/>
            <pc:sldMk cId="2650302029" sldId="443"/>
            <ac:picMk id="9218" creationId="{6F14271B-3D02-054F-9AB9-D253E0C2AE30}"/>
          </ac:picMkLst>
        </pc:picChg>
      </pc:sldChg>
      <pc:sldChg chg="modSp mod">
        <pc:chgData name="Andreas Dim" userId="866b12aa-3e45-4b36-93f5-7b30f9043169" providerId="ADAL" clId="{0D1ABA88-8EA4-454D-AD1B-6BB4FC7A27FC}" dt="2024-09-17T12:37:42.249" v="1502" actId="113"/>
        <pc:sldMkLst>
          <pc:docMk/>
          <pc:sldMk cId="2706538868" sldId="445"/>
        </pc:sldMkLst>
        <pc:spChg chg="mod">
          <ac:chgData name="Andreas Dim" userId="866b12aa-3e45-4b36-93f5-7b30f9043169" providerId="ADAL" clId="{0D1ABA88-8EA4-454D-AD1B-6BB4FC7A27FC}" dt="2024-09-17T12:37:42.249" v="1502" actId="113"/>
          <ac:spMkLst>
            <pc:docMk/>
            <pc:sldMk cId="2706538868" sldId="445"/>
            <ac:spMk id="5" creationId="{45A2C9C9-9096-BF12-90E4-911AA941AB9B}"/>
          </ac:spMkLst>
        </pc:spChg>
      </pc:sldChg>
      <pc:sldChg chg="delSp modSp add mod">
        <pc:chgData name="Andreas Dim" userId="866b12aa-3e45-4b36-93f5-7b30f9043169" providerId="ADAL" clId="{0D1ABA88-8EA4-454D-AD1B-6BB4FC7A27FC}" dt="2024-09-17T12:14:47.143" v="647" actId="20577"/>
        <pc:sldMkLst>
          <pc:docMk/>
          <pc:sldMk cId="3622863402" sldId="447"/>
        </pc:sldMkLst>
        <pc:spChg chg="mod">
          <ac:chgData name="Andreas Dim" userId="866b12aa-3e45-4b36-93f5-7b30f9043169" providerId="ADAL" clId="{0D1ABA88-8EA4-454D-AD1B-6BB4FC7A27FC}" dt="2024-09-17T12:14:47.143" v="647" actId="20577"/>
          <ac:spMkLst>
            <pc:docMk/>
            <pc:sldMk cId="3622863402" sldId="447"/>
            <ac:spMk id="3" creationId="{8BC9F0A2-7FEA-A0A3-4732-A14F011FC37E}"/>
          </ac:spMkLst>
        </pc:spChg>
        <pc:picChg chg="del mod">
          <ac:chgData name="Andreas Dim" userId="866b12aa-3e45-4b36-93f5-7b30f9043169" providerId="ADAL" clId="{0D1ABA88-8EA4-454D-AD1B-6BB4FC7A27FC}" dt="2024-09-17T11:32:15.824" v="248" actId="478"/>
          <ac:picMkLst>
            <pc:docMk/>
            <pc:sldMk cId="3622863402" sldId="447"/>
            <ac:picMk id="7" creationId="{EA92B3EA-248C-EA5C-0AE0-161DB45DE0E4}"/>
          </ac:picMkLst>
        </pc:picChg>
      </pc:sldChg>
      <pc:sldChg chg="addSp delSp modSp add del mod ord">
        <pc:chgData name="Andreas Dim" userId="866b12aa-3e45-4b36-93f5-7b30f9043169" providerId="ADAL" clId="{0D1ABA88-8EA4-454D-AD1B-6BB4FC7A27FC}" dt="2024-09-17T12:23:43.414" v="933" actId="47"/>
        <pc:sldMkLst>
          <pc:docMk/>
          <pc:sldMk cId="632578218" sldId="448"/>
        </pc:sldMkLst>
        <pc:spChg chg="del">
          <ac:chgData name="Andreas Dim" userId="866b12aa-3e45-4b36-93f5-7b30f9043169" providerId="ADAL" clId="{0D1ABA88-8EA4-454D-AD1B-6BB4FC7A27FC}" dt="2024-09-17T11:31:34.917" v="241" actId="478"/>
          <ac:spMkLst>
            <pc:docMk/>
            <pc:sldMk cId="632578218" sldId="448"/>
            <ac:spMk id="3" creationId="{8BC9F0A2-7FEA-A0A3-4732-A14F011FC37E}"/>
          </ac:spMkLst>
        </pc:spChg>
        <pc:spChg chg="add del mod">
          <ac:chgData name="Andreas Dim" userId="866b12aa-3e45-4b36-93f5-7b30f9043169" providerId="ADAL" clId="{0D1ABA88-8EA4-454D-AD1B-6BB4FC7A27FC}" dt="2024-09-17T11:31:39.767" v="242" actId="478"/>
          <ac:spMkLst>
            <pc:docMk/>
            <pc:sldMk cId="632578218" sldId="448"/>
            <ac:spMk id="6" creationId="{14AFD9BA-CE3A-2C69-EEF5-77530B6D3029}"/>
          </ac:spMkLst>
        </pc:spChg>
        <pc:spChg chg="mod">
          <ac:chgData name="Andreas Dim" userId="866b12aa-3e45-4b36-93f5-7b30f9043169" providerId="ADAL" clId="{0D1ABA88-8EA4-454D-AD1B-6BB4FC7A27FC}" dt="2024-09-17T11:32:30.627" v="284" actId="20577"/>
          <ac:spMkLst>
            <pc:docMk/>
            <pc:sldMk cId="632578218" sldId="448"/>
            <ac:spMk id="32769" creationId="{6B9F309E-387E-C88F-E168-BEDB1923518B}"/>
          </ac:spMkLst>
        </pc:spChg>
        <pc:picChg chg="mod modCrop">
          <ac:chgData name="Andreas Dim" userId="866b12aa-3e45-4b36-93f5-7b30f9043169" providerId="ADAL" clId="{0D1ABA88-8EA4-454D-AD1B-6BB4FC7A27FC}" dt="2024-09-17T11:32:12.148" v="247" actId="1076"/>
          <ac:picMkLst>
            <pc:docMk/>
            <pc:sldMk cId="632578218" sldId="448"/>
            <ac:picMk id="7" creationId="{EA92B3EA-248C-EA5C-0AE0-161DB45DE0E4}"/>
          </ac:picMkLst>
        </pc:picChg>
      </pc:sldChg>
      <pc:sldChg chg="addSp delSp modSp add mod">
        <pc:chgData name="Andreas Dim" userId="866b12aa-3e45-4b36-93f5-7b30f9043169" providerId="ADAL" clId="{0D1ABA88-8EA4-454D-AD1B-6BB4FC7A27FC}" dt="2024-09-18T05:30:01.763" v="5428" actId="1076"/>
        <pc:sldMkLst>
          <pc:docMk/>
          <pc:sldMk cId="160507081" sldId="449"/>
        </pc:sldMkLst>
        <pc:spChg chg="mod">
          <ac:chgData name="Andreas Dim" userId="866b12aa-3e45-4b36-93f5-7b30f9043169" providerId="ADAL" clId="{0D1ABA88-8EA4-454D-AD1B-6BB4FC7A27FC}" dt="2024-09-17T11:40:36.838" v="361" actId="20577"/>
          <ac:spMkLst>
            <pc:docMk/>
            <pc:sldMk cId="160507081" sldId="449"/>
            <ac:spMk id="5" creationId="{A2B438C5-78D3-BA45-8598-54344CD4802A}"/>
          </ac:spMkLst>
        </pc:spChg>
        <pc:spChg chg="del">
          <ac:chgData name="Andreas Dim" userId="866b12aa-3e45-4b36-93f5-7b30f9043169" providerId="ADAL" clId="{0D1ABA88-8EA4-454D-AD1B-6BB4FC7A27FC}" dt="2024-09-17T11:40:41.888" v="363" actId="478"/>
          <ac:spMkLst>
            <pc:docMk/>
            <pc:sldMk cId="160507081" sldId="449"/>
            <ac:spMk id="7" creationId="{36EC18EB-C217-E48D-5350-2AB95B4B2CB0}"/>
          </ac:spMkLst>
        </pc:spChg>
        <pc:spChg chg="del">
          <ac:chgData name="Andreas Dim" userId="866b12aa-3e45-4b36-93f5-7b30f9043169" providerId="ADAL" clId="{0D1ABA88-8EA4-454D-AD1B-6BB4FC7A27FC}" dt="2024-09-17T11:40:41.888" v="363" actId="478"/>
          <ac:spMkLst>
            <pc:docMk/>
            <pc:sldMk cId="160507081" sldId="449"/>
            <ac:spMk id="8" creationId="{E5FF4EB7-317A-7B24-F04B-1C2ED43D02FB}"/>
          </ac:spMkLst>
        </pc:spChg>
        <pc:spChg chg="add del mod">
          <ac:chgData name="Andreas Dim" userId="866b12aa-3e45-4b36-93f5-7b30f9043169" providerId="ADAL" clId="{0D1ABA88-8EA4-454D-AD1B-6BB4FC7A27FC}" dt="2024-09-18T05:29:20.336" v="5422" actId="478"/>
          <ac:spMkLst>
            <pc:docMk/>
            <pc:sldMk cId="160507081" sldId="449"/>
            <ac:spMk id="10" creationId="{8CD9A173-7090-54D7-4BB1-B88F78372603}"/>
          </ac:spMkLst>
        </pc:spChg>
        <pc:spChg chg="mod">
          <ac:chgData name="Andreas Dim" userId="866b12aa-3e45-4b36-93f5-7b30f9043169" providerId="ADAL" clId="{0D1ABA88-8EA4-454D-AD1B-6BB4FC7A27FC}" dt="2024-09-17T11:42:36.243" v="562" actId="20577"/>
          <ac:spMkLst>
            <pc:docMk/>
            <pc:sldMk cId="160507081" sldId="449"/>
            <ac:spMk id="11" creationId="{40E51109-78B8-DC31-CD04-565EFBC8BDA9}"/>
          </ac:spMkLst>
        </pc:spChg>
        <pc:picChg chg="del">
          <ac:chgData name="Andreas Dim" userId="866b12aa-3e45-4b36-93f5-7b30f9043169" providerId="ADAL" clId="{0D1ABA88-8EA4-454D-AD1B-6BB4FC7A27FC}" dt="2024-09-17T11:40:38.811" v="362" actId="478"/>
          <ac:picMkLst>
            <pc:docMk/>
            <pc:sldMk cId="160507081" sldId="449"/>
            <ac:picMk id="6" creationId="{730D3D55-8C0A-FC85-8D69-770ABED47CAE}"/>
          </ac:picMkLst>
        </pc:picChg>
        <pc:picChg chg="add del mod">
          <ac:chgData name="Andreas Dim" userId="866b12aa-3e45-4b36-93f5-7b30f9043169" providerId="ADAL" clId="{0D1ABA88-8EA4-454D-AD1B-6BB4FC7A27FC}" dt="2024-09-18T05:29:20.751" v="5423" actId="478"/>
          <ac:picMkLst>
            <pc:docMk/>
            <pc:sldMk cId="160507081" sldId="449"/>
            <ac:picMk id="9" creationId="{8CFDC785-6333-AD51-3B6C-52AF7B95C1FF}"/>
          </ac:picMkLst>
        </pc:picChg>
        <pc:picChg chg="add mod">
          <ac:chgData name="Andreas Dim" userId="866b12aa-3e45-4b36-93f5-7b30f9043169" providerId="ADAL" clId="{0D1ABA88-8EA4-454D-AD1B-6BB4FC7A27FC}" dt="2024-09-18T05:30:01.763" v="5428" actId="1076"/>
          <ac:picMkLst>
            <pc:docMk/>
            <pc:sldMk cId="160507081" sldId="449"/>
            <ac:picMk id="2050" creationId="{9D823FC3-D011-93D0-0B5C-7CA3C3CBA379}"/>
          </ac:picMkLst>
        </pc:picChg>
      </pc:sldChg>
      <pc:sldChg chg="modSp add mod">
        <pc:chgData name="Andreas Dim" userId="866b12aa-3e45-4b36-93f5-7b30f9043169" providerId="ADAL" clId="{0D1ABA88-8EA4-454D-AD1B-6BB4FC7A27FC}" dt="2024-09-17T14:19:48.668" v="2960" actId="20577"/>
        <pc:sldMkLst>
          <pc:docMk/>
          <pc:sldMk cId="3268627545" sldId="450"/>
        </pc:sldMkLst>
        <pc:spChg chg="mod">
          <ac:chgData name="Andreas Dim" userId="866b12aa-3e45-4b36-93f5-7b30f9043169" providerId="ADAL" clId="{0D1ABA88-8EA4-454D-AD1B-6BB4FC7A27FC}" dt="2024-09-17T14:19:48.668" v="2960" actId="20577"/>
          <ac:spMkLst>
            <pc:docMk/>
            <pc:sldMk cId="3268627545" sldId="450"/>
            <ac:spMk id="2" creationId="{0454B1B5-E669-AF49-A0AE-547CF39A83F4}"/>
          </ac:spMkLst>
        </pc:spChg>
      </pc:sldChg>
      <pc:sldChg chg="addSp delSp modSp add mod ord">
        <pc:chgData name="Andreas Dim" userId="866b12aa-3e45-4b36-93f5-7b30f9043169" providerId="ADAL" clId="{0D1ABA88-8EA4-454D-AD1B-6BB4FC7A27FC}" dt="2024-09-17T12:41:51.613" v="1855" actId="20577"/>
        <pc:sldMkLst>
          <pc:docMk/>
          <pc:sldMk cId="2364623681" sldId="451"/>
        </pc:sldMkLst>
        <pc:spChg chg="add del mod">
          <ac:chgData name="Andreas Dim" userId="866b12aa-3e45-4b36-93f5-7b30f9043169" providerId="ADAL" clId="{0D1ABA88-8EA4-454D-AD1B-6BB4FC7A27FC}" dt="2024-09-17T12:33:04.153" v="996" actId="478"/>
          <ac:spMkLst>
            <pc:docMk/>
            <pc:sldMk cId="2364623681" sldId="451"/>
            <ac:spMk id="5" creationId="{8B189751-422E-A899-06E5-46FFE960D04B}"/>
          </ac:spMkLst>
        </pc:spChg>
        <pc:spChg chg="add">
          <ac:chgData name="Andreas Dim" userId="866b12aa-3e45-4b36-93f5-7b30f9043169" providerId="ADAL" clId="{0D1ABA88-8EA4-454D-AD1B-6BB4FC7A27FC}" dt="2024-09-17T12:32:58.851" v="994"/>
          <ac:spMkLst>
            <pc:docMk/>
            <pc:sldMk cId="2364623681" sldId="451"/>
            <ac:spMk id="6" creationId="{D7C24A41-50E2-F05C-8660-0EC34D7C6398}"/>
          </ac:spMkLst>
        </pc:spChg>
        <pc:spChg chg="del mod">
          <ac:chgData name="Andreas Dim" userId="866b12aa-3e45-4b36-93f5-7b30f9043169" providerId="ADAL" clId="{0D1ABA88-8EA4-454D-AD1B-6BB4FC7A27FC}" dt="2024-09-17T12:27:02.868" v="992" actId="478"/>
          <ac:spMkLst>
            <pc:docMk/>
            <pc:sldMk cId="2364623681" sldId="451"/>
            <ac:spMk id="7" creationId="{6C60F6D7-C7FA-51D1-358F-53C55546B359}"/>
          </ac:spMkLst>
        </pc:spChg>
        <pc:spChg chg="mod">
          <ac:chgData name="Andreas Dim" userId="866b12aa-3e45-4b36-93f5-7b30f9043169" providerId="ADAL" clId="{0D1ABA88-8EA4-454D-AD1B-6BB4FC7A27FC}" dt="2024-09-17T12:41:51.613" v="1855" actId="20577"/>
          <ac:spMkLst>
            <pc:docMk/>
            <pc:sldMk cId="2364623681" sldId="451"/>
            <ac:spMk id="40961" creationId="{849193C7-4A6C-4FBD-7C04-CB2687CDD7CE}"/>
          </ac:spMkLst>
        </pc:spChg>
        <pc:spChg chg="del">
          <ac:chgData name="Andreas Dim" userId="866b12aa-3e45-4b36-93f5-7b30f9043169" providerId="ADAL" clId="{0D1ABA88-8EA4-454D-AD1B-6BB4FC7A27FC}" dt="2024-09-17T12:32:58.317" v="993" actId="478"/>
          <ac:spMkLst>
            <pc:docMk/>
            <pc:sldMk cId="2364623681" sldId="451"/>
            <ac:spMk id="40962" creationId="{78283191-F7F4-5ACF-5565-8F81DB52ADA2}"/>
          </ac:spMkLst>
        </pc:spChg>
        <pc:picChg chg="add mod">
          <ac:chgData name="Andreas Dim" userId="866b12aa-3e45-4b36-93f5-7b30f9043169" providerId="ADAL" clId="{0D1ABA88-8EA4-454D-AD1B-6BB4FC7A27FC}" dt="2024-09-17T12:33:16.464" v="1001" actId="1076"/>
          <ac:picMkLst>
            <pc:docMk/>
            <pc:sldMk cId="2364623681" sldId="451"/>
            <ac:picMk id="8" creationId="{86C17156-F4C5-C411-3DD4-3867C409AB0C}"/>
          </ac:picMkLst>
        </pc:picChg>
        <pc:picChg chg="del">
          <ac:chgData name="Andreas Dim" userId="866b12aa-3e45-4b36-93f5-7b30f9043169" providerId="ADAL" clId="{0D1ABA88-8EA4-454D-AD1B-6BB4FC7A27FC}" dt="2024-09-17T12:26:58.404" v="990" actId="478"/>
          <ac:picMkLst>
            <pc:docMk/>
            <pc:sldMk cId="2364623681" sldId="451"/>
            <ac:picMk id="2050" creationId="{3E90293D-9308-FF1E-5206-D5D884F3CE42}"/>
          </ac:picMkLst>
        </pc:picChg>
      </pc:sldChg>
      <pc:sldChg chg="delSp modSp add mod">
        <pc:chgData name="Andreas Dim" userId="866b12aa-3e45-4b36-93f5-7b30f9043169" providerId="ADAL" clId="{0D1ABA88-8EA4-454D-AD1B-6BB4FC7A27FC}" dt="2024-09-17T12:40:33.274" v="1853" actId="20577"/>
        <pc:sldMkLst>
          <pc:docMk/>
          <pc:sldMk cId="796330862" sldId="452"/>
        </pc:sldMkLst>
        <pc:spChg chg="mod">
          <ac:chgData name="Andreas Dim" userId="866b12aa-3e45-4b36-93f5-7b30f9043169" providerId="ADAL" clId="{0D1ABA88-8EA4-454D-AD1B-6BB4FC7A27FC}" dt="2024-09-17T12:40:33.274" v="1853" actId="20577"/>
          <ac:spMkLst>
            <pc:docMk/>
            <pc:sldMk cId="796330862" sldId="452"/>
            <ac:spMk id="5" creationId="{45A2C9C9-9096-BF12-90E4-911AA941AB9B}"/>
          </ac:spMkLst>
        </pc:spChg>
        <pc:spChg chg="mod">
          <ac:chgData name="Andreas Dim" userId="866b12aa-3e45-4b36-93f5-7b30f9043169" providerId="ADAL" clId="{0D1ABA88-8EA4-454D-AD1B-6BB4FC7A27FC}" dt="2024-09-17T12:38:15.354" v="1531" actId="20577"/>
          <ac:spMkLst>
            <pc:docMk/>
            <pc:sldMk cId="796330862" sldId="452"/>
            <ac:spMk id="40961" creationId="{849193C7-4A6C-4FBD-7C04-CB2687CDD7CE}"/>
          </ac:spMkLst>
        </pc:spChg>
        <pc:grpChg chg="del">
          <ac:chgData name="Andreas Dim" userId="866b12aa-3e45-4b36-93f5-7b30f9043169" providerId="ADAL" clId="{0D1ABA88-8EA4-454D-AD1B-6BB4FC7A27FC}" dt="2024-09-17T12:40:29.369" v="1851" actId="478"/>
          <ac:grpSpMkLst>
            <pc:docMk/>
            <pc:sldMk cId="796330862" sldId="452"/>
            <ac:grpSpMk id="7" creationId="{5E9F8A7C-B797-265A-DD50-60DD24115D2D}"/>
          </ac:grpSpMkLst>
        </pc:grpChg>
      </pc:sldChg>
      <pc:sldChg chg="new del">
        <pc:chgData name="Andreas Dim" userId="866b12aa-3e45-4b36-93f5-7b30f9043169" providerId="ADAL" clId="{0D1ABA88-8EA4-454D-AD1B-6BB4FC7A27FC}" dt="2024-09-17T12:26:53.595" v="989" actId="47"/>
        <pc:sldMkLst>
          <pc:docMk/>
          <pc:sldMk cId="882858215" sldId="452"/>
        </pc:sldMkLst>
      </pc:sldChg>
      <pc:sldChg chg="delSp modSp add mod ord">
        <pc:chgData name="Andreas Dim" userId="866b12aa-3e45-4b36-93f5-7b30f9043169" providerId="ADAL" clId="{0D1ABA88-8EA4-454D-AD1B-6BB4FC7A27FC}" dt="2024-09-17T14:17:30.898" v="2929"/>
        <pc:sldMkLst>
          <pc:docMk/>
          <pc:sldMk cId="850925990" sldId="453"/>
        </pc:sldMkLst>
        <pc:spChg chg="mod">
          <ac:chgData name="Andreas Dim" userId="866b12aa-3e45-4b36-93f5-7b30f9043169" providerId="ADAL" clId="{0D1ABA88-8EA4-454D-AD1B-6BB4FC7A27FC}" dt="2024-09-17T12:51:24.565" v="2066" actId="20577"/>
          <ac:spMkLst>
            <pc:docMk/>
            <pc:sldMk cId="850925990" sldId="453"/>
            <ac:spMk id="41985" creationId="{A2DCB65F-54A8-8820-DE89-B55F4298433E}"/>
          </ac:spMkLst>
        </pc:spChg>
        <pc:spChg chg="mod">
          <ac:chgData name="Andreas Dim" userId="866b12aa-3e45-4b36-93f5-7b30f9043169" providerId="ADAL" clId="{0D1ABA88-8EA4-454D-AD1B-6BB4FC7A27FC}" dt="2024-09-17T13:13:02.545" v="2409" actId="20577"/>
          <ac:spMkLst>
            <pc:docMk/>
            <pc:sldMk cId="850925990" sldId="453"/>
            <ac:spMk id="41986" creationId="{E335DD5E-1C4E-D263-C44F-18E45C9A7CE4}"/>
          </ac:spMkLst>
        </pc:spChg>
        <pc:picChg chg="del">
          <ac:chgData name="Andreas Dim" userId="866b12aa-3e45-4b36-93f5-7b30f9043169" providerId="ADAL" clId="{0D1ABA88-8EA4-454D-AD1B-6BB4FC7A27FC}" dt="2024-09-17T13:09:34.976" v="2109" actId="478"/>
          <ac:picMkLst>
            <pc:docMk/>
            <pc:sldMk cId="850925990" sldId="453"/>
            <ac:picMk id="41988" creationId="{99206F7F-F425-C380-33AC-554410CC3C39}"/>
          </ac:picMkLst>
        </pc:picChg>
      </pc:sldChg>
      <pc:sldChg chg="add del">
        <pc:chgData name="Andreas Dim" userId="866b12aa-3e45-4b36-93f5-7b30f9043169" providerId="ADAL" clId="{0D1ABA88-8EA4-454D-AD1B-6BB4FC7A27FC}" dt="2024-09-17T12:42:14.189" v="1857" actId="47"/>
        <pc:sldMkLst>
          <pc:docMk/>
          <pc:sldMk cId="2246595295" sldId="453"/>
        </pc:sldMkLst>
      </pc:sldChg>
      <pc:sldChg chg="new del">
        <pc:chgData name="Andreas Dim" userId="866b12aa-3e45-4b36-93f5-7b30f9043169" providerId="ADAL" clId="{0D1ABA88-8EA4-454D-AD1B-6BB4FC7A27FC}" dt="2024-09-17T12:26:52.484" v="988" actId="47"/>
        <pc:sldMkLst>
          <pc:docMk/>
          <pc:sldMk cId="3302612645" sldId="453"/>
        </pc:sldMkLst>
      </pc:sldChg>
      <pc:sldChg chg="addSp modSp add mod">
        <pc:chgData name="Andreas Dim" userId="866b12aa-3e45-4b36-93f5-7b30f9043169" providerId="ADAL" clId="{0D1ABA88-8EA4-454D-AD1B-6BB4FC7A27FC}" dt="2024-09-17T13:15:23.819" v="2454" actId="1076"/>
        <pc:sldMkLst>
          <pc:docMk/>
          <pc:sldMk cId="761038866" sldId="454"/>
        </pc:sldMkLst>
        <pc:spChg chg="mod">
          <ac:chgData name="Andreas Dim" userId="866b12aa-3e45-4b36-93f5-7b30f9043169" providerId="ADAL" clId="{0D1ABA88-8EA4-454D-AD1B-6BB4FC7A27FC}" dt="2024-09-17T13:14:13.929" v="2450" actId="20577"/>
          <ac:spMkLst>
            <pc:docMk/>
            <pc:sldMk cId="761038866" sldId="454"/>
            <ac:spMk id="3" creationId="{AD48EFC0-714D-A48B-8D33-7A18434C4C0E}"/>
          </ac:spMkLst>
        </pc:spChg>
        <pc:spChg chg="mod">
          <ac:chgData name="Andreas Dim" userId="866b12aa-3e45-4b36-93f5-7b30f9043169" providerId="ADAL" clId="{0D1ABA88-8EA4-454D-AD1B-6BB4FC7A27FC}" dt="2024-09-17T13:14:10.812" v="2449" actId="20577"/>
          <ac:spMkLst>
            <pc:docMk/>
            <pc:sldMk cId="761038866" sldId="454"/>
            <ac:spMk id="38913" creationId="{DC581304-CFCC-CD10-8839-30C25A4EC775}"/>
          </ac:spMkLst>
        </pc:spChg>
        <pc:picChg chg="add mod">
          <ac:chgData name="Andreas Dim" userId="866b12aa-3e45-4b36-93f5-7b30f9043169" providerId="ADAL" clId="{0D1ABA88-8EA4-454D-AD1B-6BB4FC7A27FC}" dt="2024-09-17T13:15:23.819" v="2454" actId="1076"/>
          <ac:picMkLst>
            <pc:docMk/>
            <pc:sldMk cId="761038866" sldId="454"/>
            <ac:picMk id="7" creationId="{288FC7D4-12EC-3941-1060-12C6A958B7EB}"/>
          </ac:picMkLst>
        </pc:picChg>
      </pc:sldChg>
      <pc:sldChg chg="add del">
        <pc:chgData name="Andreas Dim" userId="866b12aa-3e45-4b36-93f5-7b30f9043169" providerId="ADAL" clId="{0D1ABA88-8EA4-454D-AD1B-6BB4FC7A27FC}" dt="2024-09-17T13:13:41.536" v="2411" actId="47"/>
        <pc:sldMkLst>
          <pc:docMk/>
          <pc:sldMk cId="1929089613" sldId="454"/>
        </pc:sldMkLst>
      </pc:sldChg>
      <pc:sldChg chg="addSp modSp add del mod">
        <pc:chgData name="Andreas Dim" userId="866b12aa-3e45-4b36-93f5-7b30f9043169" providerId="ADAL" clId="{0D1ABA88-8EA4-454D-AD1B-6BB4FC7A27FC}" dt="2024-09-17T14:09:52.832" v="2714" actId="47"/>
        <pc:sldMkLst>
          <pc:docMk/>
          <pc:sldMk cId="1268583683" sldId="455"/>
        </pc:sldMkLst>
        <pc:spChg chg="mod">
          <ac:chgData name="Andreas Dim" userId="866b12aa-3e45-4b36-93f5-7b30f9043169" providerId="ADAL" clId="{0D1ABA88-8EA4-454D-AD1B-6BB4FC7A27FC}" dt="2024-09-17T13:16:49.560" v="2475" actId="20577"/>
          <ac:spMkLst>
            <pc:docMk/>
            <pc:sldMk cId="1268583683" sldId="455"/>
            <ac:spMk id="41986" creationId="{E335DD5E-1C4E-D263-C44F-18E45C9A7CE4}"/>
          </ac:spMkLst>
        </pc:spChg>
        <pc:picChg chg="mod">
          <ac:chgData name="Andreas Dim" userId="866b12aa-3e45-4b36-93f5-7b30f9043169" providerId="ADAL" clId="{0D1ABA88-8EA4-454D-AD1B-6BB4FC7A27FC}" dt="2024-09-17T13:16:52.962" v="2476" actId="1076"/>
          <ac:picMkLst>
            <pc:docMk/>
            <pc:sldMk cId="1268583683" sldId="455"/>
            <ac:picMk id="41988" creationId="{99206F7F-F425-C380-33AC-554410CC3C39}"/>
          </ac:picMkLst>
        </pc:picChg>
        <pc:cxnChg chg="add mod">
          <ac:chgData name="Andreas Dim" userId="866b12aa-3e45-4b36-93f5-7b30f9043169" providerId="ADAL" clId="{0D1ABA88-8EA4-454D-AD1B-6BB4FC7A27FC}" dt="2024-09-17T13:16:56.801" v="2477" actId="11529"/>
          <ac:cxnSpMkLst>
            <pc:docMk/>
            <pc:sldMk cId="1268583683" sldId="455"/>
            <ac:cxnSpMk id="6" creationId="{42712463-EDA2-36F3-C46B-30BEC913E95C}"/>
          </ac:cxnSpMkLst>
        </pc:cxnChg>
        <pc:cxnChg chg="add mod">
          <ac:chgData name="Andreas Dim" userId="866b12aa-3e45-4b36-93f5-7b30f9043169" providerId="ADAL" clId="{0D1ABA88-8EA4-454D-AD1B-6BB4FC7A27FC}" dt="2024-09-17T13:17:03.761" v="2480" actId="14100"/>
          <ac:cxnSpMkLst>
            <pc:docMk/>
            <pc:sldMk cId="1268583683" sldId="455"/>
            <ac:cxnSpMk id="7" creationId="{5CA02874-3E70-B54E-53EE-4E137DCA02FC}"/>
          </ac:cxnSpMkLst>
        </pc:cxnChg>
      </pc:sldChg>
      <pc:sldChg chg="addSp delSp modSp add mod">
        <pc:chgData name="Andreas Dim" userId="866b12aa-3e45-4b36-93f5-7b30f9043169" providerId="ADAL" clId="{0D1ABA88-8EA4-454D-AD1B-6BB4FC7A27FC}" dt="2024-09-17T14:17:24.121" v="2927" actId="1076"/>
        <pc:sldMkLst>
          <pc:docMk/>
          <pc:sldMk cId="3702357792" sldId="455"/>
        </pc:sldMkLst>
        <pc:spChg chg="add mod">
          <ac:chgData name="Andreas Dim" userId="866b12aa-3e45-4b36-93f5-7b30f9043169" providerId="ADAL" clId="{0D1ABA88-8EA4-454D-AD1B-6BB4FC7A27FC}" dt="2024-09-17T14:15:24.638" v="2807" actId="14100"/>
          <ac:spMkLst>
            <pc:docMk/>
            <pc:sldMk cId="3702357792" sldId="455"/>
            <ac:spMk id="5" creationId="{0DBA24C6-6514-73FC-F37D-4C53CC2176B3}"/>
          </ac:spMkLst>
        </pc:spChg>
        <pc:spChg chg="add mod">
          <ac:chgData name="Andreas Dim" userId="866b12aa-3e45-4b36-93f5-7b30f9043169" providerId="ADAL" clId="{0D1ABA88-8EA4-454D-AD1B-6BB4FC7A27FC}" dt="2024-09-17T14:17:24.121" v="2927" actId="1076"/>
          <ac:spMkLst>
            <pc:docMk/>
            <pc:sldMk cId="3702357792" sldId="455"/>
            <ac:spMk id="6" creationId="{0D09F670-AF02-6871-B134-863D5575E6CF}"/>
          </ac:spMkLst>
        </pc:spChg>
        <pc:spChg chg="mod">
          <ac:chgData name="Andreas Dim" userId="866b12aa-3e45-4b36-93f5-7b30f9043169" providerId="ADAL" clId="{0D1ABA88-8EA4-454D-AD1B-6BB4FC7A27FC}" dt="2024-09-17T14:15:04.550" v="2802" actId="20577"/>
          <ac:spMkLst>
            <pc:docMk/>
            <pc:sldMk cId="3702357792" sldId="455"/>
            <ac:spMk id="41985" creationId="{A2DCB65F-54A8-8820-DE89-B55F4298433E}"/>
          </ac:spMkLst>
        </pc:spChg>
        <pc:picChg chg="del">
          <ac:chgData name="Andreas Dim" userId="866b12aa-3e45-4b36-93f5-7b30f9043169" providerId="ADAL" clId="{0D1ABA88-8EA4-454D-AD1B-6BB4FC7A27FC}" dt="2024-09-17T14:15:08.945" v="2803" actId="478"/>
          <ac:picMkLst>
            <pc:docMk/>
            <pc:sldMk cId="3702357792" sldId="455"/>
            <ac:picMk id="24" creationId="{CF345768-CB27-81B8-4F48-FA14BFABE831}"/>
          </ac:picMkLst>
        </pc:picChg>
        <pc:picChg chg="del">
          <ac:chgData name="Andreas Dim" userId="866b12aa-3e45-4b36-93f5-7b30f9043169" providerId="ADAL" clId="{0D1ABA88-8EA4-454D-AD1B-6BB4FC7A27FC}" dt="2024-09-17T14:15:08.945" v="2803" actId="478"/>
          <ac:picMkLst>
            <pc:docMk/>
            <pc:sldMk cId="3702357792" sldId="455"/>
            <ac:picMk id="26" creationId="{E181BE7A-5A18-A9E7-BA6D-EC6D21ED55C5}"/>
          </ac:picMkLst>
        </pc:picChg>
      </pc:sldChg>
      <pc:sldChg chg="addSp modSp add mod ord">
        <pc:chgData name="Andreas Dim" userId="866b12aa-3e45-4b36-93f5-7b30f9043169" providerId="ADAL" clId="{0D1ABA88-8EA4-454D-AD1B-6BB4FC7A27FC}" dt="2024-09-17T14:54:31.194" v="4015" actId="5793"/>
        <pc:sldMkLst>
          <pc:docMk/>
          <pc:sldMk cId="3556683766" sldId="456"/>
        </pc:sldMkLst>
        <pc:spChg chg="mod">
          <ac:chgData name="Andreas Dim" userId="866b12aa-3e45-4b36-93f5-7b30f9043169" providerId="ADAL" clId="{0D1ABA88-8EA4-454D-AD1B-6BB4FC7A27FC}" dt="2024-09-17T14:54:31.194" v="4015" actId="5793"/>
          <ac:spMkLst>
            <pc:docMk/>
            <pc:sldMk cId="3556683766" sldId="456"/>
            <ac:spMk id="2" creationId="{0454B1B5-E669-AF49-A0AE-547CF39A83F4}"/>
          </ac:spMkLst>
        </pc:spChg>
        <pc:spChg chg="add mod">
          <ac:chgData name="Andreas Dim" userId="866b12aa-3e45-4b36-93f5-7b30f9043169" providerId="ADAL" clId="{0D1ABA88-8EA4-454D-AD1B-6BB4FC7A27FC}" dt="2024-09-17T14:54:05.096" v="3933"/>
          <ac:spMkLst>
            <pc:docMk/>
            <pc:sldMk cId="3556683766" sldId="456"/>
            <ac:spMk id="10" creationId="{8DF5F294-2671-70D8-3F7B-2D4CB3FED23F}"/>
          </ac:spMkLst>
        </pc:spChg>
        <pc:graphicFrameChg chg="add mod">
          <ac:chgData name="Andreas Dim" userId="866b12aa-3e45-4b36-93f5-7b30f9043169" providerId="ADAL" clId="{0D1ABA88-8EA4-454D-AD1B-6BB4FC7A27FC}" dt="2024-09-17T14:54:03.372" v="3932"/>
          <ac:graphicFrameMkLst>
            <pc:docMk/>
            <pc:sldMk cId="3556683766" sldId="456"/>
            <ac:graphicFrameMk id="3" creationId="{36D88365-BF92-B6AF-D613-19F397619D21}"/>
          </ac:graphicFrameMkLst>
        </pc:graphicFrameChg>
        <pc:graphicFrameChg chg="add mod">
          <ac:chgData name="Andreas Dim" userId="866b12aa-3e45-4b36-93f5-7b30f9043169" providerId="ADAL" clId="{0D1ABA88-8EA4-454D-AD1B-6BB4FC7A27FC}" dt="2024-09-17T14:54:03.372" v="3932"/>
          <ac:graphicFrameMkLst>
            <pc:docMk/>
            <pc:sldMk cId="3556683766" sldId="456"/>
            <ac:graphicFrameMk id="5" creationId="{56195465-9BE1-B01A-1BC1-1EAA8AD26F94}"/>
          </ac:graphicFrameMkLst>
        </pc:graphicFrameChg>
        <pc:graphicFrameChg chg="add mod">
          <ac:chgData name="Andreas Dim" userId="866b12aa-3e45-4b36-93f5-7b30f9043169" providerId="ADAL" clId="{0D1ABA88-8EA4-454D-AD1B-6BB4FC7A27FC}" dt="2024-09-17T14:54:03.372" v="3932"/>
          <ac:graphicFrameMkLst>
            <pc:docMk/>
            <pc:sldMk cId="3556683766" sldId="456"/>
            <ac:graphicFrameMk id="6" creationId="{5AD2C12B-BA37-4D39-7DA4-97BCABCA8553}"/>
          </ac:graphicFrameMkLst>
        </pc:graphicFrameChg>
        <pc:graphicFrameChg chg="add mod">
          <ac:chgData name="Andreas Dim" userId="866b12aa-3e45-4b36-93f5-7b30f9043169" providerId="ADAL" clId="{0D1ABA88-8EA4-454D-AD1B-6BB4FC7A27FC}" dt="2024-09-17T14:54:03.372" v="3932"/>
          <ac:graphicFrameMkLst>
            <pc:docMk/>
            <pc:sldMk cId="3556683766" sldId="456"/>
            <ac:graphicFrameMk id="7" creationId="{D46A2D0F-9E2E-ACB3-1C90-F57139E01ECE}"/>
          </ac:graphicFrameMkLst>
        </pc:graphicFrameChg>
        <pc:graphicFrameChg chg="add mod">
          <ac:chgData name="Andreas Dim" userId="866b12aa-3e45-4b36-93f5-7b30f9043169" providerId="ADAL" clId="{0D1ABA88-8EA4-454D-AD1B-6BB4FC7A27FC}" dt="2024-09-17T14:54:03.372" v="3932"/>
          <ac:graphicFrameMkLst>
            <pc:docMk/>
            <pc:sldMk cId="3556683766" sldId="456"/>
            <ac:graphicFrameMk id="8" creationId="{C0AC5C9D-E644-FC79-859E-A66C75BB442F}"/>
          </ac:graphicFrameMkLst>
        </pc:graphicFrameChg>
        <pc:graphicFrameChg chg="add mod">
          <ac:chgData name="Andreas Dim" userId="866b12aa-3e45-4b36-93f5-7b30f9043169" providerId="ADAL" clId="{0D1ABA88-8EA4-454D-AD1B-6BB4FC7A27FC}" dt="2024-09-17T14:54:03.372" v="3932"/>
          <ac:graphicFrameMkLst>
            <pc:docMk/>
            <pc:sldMk cId="3556683766" sldId="456"/>
            <ac:graphicFrameMk id="9" creationId="{6DE504B9-6713-F6D0-11EF-4E7EA47963EF}"/>
          </ac:graphicFrameMkLst>
        </pc:graphicFrameChg>
      </pc:sldChg>
      <pc:sldChg chg="add">
        <pc:chgData name="Andreas Dim" userId="866b12aa-3e45-4b36-93f5-7b30f9043169" providerId="ADAL" clId="{0D1ABA88-8EA4-454D-AD1B-6BB4FC7A27FC}" dt="2024-09-17T14:31:09.126" v="2999"/>
        <pc:sldMkLst>
          <pc:docMk/>
          <pc:sldMk cId="3780765026" sldId="457"/>
        </pc:sldMkLst>
      </pc:sldChg>
      <pc:sldChg chg="modSp add mod ord">
        <pc:chgData name="Andreas Dim" userId="866b12aa-3e45-4b36-93f5-7b30f9043169" providerId="ADAL" clId="{0D1ABA88-8EA4-454D-AD1B-6BB4FC7A27FC}" dt="2024-09-17T14:47:13.936" v="3631" actId="33524"/>
        <pc:sldMkLst>
          <pc:docMk/>
          <pc:sldMk cId="30529717" sldId="458"/>
        </pc:sldMkLst>
        <pc:spChg chg="mod">
          <ac:chgData name="Andreas Dim" userId="866b12aa-3e45-4b36-93f5-7b30f9043169" providerId="ADAL" clId="{0D1ABA88-8EA4-454D-AD1B-6BB4FC7A27FC}" dt="2024-09-17T14:47:13.936" v="3631" actId="33524"/>
          <ac:spMkLst>
            <pc:docMk/>
            <pc:sldMk cId="30529717" sldId="458"/>
            <ac:spMk id="5" creationId="{45A2C9C9-9096-BF12-90E4-911AA941AB9B}"/>
          </ac:spMkLst>
        </pc:spChg>
        <pc:spChg chg="mod">
          <ac:chgData name="Andreas Dim" userId="866b12aa-3e45-4b36-93f5-7b30f9043169" providerId="ADAL" clId="{0D1ABA88-8EA4-454D-AD1B-6BB4FC7A27FC}" dt="2024-09-17T14:33:39.087" v="3034" actId="20577"/>
          <ac:spMkLst>
            <pc:docMk/>
            <pc:sldMk cId="30529717" sldId="458"/>
            <ac:spMk id="40961" creationId="{849193C7-4A6C-4FBD-7C04-CB2687CDD7CE}"/>
          </ac:spMkLst>
        </pc:spChg>
      </pc:sldChg>
      <pc:sldChg chg="modSp add mod ord">
        <pc:chgData name="Andreas Dim" userId="866b12aa-3e45-4b36-93f5-7b30f9043169" providerId="ADAL" clId="{0D1ABA88-8EA4-454D-AD1B-6BB4FC7A27FC}" dt="2024-09-17T14:49:09.069" v="3662" actId="20577"/>
        <pc:sldMkLst>
          <pc:docMk/>
          <pc:sldMk cId="1408318923" sldId="459"/>
        </pc:sldMkLst>
        <pc:spChg chg="mod">
          <ac:chgData name="Andreas Dim" userId="866b12aa-3e45-4b36-93f5-7b30f9043169" providerId="ADAL" clId="{0D1ABA88-8EA4-454D-AD1B-6BB4FC7A27FC}" dt="2024-09-17T14:49:09.069" v="3662" actId="20577"/>
          <ac:spMkLst>
            <pc:docMk/>
            <pc:sldMk cId="1408318923" sldId="459"/>
            <ac:spMk id="2" creationId="{0454B1B5-E669-AF49-A0AE-547CF39A83F4}"/>
          </ac:spMkLst>
        </pc:spChg>
      </pc:sldChg>
      <pc:sldChg chg="add">
        <pc:chgData name="Andreas Dim" userId="866b12aa-3e45-4b36-93f5-7b30f9043169" providerId="ADAL" clId="{0D1ABA88-8EA4-454D-AD1B-6BB4FC7A27FC}" dt="2024-09-17T14:54:06.553" v="3934"/>
        <pc:sldMkLst>
          <pc:docMk/>
          <pc:sldMk cId="104449887" sldId="460"/>
        </pc:sldMkLst>
      </pc:sldChg>
      <pc:sldChg chg="modSp add mod ord">
        <pc:chgData name="Andreas Dim" userId="866b12aa-3e45-4b36-93f5-7b30f9043169" providerId="ADAL" clId="{0D1ABA88-8EA4-454D-AD1B-6BB4FC7A27FC}" dt="2024-09-17T14:58:33.268" v="4391" actId="14100"/>
        <pc:sldMkLst>
          <pc:docMk/>
          <pc:sldMk cId="2019272787" sldId="461"/>
        </pc:sldMkLst>
        <pc:spChg chg="mod">
          <ac:chgData name="Andreas Dim" userId="866b12aa-3e45-4b36-93f5-7b30f9043169" providerId="ADAL" clId="{0D1ABA88-8EA4-454D-AD1B-6BB4FC7A27FC}" dt="2024-09-17T14:58:33.268" v="4391" actId="14100"/>
          <ac:spMkLst>
            <pc:docMk/>
            <pc:sldMk cId="2019272787" sldId="461"/>
            <ac:spMk id="5" creationId="{45A2C9C9-9096-BF12-90E4-911AA941AB9B}"/>
          </ac:spMkLst>
        </pc:spChg>
      </pc:sldChg>
      <pc:sldChg chg="modSp add del">
        <pc:chgData name="Andreas Dim" userId="866b12aa-3e45-4b36-93f5-7b30f9043169" providerId="ADAL" clId="{0D1ABA88-8EA4-454D-AD1B-6BB4FC7A27FC}" dt="2024-09-17T14:56:45.934" v="4034" actId="47"/>
        <pc:sldMkLst>
          <pc:docMk/>
          <pc:sldMk cId="1048832381" sldId="462"/>
        </pc:sldMkLst>
        <pc:spChg chg="mod">
          <ac:chgData name="Andreas Dim" userId="866b12aa-3e45-4b36-93f5-7b30f9043169" providerId="ADAL" clId="{0D1ABA88-8EA4-454D-AD1B-6BB4FC7A27FC}" dt="2024-09-17T14:56:38.549" v="4033" actId="404"/>
          <ac:spMkLst>
            <pc:docMk/>
            <pc:sldMk cId="1048832381" sldId="462"/>
            <ac:spMk id="5" creationId="{45A2C9C9-9096-BF12-90E4-911AA941AB9B}"/>
          </ac:spMkLst>
        </pc:spChg>
      </pc:sldChg>
      <pc:sldChg chg="add">
        <pc:chgData name="Andreas Dim" userId="866b12aa-3e45-4b36-93f5-7b30f9043169" providerId="ADAL" clId="{0D1ABA88-8EA4-454D-AD1B-6BB4FC7A27FC}" dt="2024-09-17T15:02:36.630" v="4415"/>
        <pc:sldMkLst>
          <pc:docMk/>
          <pc:sldMk cId="4156367169" sldId="462"/>
        </pc:sldMkLst>
      </pc:sldChg>
      <pc:sldChg chg="addSp delSp modSp add mod">
        <pc:chgData name="Andreas Dim" userId="866b12aa-3e45-4b36-93f5-7b30f9043169" providerId="ADAL" clId="{0D1ABA88-8EA4-454D-AD1B-6BB4FC7A27FC}" dt="2024-09-17T15:13:04.190" v="4986" actId="1076"/>
        <pc:sldMkLst>
          <pc:docMk/>
          <pc:sldMk cId="3132186663" sldId="463"/>
        </pc:sldMkLst>
        <pc:spChg chg="del">
          <ac:chgData name="Andreas Dim" userId="866b12aa-3e45-4b36-93f5-7b30f9043169" providerId="ADAL" clId="{0D1ABA88-8EA4-454D-AD1B-6BB4FC7A27FC}" dt="2024-09-17T15:10:01.183" v="4674" actId="478"/>
          <ac:spMkLst>
            <pc:docMk/>
            <pc:sldMk cId="3132186663" sldId="463"/>
            <ac:spMk id="8" creationId="{63526494-4F9A-41C2-F352-E8B788A3118D}"/>
          </ac:spMkLst>
        </pc:spChg>
        <pc:spChg chg="mod">
          <ac:chgData name="Andreas Dim" userId="866b12aa-3e45-4b36-93f5-7b30f9043169" providerId="ADAL" clId="{0D1ABA88-8EA4-454D-AD1B-6BB4FC7A27FC}" dt="2024-09-17T15:08:32.565" v="4479" actId="20577"/>
          <ac:spMkLst>
            <pc:docMk/>
            <pc:sldMk cId="3132186663" sldId="463"/>
            <ac:spMk id="39937" creationId="{BA63E89E-AD65-54B7-76CD-A5A660A49683}"/>
          </ac:spMkLst>
        </pc:spChg>
        <pc:spChg chg="mod">
          <ac:chgData name="Andreas Dim" userId="866b12aa-3e45-4b36-93f5-7b30f9043169" providerId="ADAL" clId="{0D1ABA88-8EA4-454D-AD1B-6BB4FC7A27FC}" dt="2024-09-17T15:12:57.373" v="4982" actId="20577"/>
          <ac:spMkLst>
            <pc:docMk/>
            <pc:sldMk cId="3132186663" sldId="463"/>
            <ac:spMk id="39938" creationId="{69C795AA-D207-0202-68C1-EC33CC1DD75A}"/>
          </ac:spMkLst>
        </pc:spChg>
        <pc:picChg chg="add mod">
          <ac:chgData name="Andreas Dim" userId="866b12aa-3e45-4b36-93f5-7b30f9043169" providerId="ADAL" clId="{0D1ABA88-8EA4-454D-AD1B-6BB4FC7A27FC}" dt="2024-09-17T15:13:04.190" v="4986" actId="1076"/>
          <ac:picMkLst>
            <pc:docMk/>
            <pc:sldMk cId="3132186663" sldId="463"/>
            <ac:picMk id="6" creationId="{A484314C-B5A1-4BBB-F900-998CC3F87546}"/>
          </ac:picMkLst>
        </pc:picChg>
        <pc:picChg chg="del mod">
          <ac:chgData name="Andreas Dim" userId="866b12aa-3e45-4b36-93f5-7b30f9043169" providerId="ADAL" clId="{0D1ABA88-8EA4-454D-AD1B-6BB4FC7A27FC}" dt="2024-09-17T15:09:57.571" v="4673" actId="478"/>
          <ac:picMkLst>
            <pc:docMk/>
            <pc:sldMk cId="3132186663" sldId="463"/>
            <ac:picMk id="7" creationId="{2187501D-BDE1-B518-830A-61DC75597030}"/>
          </ac:picMkLst>
        </pc:picChg>
      </pc:sldChg>
      <pc:sldChg chg="delSp modSp add mod">
        <pc:chgData name="Andreas Dim" userId="866b12aa-3e45-4b36-93f5-7b30f9043169" providerId="ADAL" clId="{0D1ABA88-8EA4-454D-AD1B-6BB4FC7A27FC}" dt="2024-09-17T15:14:15.857" v="5052" actId="20577"/>
        <pc:sldMkLst>
          <pc:docMk/>
          <pc:sldMk cId="2813934564" sldId="464"/>
        </pc:sldMkLst>
        <pc:spChg chg="mod">
          <ac:chgData name="Andreas Dim" userId="866b12aa-3e45-4b36-93f5-7b30f9043169" providerId="ADAL" clId="{0D1ABA88-8EA4-454D-AD1B-6BB4FC7A27FC}" dt="2024-09-17T15:14:15.857" v="5052" actId="20577"/>
          <ac:spMkLst>
            <pc:docMk/>
            <pc:sldMk cId="2813934564" sldId="464"/>
            <ac:spMk id="39938" creationId="{69C795AA-D207-0202-68C1-EC33CC1DD75A}"/>
          </ac:spMkLst>
        </pc:spChg>
        <pc:picChg chg="del">
          <ac:chgData name="Andreas Dim" userId="866b12aa-3e45-4b36-93f5-7b30f9043169" providerId="ADAL" clId="{0D1ABA88-8EA4-454D-AD1B-6BB4FC7A27FC}" dt="2024-09-17T15:14:01.106" v="5033" actId="478"/>
          <ac:picMkLst>
            <pc:docMk/>
            <pc:sldMk cId="2813934564" sldId="464"/>
            <ac:picMk id="6" creationId="{A484314C-B5A1-4BBB-F900-998CC3F87546}"/>
          </ac:picMkLst>
        </pc:picChg>
      </pc:sldChg>
      <pc:sldChg chg="add">
        <pc:chgData name="Andreas Dim" userId="866b12aa-3e45-4b36-93f5-7b30f9043169" providerId="ADAL" clId="{0D1ABA88-8EA4-454D-AD1B-6BB4FC7A27FC}" dt="2024-09-17T15:25:45.864" v="5329"/>
        <pc:sldMkLst>
          <pc:docMk/>
          <pc:sldMk cId="1455874443" sldId="465"/>
        </pc:sldMkLst>
      </pc:sldChg>
      <pc:sldChg chg="delSp modSp add mod">
        <pc:chgData name="Andreas Dim" userId="866b12aa-3e45-4b36-93f5-7b30f9043169" providerId="ADAL" clId="{0D1ABA88-8EA4-454D-AD1B-6BB4FC7A27FC}" dt="2024-09-17T15:27:21.733" v="5421" actId="20577"/>
        <pc:sldMkLst>
          <pc:docMk/>
          <pc:sldMk cId="1032750357" sldId="466"/>
        </pc:sldMkLst>
        <pc:spChg chg="mod">
          <ac:chgData name="Andreas Dim" userId="866b12aa-3e45-4b36-93f5-7b30f9043169" providerId="ADAL" clId="{0D1ABA88-8EA4-454D-AD1B-6BB4FC7A27FC}" dt="2024-09-17T15:27:21.733" v="5421" actId="20577"/>
          <ac:spMkLst>
            <pc:docMk/>
            <pc:sldMk cId="1032750357" sldId="466"/>
            <ac:spMk id="5" creationId="{45A2C9C9-9096-BF12-90E4-911AA941AB9B}"/>
          </ac:spMkLst>
        </pc:spChg>
        <pc:spChg chg="mod">
          <ac:chgData name="Andreas Dim" userId="866b12aa-3e45-4b36-93f5-7b30f9043169" providerId="ADAL" clId="{0D1ABA88-8EA4-454D-AD1B-6BB4FC7A27FC}" dt="2024-09-17T15:26:30.436" v="5346" actId="20577"/>
          <ac:spMkLst>
            <pc:docMk/>
            <pc:sldMk cId="1032750357" sldId="466"/>
            <ac:spMk id="40961" creationId="{849193C7-4A6C-4FBD-7C04-CB2687CDD7CE}"/>
          </ac:spMkLst>
        </pc:spChg>
        <pc:grpChg chg="del">
          <ac:chgData name="Andreas Dim" userId="866b12aa-3e45-4b36-93f5-7b30f9043169" providerId="ADAL" clId="{0D1ABA88-8EA4-454D-AD1B-6BB4FC7A27FC}" dt="2024-09-17T15:26:33.158" v="5347" actId="478"/>
          <ac:grpSpMkLst>
            <pc:docMk/>
            <pc:sldMk cId="1032750357" sldId="466"/>
            <ac:grpSpMk id="7" creationId="{5E9F8A7C-B797-265A-DD50-60DD24115D2D}"/>
          </ac:grpSpMkLst>
        </pc:grpChg>
      </pc:sldChg>
      <pc:sldChg chg="add del">
        <pc:chgData name="Andreas Dim" userId="866b12aa-3e45-4b36-93f5-7b30f9043169" providerId="ADAL" clId="{0D1ABA88-8EA4-454D-AD1B-6BB4FC7A27FC}" dt="2024-09-17T15:26:49.891" v="5388"/>
        <pc:sldMkLst>
          <pc:docMk/>
          <pc:sldMk cId="1507510629" sldId="467"/>
        </pc:sldMkLst>
      </pc:sldChg>
      <pc:sldChg chg="add del">
        <pc:chgData name="Andreas Dim" userId="866b12aa-3e45-4b36-93f5-7b30f9043169" providerId="ADAL" clId="{0D1ABA88-8EA4-454D-AD1B-6BB4FC7A27FC}" dt="2024-09-17T15:27:02.991" v="5390"/>
        <pc:sldMkLst>
          <pc:docMk/>
          <pc:sldMk cId="4043478775" sldId="467"/>
        </pc:sldMkLst>
      </pc:sldChg>
      <pc:sldMasterChg chg="delSldLayout">
        <pc:chgData name="Andreas Dim" userId="866b12aa-3e45-4b36-93f5-7b30f9043169" providerId="ADAL" clId="{0D1ABA88-8EA4-454D-AD1B-6BB4FC7A27FC}" dt="2024-09-17T12:26:52.484" v="988" actId="47"/>
        <pc:sldMasterMkLst>
          <pc:docMk/>
          <pc:sldMasterMk cId="2291402503" sldId="2147483713"/>
        </pc:sldMasterMkLst>
        <pc:sldLayoutChg chg="del">
          <pc:chgData name="Andreas Dim" userId="866b12aa-3e45-4b36-93f5-7b30f9043169" providerId="ADAL" clId="{0D1ABA88-8EA4-454D-AD1B-6BB4FC7A27FC}" dt="2024-09-17T12:26:52.484" v="988" actId="47"/>
          <pc:sldLayoutMkLst>
            <pc:docMk/>
            <pc:sldMasterMk cId="2291402503" sldId="2147483713"/>
            <pc:sldLayoutMk cId="1239736066" sldId="2147483730"/>
          </pc:sldLayoutMkLst>
        </pc:sldLayoutChg>
      </pc:sldMasterChg>
    </pc:docChg>
  </pc:docChgLst>
  <pc:docChgLst>
    <pc:chgData name="Andreas Dim" userId="866b12aa-3e45-4b36-93f5-7b30f9043169" providerId="ADAL" clId="{281327EA-0AE9-4E39-A573-E551D0C03604}"/>
    <pc:docChg chg="undo custSel addSld delSld modSld sldOrd">
      <pc:chgData name="Andreas Dim" userId="866b12aa-3e45-4b36-93f5-7b30f9043169" providerId="ADAL" clId="{281327EA-0AE9-4E39-A573-E551D0C03604}" dt="2024-09-25T09:20:51.230" v="2714" actId="1076"/>
      <pc:docMkLst>
        <pc:docMk/>
      </pc:docMkLst>
      <pc:sldChg chg="del">
        <pc:chgData name="Andreas Dim" userId="866b12aa-3e45-4b36-93f5-7b30f9043169" providerId="ADAL" clId="{281327EA-0AE9-4E39-A573-E551D0C03604}" dt="2024-09-25T07:40:29.390" v="0" actId="47"/>
        <pc:sldMkLst>
          <pc:docMk/>
          <pc:sldMk cId="0" sldId="276"/>
        </pc:sldMkLst>
      </pc:sldChg>
      <pc:sldChg chg="del">
        <pc:chgData name="Andreas Dim" userId="866b12aa-3e45-4b36-93f5-7b30f9043169" providerId="ADAL" clId="{281327EA-0AE9-4E39-A573-E551D0C03604}" dt="2024-09-25T09:20:29.588" v="2699" actId="47"/>
        <pc:sldMkLst>
          <pc:docMk/>
          <pc:sldMk cId="0" sldId="279"/>
        </pc:sldMkLst>
      </pc:sldChg>
      <pc:sldChg chg="del">
        <pc:chgData name="Andreas Dim" userId="866b12aa-3e45-4b36-93f5-7b30f9043169" providerId="ADAL" clId="{281327EA-0AE9-4E39-A573-E551D0C03604}" dt="2024-09-25T09:20:29.588" v="2699" actId="47"/>
        <pc:sldMkLst>
          <pc:docMk/>
          <pc:sldMk cId="0" sldId="280"/>
        </pc:sldMkLst>
      </pc:sldChg>
      <pc:sldChg chg="del">
        <pc:chgData name="Andreas Dim" userId="866b12aa-3e45-4b36-93f5-7b30f9043169" providerId="ADAL" clId="{281327EA-0AE9-4E39-A573-E551D0C03604}" dt="2024-09-25T07:40:29.390" v="0" actId="47"/>
        <pc:sldMkLst>
          <pc:docMk/>
          <pc:sldMk cId="537246138" sldId="420"/>
        </pc:sldMkLst>
      </pc:sldChg>
      <pc:sldChg chg="del">
        <pc:chgData name="Andreas Dim" userId="866b12aa-3e45-4b36-93f5-7b30f9043169" providerId="ADAL" clId="{281327EA-0AE9-4E39-A573-E551D0C03604}" dt="2024-09-25T09:12:37.949" v="2452" actId="47"/>
        <pc:sldMkLst>
          <pc:docMk/>
          <pc:sldMk cId="1640373409" sldId="424"/>
        </pc:sldMkLst>
      </pc:sldChg>
      <pc:sldChg chg="del">
        <pc:chgData name="Andreas Dim" userId="866b12aa-3e45-4b36-93f5-7b30f9043169" providerId="ADAL" clId="{281327EA-0AE9-4E39-A573-E551D0C03604}" dt="2024-09-25T09:20:29.588" v="2699" actId="47"/>
        <pc:sldMkLst>
          <pc:docMk/>
          <pc:sldMk cId="1869943598" sldId="425"/>
        </pc:sldMkLst>
      </pc:sldChg>
      <pc:sldChg chg="del">
        <pc:chgData name="Andreas Dim" userId="866b12aa-3e45-4b36-93f5-7b30f9043169" providerId="ADAL" clId="{281327EA-0AE9-4E39-A573-E551D0C03604}" dt="2024-09-25T09:20:29.588" v="2699" actId="47"/>
        <pc:sldMkLst>
          <pc:docMk/>
          <pc:sldMk cId="3780765026" sldId="457"/>
        </pc:sldMkLst>
      </pc:sldChg>
      <pc:sldChg chg="del">
        <pc:chgData name="Andreas Dim" userId="866b12aa-3e45-4b36-93f5-7b30f9043169" providerId="ADAL" clId="{281327EA-0AE9-4E39-A573-E551D0C03604}" dt="2024-09-25T09:20:29.588" v="2699" actId="47"/>
        <pc:sldMkLst>
          <pc:docMk/>
          <pc:sldMk cId="104449887" sldId="460"/>
        </pc:sldMkLst>
      </pc:sldChg>
      <pc:sldChg chg="modSp del mod ord">
        <pc:chgData name="Andreas Dim" userId="866b12aa-3e45-4b36-93f5-7b30f9043169" providerId="ADAL" clId="{281327EA-0AE9-4E39-A573-E551D0C03604}" dt="2024-09-25T09:11:13.537" v="2450" actId="47"/>
        <pc:sldMkLst>
          <pc:docMk/>
          <pc:sldMk cId="3384169010" sldId="461"/>
        </pc:sldMkLst>
        <pc:spChg chg="mod">
          <ac:chgData name="Andreas Dim" userId="866b12aa-3e45-4b36-93f5-7b30f9043169" providerId="ADAL" clId="{281327EA-0AE9-4E39-A573-E551D0C03604}" dt="2024-09-25T09:11:09.978" v="2449" actId="6549"/>
          <ac:spMkLst>
            <pc:docMk/>
            <pc:sldMk cId="3384169010" sldId="461"/>
            <ac:spMk id="3" creationId="{8BC9F0A2-7FEA-A0A3-4732-A14F011FC37E}"/>
          </ac:spMkLst>
        </pc:spChg>
        <pc:spChg chg="mod">
          <ac:chgData name="Andreas Dim" userId="866b12aa-3e45-4b36-93f5-7b30f9043169" providerId="ADAL" clId="{281327EA-0AE9-4E39-A573-E551D0C03604}" dt="2024-09-25T09:10:31.657" v="2406" actId="20577"/>
          <ac:spMkLst>
            <pc:docMk/>
            <pc:sldMk cId="3384169010" sldId="461"/>
            <ac:spMk id="32769" creationId="{6B9F309E-387E-C88F-E168-BEDB1923518B}"/>
          </ac:spMkLst>
        </pc:spChg>
      </pc:sldChg>
      <pc:sldChg chg="modSp mod ord">
        <pc:chgData name="Andreas Dim" userId="866b12aa-3e45-4b36-93f5-7b30f9043169" providerId="ADAL" clId="{281327EA-0AE9-4E39-A573-E551D0C03604}" dt="2024-09-25T07:58:13.649" v="243" actId="20577"/>
        <pc:sldMkLst>
          <pc:docMk/>
          <pc:sldMk cId="4234248244" sldId="462"/>
        </pc:sldMkLst>
        <pc:spChg chg="mod">
          <ac:chgData name="Andreas Dim" userId="866b12aa-3e45-4b36-93f5-7b30f9043169" providerId="ADAL" clId="{281327EA-0AE9-4E39-A573-E551D0C03604}" dt="2024-09-25T07:58:13.649" v="243" actId="20577"/>
          <ac:spMkLst>
            <pc:docMk/>
            <pc:sldMk cId="4234248244" sldId="462"/>
            <ac:spMk id="2" creationId="{0454B1B5-E669-AF49-A0AE-547CF39A83F4}"/>
          </ac:spMkLst>
        </pc:spChg>
      </pc:sldChg>
      <pc:sldChg chg="del">
        <pc:chgData name="Andreas Dim" userId="866b12aa-3e45-4b36-93f5-7b30f9043169" providerId="ADAL" clId="{281327EA-0AE9-4E39-A573-E551D0C03604}" dt="2024-09-25T09:12:26.909" v="2451" actId="47"/>
        <pc:sldMkLst>
          <pc:docMk/>
          <pc:sldMk cId="1498597617" sldId="463"/>
        </pc:sldMkLst>
      </pc:sldChg>
      <pc:sldChg chg="del">
        <pc:chgData name="Andreas Dim" userId="866b12aa-3e45-4b36-93f5-7b30f9043169" providerId="ADAL" clId="{281327EA-0AE9-4E39-A573-E551D0C03604}" dt="2024-09-25T09:09:31.266" v="2360" actId="47"/>
        <pc:sldMkLst>
          <pc:docMk/>
          <pc:sldMk cId="788689253" sldId="464"/>
        </pc:sldMkLst>
      </pc:sldChg>
      <pc:sldChg chg="del">
        <pc:chgData name="Andreas Dim" userId="866b12aa-3e45-4b36-93f5-7b30f9043169" providerId="ADAL" clId="{281327EA-0AE9-4E39-A573-E551D0C03604}" dt="2024-09-25T07:42:11.433" v="10" actId="47"/>
        <pc:sldMkLst>
          <pc:docMk/>
          <pc:sldMk cId="2998490743" sldId="465"/>
        </pc:sldMkLst>
      </pc:sldChg>
      <pc:sldChg chg="del">
        <pc:chgData name="Andreas Dim" userId="866b12aa-3e45-4b36-93f5-7b30f9043169" providerId="ADAL" clId="{281327EA-0AE9-4E39-A573-E551D0C03604}" dt="2024-09-25T09:12:26.909" v="2451" actId="47"/>
        <pc:sldMkLst>
          <pc:docMk/>
          <pc:sldMk cId="768862005" sldId="466"/>
        </pc:sldMkLst>
      </pc:sldChg>
      <pc:sldChg chg="del">
        <pc:chgData name="Andreas Dim" userId="866b12aa-3e45-4b36-93f5-7b30f9043169" providerId="ADAL" clId="{281327EA-0AE9-4E39-A573-E551D0C03604}" dt="2024-09-25T09:12:26.909" v="2451" actId="47"/>
        <pc:sldMkLst>
          <pc:docMk/>
          <pc:sldMk cId="678227184" sldId="467"/>
        </pc:sldMkLst>
      </pc:sldChg>
      <pc:sldChg chg="del">
        <pc:chgData name="Andreas Dim" userId="866b12aa-3e45-4b36-93f5-7b30f9043169" providerId="ADAL" clId="{281327EA-0AE9-4E39-A573-E551D0C03604}" dt="2024-09-25T09:12:26.909" v="2451" actId="47"/>
        <pc:sldMkLst>
          <pc:docMk/>
          <pc:sldMk cId="1746338197" sldId="468"/>
        </pc:sldMkLst>
      </pc:sldChg>
      <pc:sldChg chg="del">
        <pc:chgData name="Andreas Dim" userId="866b12aa-3e45-4b36-93f5-7b30f9043169" providerId="ADAL" clId="{281327EA-0AE9-4E39-A573-E551D0C03604}" dt="2024-09-25T09:12:26.909" v="2451" actId="47"/>
        <pc:sldMkLst>
          <pc:docMk/>
          <pc:sldMk cId="688829823" sldId="469"/>
        </pc:sldMkLst>
      </pc:sldChg>
      <pc:sldChg chg="del">
        <pc:chgData name="Andreas Dim" userId="866b12aa-3e45-4b36-93f5-7b30f9043169" providerId="ADAL" clId="{281327EA-0AE9-4E39-A573-E551D0C03604}" dt="2024-09-25T09:12:26.909" v="2451" actId="47"/>
        <pc:sldMkLst>
          <pc:docMk/>
          <pc:sldMk cId="252485366" sldId="470"/>
        </pc:sldMkLst>
      </pc:sldChg>
      <pc:sldChg chg="del">
        <pc:chgData name="Andreas Dim" userId="866b12aa-3e45-4b36-93f5-7b30f9043169" providerId="ADAL" clId="{281327EA-0AE9-4E39-A573-E551D0C03604}" dt="2024-09-25T09:12:26.909" v="2451" actId="47"/>
        <pc:sldMkLst>
          <pc:docMk/>
          <pc:sldMk cId="432006367" sldId="471"/>
        </pc:sldMkLst>
      </pc:sldChg>
      <pc:sldChg chg="del">
        <pc:chgData name="Andreas Dim" userId="866b12aa-3e45-4b36-93f5-7b30f9043169" providerId="ADAL" clId="{281327EA-0AE9-4E39-A573-E551D0C03604}" dt="2024-09-25T09:12:26.909" v="2451" actId="47"/>
        <pc:sldMkLst>
          <pc:docMk/>
          <pc:sldMk cId="4087247981" sldId="472"/>
        </pc:sldMkLst>
      </pc:sldChg>
      <pc:sldChg chg="modSp add mod ord">
        <pc:chgData name="Andreas Dim" userId="866b12aa-3e45-4b36-93f5-7b30f9043169" providerId="ADAL" clId="{281327EA-0AE9-4E39-A573-E551D0C03604}" dt="2024-09-25T07:42:15.086" v="12" actId="20577"/>
        <pc:sldMkLst>
          <pc:docMk/>
          <pc:sldMk cId="2345177301" sldId="473"/>
        </pc:sldMkLst>
        <pc:spChg chg="mod">
          <ac:chgData name="Andreas Dim" userId="866b12aa-3e45-4b36-93f5-7b30f9043169" providerId="ADAL" clId="{281327EA-0AE9-4E39-A573-E551D0C03604}" dt="2024-09-25T07:42:15.086" v="12" actId="20577"/>
          <ac:spMkLst>
            <pc:docMk/>
            <pc:sldMk cId="2345177301" sldId="473"/>
            <ac:spMk id="2" creationId="{0454B1B5-E669-AF49-A0AE-547CF39A83F4}"/>
          </ac:spMkLst>
        </pc:spChg>
      </pc:sldChg>
      <pc:sldChg chg="add del">
        <pc:chgData name="Andreas Dim" userId="866b12aa-3e45-4b36-93f5-7b30f9043169" providerId="ADAL" clId="{281327EA-0AE9-4E39-A573-E551D0C03604}" dt="2024-09-25T09:12:26.909" v="2451" actId="47"/>
        <pc:sldMkLst>
          <pc:docMk/>
          <pc:sldMk cId="426961161" sldId="474"/>
        </pc:sldMkLst>
      </pc:sldChg>
      <pc:sldChg chg="modSp add del mod ord">
        <pc:chgData name="Andreas Dim" userId="866b12aa-3e45-4b36-93f5-7b30f9043169" providerId="ADAL" clId="{281327EA-0AE9-4E39-A573-E551D0C03604}" dt="2024-09-25T09:11:13.537" v="2450" actId="47"/>
        <pc:sldMkLst>
          <pc:docMk/>
          <pc:sldMk cId="3281578386" sldId="475"/>
        </pc:sldMkLst>
        <pc:spChg chg="mod">
          <ac:chgData name="Andreas Dim" userId="866b12aa-3e45-4b36-93f5-7b30f9043169" providerId="ADAL" clId="{281327EA-0AE9-4E39-A573-E551D0C03604}" dt="2024-09-25T07:43:09.129" v="19" actId="20577"/>
          <ac:spMkLst>
            <pc:docMk/>
            <pc:sldMk cId="3281578386" sldId="475"/>
            <ac:spMk id="2" creationId="{0454B1B5-E669-AF49-A0AE-547CF39A83F4}"/>
          </ac:spMkLst>
        </pc:spChg>
      </pc:sldChg>
      <pc:sldChg chg="modSp add del mod">
        <pc:chgData name="Andreas Dim" userId="866b12aa-3e45-4b36-93f5-7b30f9043169" providerId="ADAL" clId="{281327EA-0AE9-4E39-A573-E551D0C03604}" dt="2024-09-25T09:12:26.909" v="2451" actId="47"/>
        <pc:sldMkLst>
          <pc:docMk/>
          <pc:sldMk cId="4237789059" sldId="476"/>
        </pc:sldMkLst>
        <pc:spChg chg="mod">
          <ac:chgData name="Andreas Dim" userId="866b12aa-3e45-4b36-93f5-7b30f9043169" providerId="ADAL" clId="{281327EA-0AE9-4E39-A573-E551D0C03604}" dt="2024-09-25T07:43:17.315" v="24" actId="20577"/>
          <ac:spMkLst>
            <pc:docMk/>
            <pc:sldMk cId="4237789059" sldId="476"/>
            <ac:spMk id="2" creationId="{0454B1B5-E669-AF49-A0AE-547CF39A83F4}"/>
          </ac:spMkLst>
        </pc:spChg>
      </pc:sldChg>
      <pc:sldChg chg="addSp modSp add mod">
        <pc:chgData name="Andreas Dim" userId="866b12aa-3e45-4b36-93f5-7b30f9043169" providerId="ADAL" clId="{281327EA-0AE9-4E39-A573-E551D0C03604}" dt="2024-09-25T07:55:49.164" v="97" actId="14100"/>
        <pc:sldMkLst>
          <pc:docMk/>
          <pc:sldMk cId="633144397" sldId="477"/>
        </pc:sldMkLst>
        <pc:spChg chg="mod">
          <ac:chgData name="Andreas Dim" userId="866b12aa-3e45-4b36-93f5-7b30f9043169" providerId="ADAL" clId="{281327EA-0AE9-4E39-A573-E551D0C03604}" dt="2024-09-25T07:46:18.862" v="55" actId="20577"/>
          <ac:spMkLst>
            <pc:docMk/>
            <pc:sldMk cId="633144397" sldId="477"/>
            <ac:spMk id="3" creationId="{8BC9F0A2-7FEA-A0A3-4732-A14F011FC37E}"/>
          </ac:spMkLst>
        </pc:spChg>
        <pc:spChg chg="add mod">
          <ac:chgData name="Andreas Dim" userId="866b12aa-3e45-4b36-93f5-7b30f9043169" providerId="ADAL" clId="{281327EA-0AE9-4E39-A573-E551D0C03604}" dt="2024-09-25T07:55:49.164" v="97" actId="14100"/>
          <ac:spMkLst>
            <pc:docMk/>
            <pc:sldMk cId="633144397" sldId="477"/>
            <ac:spMk id="7" creationId="{CE75B33F-52E6-E1CE-3F2F-9788693BAC67}"/>
          </ac:spMkLst>
        </pc:spChg>
        <pc:spChg chg="mod">
          <ac:chgData name="Andreas Dim" userId="866b12aa-3e45-4b36-93f5-7b30f9043169" providerId="ADAL" clId="{281327EA-0AE9-4E39-A573-E551D0C03604}" dt="2024-09-25T07:45:49.912" v="28"/>
          <ac:spMkLst>
            <pc:docMk/>
            <pc:sldMk cId="633144397" sldId="477"/>
            <ac:spMk id="32769" creationId="{6B9F309E-387E-C88F-E168-BEDB1923518B}"/>
          </ac:spMkLst>
        </pc:spChg>
        <pc:picChg chg="add mod">
          <ac:chgData name="Andreas Dim" userId="866b12aa-3e45-4b36-93f5-7b30f9043169" providerId="ADAL" clId="{281327EA-0AE9-4E39-A573-E551D0C03604}" dt="2024-09-25T07:55:21.405" v="93" actId="1076"/>
          <ac:picMkLst>
            <pc:docMk/>
            <pc:sldMk cId="633144397" sldId="477"/>
            <ac:picMk id="6" creationId="{AF858813-DE87-55C6-EA11-8C1AE5837EAD}"/>
          </ac:picMkLst>
        </pc:picChg>
      </pc:sldChg>
      <pc:sldChg chg="modSp add mod">
        <pc:chgData name="Andreas Dim" userId="866b12aa-3e45-4b36-93f5-7b30f9043169" providerId="ADAL" clId="{281327EA-0AE9-4E39-A573-E551D0C03604}" dt="2024-09-25T07:50:09.962" v="88" actId="20577"/>
        <pc:sldMkLst>
          <pc:docMk/>
          <pc:sldMk cId="3889476270" sldId="478"/>
        </pc:sldMkLst>
        <pc:spChg chg="mod">
          <ac:chgData name="Andreas Dim" userId="866b12aa-3e45-4b36-93f5-7b30f9043169" providerId="ADAL" clId="{281327EA-0AE9-4E39-A573-E551D0C03604}" dt="2024-09-25T07:50:09.962" v="88" actId="20577"/>
          <ac:spMkLst>
            <pc:docMk/>
            <pc:sldMk cId="3889476270" sldId="478"/>
            <ac:spMk id="3" creationId="{8BC9F0A2-7FEA-A0A3-4732-A14F011FC37E}"/>
          </ac:spMkLst>
        </pc:spChg>
        <pc:spChg chg="mod">
          <ac:chgData name="Andreas Dim" userId="866b12aa-3e45-4b36-93f5-7b30f9043169" providerId="ADAL" clId="{281327EA-0AE9-4E39-A573-E551D0C03604}" dt="2024-09-25T07:48:09.612" v="57"/>
          <ac:spMkLst>
            <pc:docMk/>
            <pc:sldMk cId="3889476270" sldId="478"/>
            <ac:spMk id="32769" creationId="{6B9F309E-387E-C88F-E168-BEDB1923518B}"/>
          </ac:spMkLst>
        </pc:spChg>
      </pc:sldChg>
      <pc:sldChg chg="addSp modSp add mod">
        <pc:chgData name="Andreas Dim" userId="866b12aa-3e45-4b36-93f5-7b30f9043169" providerId="ADAL" clId="{281327EA-0AE9-4E39-A573-E551D0C03604}" dt="2024-09-25T07:57:46.518" v="240" actId="20577"/>
        <pc:sldMkLst>
          <pc:docMk/>
          <pc:sldMk cId="1572616340" sldId="479"/>
        </pc:sldMkLst>
        <pc:spChg chg="mod">
          <ac:chgData name="Andreas Dim" userId="866b12aa-3e45-4b36-93f5-7b30f9043169" providerId="ADAL" clId="{281327EA-0AE9-4E39-A573-E551D0C03604}" dt="2024-09-25T07:57:46.518" v="240" actId="20577"/>
          <ac:spMkLst>
            <pc:docMk/>
            <pc:sldMk cId="1572616340" sldId="479"/>
            <ac:spMk id="3" creationId="{8BC9F0A2-7FEA-A0A3-4732-A14F011FC37E}"/>
          </ac:spMkLst>
        </pc:spChg>
        <pc:spChg chg="mod">
          <ac:chgData name="Andreas Dim" userId="866b12aa-3e45-4b36-93f5-7b30f9043169" providerId="ADAL" clId="{281327EA-0AE9-4E39-A573-E551D0C03604}" dt="2024-09-25T07:56:59.753" v="103"/>
          <ac:spMkLst>
            <pc:docMk/>
            <pc:sldMk cId="1572616340" sldId="479"/>
            <ac:spMk id="32769" creationId="{6B9F309E-387E-C88F-E168-BEDB1923518B}"/>
          </ac:spMkLst>
        </pc:spChg>
        <pc:picChg chg="add mod">
          <ac:chgData name="Andreas Dim" userId="866b12aa-3e45-4b36-93f5-7b30f9043169" providerId="ADAL" clId="{281327EA-0AE9-4E39-A573-E551D0C03604}" dt="2024-09-25T07:56:45.080" v="102" actId="1076"/>
          <ac:picMkLst>
            <pc:docMk/>
            <pc:sldMk cId="1572616340" sldId="479"/>
            <ac:picMk id="6" creationId="{CE229C4B-C104-6390-D2C6-BA451C0ADE1F}"/>
          </ac:picMkLst>
        </pc:picChg>
        <pc:picChg chg="add mod">
          <ac:chgData name="Andreas Dim" userId="866b12aa-3e45-4b36-93f5-7b30f9043169" providerId="ADAL" clId="{281327EA-0AE9-4E39-A573-E551D0C03604}" dt="2024-09-25T07:56:45.080" v="102" actId="1076"/>
          <ac:picMkLst>
            <pc:docMk/>
            <pc:sldMk cId="1572616340" sldId="479"/>
            <ac:picMk id="7" creationId="{0E82956A-291F-04E2-32A2-D787AD8BFA8F}"/>
          </ac:picMkLst>
        </pc:picChg>
      </pc:sldChg>
      <pc:sldChg chg="modSp add mod">
        <pc:chgData name="Andreas Dim" userId="866b12aa-3e45-4b36-93f5-7b30f9043169" providerId="ADAL" clId="{281327EA-0AE9-4E39-A573-E551D0C03604}" dt="2024-09-25T09:09:27.705" v="2359" actId="20577"/>
        <pc:sldMkLst>
          <pc:docMk/>
          <pc:sldMk cId="3266787819" sldId="480"/>
        </pc:sldMkLst>
        <pc:spChg chg="mod">
          <ac:chgData name="Andreas Dim" userId="866b12aa-3e45-4b36-93f5-7b30f9043169" providerId="ADAL" clId="{281327EA-0AE9-4E39-A573-E551D0C03604}" dt="2024-09-25T09:09:27.705" v="2359" actId="20577"/>
          <ac:spMkLst>
            <pc:docMk/>
            <pc:sldMk cId="3266787819" sldId="480"/>
            <ac:spMk id="2" creationId="{0454B1B5-E669-AF49-A0AE-547CF39A83F4}"/>
          </ac:spMkLst>
        </pc:spChg>
      </pc:sldChg>
      <pc:sldChg chg="addSp modSp add mod ord">
        <pc:chgData name="Andreas Dim" userId="866b12aa-3e45-4b36-93f5-7b30f9043169" providerId="ADAL" clId="{281327EA-0AE9-4E39-A573-E551D0C03604}" dt="2024-09-25T08:01:37.560" v="712" actId="1076"/>
        <pc:sldMkLst>
          <pc:docMk/>
          <pc:sldMk cId="2181726015" sldId="481"/>
        </pc:sldMkLst>
        <pc:spChg chg="mod">
          <ac:chgData name="Andreas Dim" userId="866b12aa-3e45-4b36-93f5-7b30f9043169" providerId="ADAL" clId="{281327EA-0AE9-4E39-A573-E551D0C03604}" dt="2024-09-25T08:01:30.635" v="710" actId="207"/>
          <ac:spMkLst>
            <pc:docMk/>
            <pc:sldMk cId="2181726015" sldId="481"/>
            <ac:spMk id="3" creationId="{8BC9F0A2-7FEA-A0A3-4732-A14F011FC37E}"/>
          </ac:spMkLst>
        </pc:spChg>
        <pc:spChg chg="mod">
          <ac:chgData name="Andreas Dim" userId="866b12aa-3e45-4b36-93f5-7b30f9043169" providerId="ADAL" clId="{281327EA-0AE9-4E39-A573-E551D0C03604}" dt="2024-09-25T07:58:30.341" v="247"/>
          <ac:spMkLst>
            <pc:docMk/>
            <pc:sldMk cId="2181726015" sldId="481"/>
            <ac:spMk id="32769" creationId="{6B9F309E-387E-C88F-E168-BEDB1923518B}"/>
          </ac:spMkLst>
        </pc:spChg>
        <pc:picChg chg="add mod">
          <ac:chgData name="Andreas Dim" userId="866b12aa-3e45-4b36-93f5-7b30f9043169" providerId="ADAL" clId="{281327EA-0AE9-4E39-A573-E551D0C03604}" dt="2024-09-25T08:01:37.560" v="712" actId="1076"/>
          <ac:picMkLst>
            <pc:docMk/>
            <pc:sldMk cId="2181726015" sldId="481"/>
            <ac:picMk id="6" creationId="{A97A98F0-3420-30A4-B228-E54B90DC84E5}"/>
          </ac:picMkLst>
        </pc:picChg>
      </pc:sldChg>
      <pc:sldChg chg="addSp delSp modSp add mod">
        <pc:chgData name="Andreas Dim" userId="866b12aa-3e45-4b36-93f5-7b30f9043169" providerId="ADAL" clId="{281327EA-0AE9-4E39-A573-E551D0C03604}" dt="2024-09-25T08:08:31.509" v="764" actId="14100"/>
        <pc:sldMkLst>
          <pc:docMk/>
          <pc:sldMk cId="456599873" sldId="482"/>
        </pc:sldMkLst>
        <pc:spChg chg="mod">
          <ac:chgData name="Andreas Dim" userId="866b12aa-3e45-4b36-93f5-7b30f9043169" providerId="ADAL" clId="{281327EA-0AE9-4E39-A573-E551D0C03604}" dt="2024-09-25T08:07:38.894" v="739" actId="14100"/>
          <ac:spMkLst>
            <pc:docMk/>
            <pc:sldMk cId="456599873" sldId="482"/>
            <ac:spMk id="3" creationId="{8BC9F0A2-7FEA-A0A3-4732-A14F011FC37E}"/>
          </ac:spMkLst>
        </pc:spChg>
        <pc:spChg chg="add mod">
          <ac:chgData name="Andreas Dim" userId="866b12aa-3e45-4b36-93f5-7b30f9043169" providerId="ADAL" clId="{281327EA-0AE9-4E39-A573-E551D0C03604}" dt="2024-09-25T08:08:31.509" v="764" actId="14100"/>
          <ac:spMkLst>
            <pc:docMk/>
            <pc:sldMk cId="456599873" sldId="482"/>
            <ac:spMk id="9" creationId="{99C54388-0372-FC91-83E2-42B171A4D8E6}"/>
          </ac:spMkLst>
        </pc:spChg>
        <pc:spChg chg="mod">
          <ac:chgData name="Andreas Dim" userId="866b12aa-3e45-4b36-93f5-7b30f9043169" providerId="ADAL" clId="{281327EA-0AE9-4E39-A573-E551D0C03604}" dt="2024-09-25T08:07:47.427" v="742" actId="1076"/>
          <ac:spMkLst>
            <pc:docMk/>
            <pc:sldMk cId="456599873" sldId="482"/>
            <ac:spMk id="32769" creationId="{6B9F309E-387E-C88F-E168-BEDB1923518B}"/>
          </ac:spMkLst>
        </pc:spChg>
        <pc:picChg chg="del">
          <ac:chgData name="Andreas Dim" userId="866b12aa-3e45-4b36-93f5-7b30f9043169" providerId="ADAL" clId="{281327EA-0AE9-4E39-A573-E551D0C03604}" dt="2024-09-25T08:06:33.934" v="727" actId="478"/>
          <ac:picMkLst>
            <pc:docMk/>
            <pc:sldMk cId="456599873" sldId="482"/>
            <ac:picMk id="6" creationId="{A97A98F0-3420-30A4-B228-E54B90DC84E5}"/>
          </ac:picMkLst>
        </pc:picChg>
        <pc:picChg chg="add mod">
          <ac:chgData name="Andreas Dim" userId="866b12aa-3e45-4b36-93f5-7b30f9043169" providerId="ADAL" clId="{281327EA-0AE9-4E39-A573-E551D0C03604}" dt="2024-09-25T08:07:10.325" v="736" actId="1076"/>
          <ac:picMkLst>
            <pc:docMk/>
            <pc:sldMk cId="456599873" sldId="482"/>
            <ac:picMk id="7" creationId="{FFBDC7C1-B5C1-F3A7-A3F2-E88B2AE54FCE}"/>
          </ac:picMkLst>
        </pc:picChg>
      </pc:sldChg>
      <pc:sldChg chg="add del">
        <pc:chgData name="Andreas Dim" userId="866b12aa-3e45-4b36-93f5-7b30f9043169" providerId="ADAL" clId="{281327EA-0AE9-4E39-A573-E551D0C03604}" dt="2024-09-25T08:09:02.556" v="766" actId="47"/>
        <pc:sldMkLst>
          <pc:docMk/>
          <pc:sldMk cId="233223694" sldId="483"/>
        </pc:sldMkLst>
      </pc:sldChg>
      <pc:sldChg chg="modSp add mod">
        <pc:chgData name="Andreas Dim" userId="866b12aa-3e45-4b36-93f5-7b30f9043169" providerId="ADAL" clId="{281327EA-0AE9-4E39-A573-E551D0C03604}" dt="2024-09-25T08:33:35.792" v="1928" actId="6549"/>
        <pc:sldMkLst>
          <pc:docMk/>
          <pc:sldMk cId="2268066687" sldId="483"/>
        </pc:sldMkLst>
        <pc:spChg chg="mod">
          <ac:chgData name="Andreas Dim" userId="866b12aa-3e45-4b36-93f5-7b30f9043169" providerId="ADAL" clId="{281327EA-0AE9-4E39-A573-E551D0C03604}" dt="2024-09-25T08:33:35.792" v="1928" actId="6549"/>
          <ac:spMkLst>
            <pc:docMk/>
            <pc:sldMk cId="2268066687" sldId="483"/>
            <ac:spMk id="3" creationId="{8BC9F0A2-7FEA-A0A3-4732-A14F011FC37E}"/>
          </ac:spMkLst>
        </pc:spChg>
        <pc:spChg chg="mod">
          <ac:chgData name="Andreas Dim" userId="866b12aa-3e45-4b36-93f5-7b30f9043169" providerId="ADAL" clId="{281327EA-0AE9-4E39-A573-E551D0C03604}" dt="2024-09-25T08:13:43.244" v="871" actId="1076"/>
          <ac:spMkLst>
            <pc:docMk/>
            <pc:sldMk cId="2268066687" sldId="483"/>
            <ac:spMk id="7" creationId="{04405BF1-2C05-5DBC-350F-B258910BBD0F}"/>
          </ac:spMkLst>
        </pc:spChg>
      </pc:sldChg>
      <pc:sldChg chg="modSp add mod ord">
        <pc:chgData name="Andreas Dim" userId="866b12aa-3e45-4b36-93f5-7b30f9043169" providerId="ADAL" clId="{281327EA-0AE9-4E39-A573-E551D0C03604}" dt="2024-09-25T08:22:28.453" v="889"/>
        <pc:sldMkLst>
          <pc:docMk/>
          <pc:sldMk cId="2576636206" sldId="484"/>
        </pc:sldMkLst>
        <pc:spChg chg="mod">
          <ac:chgData name="Andreas Dim" userId="866b12aa-3e45-4b36-93f5-7b30f9043169" providerId="ADAL" clId="{281327EA-0AE9-4E39-A573-E551D0C03604}" dt="2024-09-25T08:22:21.523" v="885" actId="20577"/>
          <ac:spMkLst>
            <pc:docMk/>
            <pc:sldMk cId="2576636206" sldId="484"/>
            <ac:spMk id="2" creationId="{0454B1B5-E669-AF49-A0AE-547CF39A83F4}"/>
          </ac:spMkLst>
        </pc:spChg>
      </pc:sldChg>
      <pc:sldChg chg="addSp delSp modSp add mod">
        <pc:chgData name="Andreas Dim" userId="866b12aa-3e45-4b36-93f5-7b30f9043169" providerId="ADAL" clId="{281327EA-0AE9-4E39-A573-E551D0C03604}" dt="2024-09-25T08:59:12.152" v="2192" actId="1076"/>
        <pc:sldMkLst>
          <pc:docMk/>
          <pc:sldMk cId="3142197560" sldId="485"/>
        </pc:sldMkLst>
        <pc:spChg chg="del">
          <ac:chgData name="Andreas Dim" userId="866b12aa-3e45-4b36-93f5-7b30f9043169" providerId="ADAL" clId="{281327EA-0AE9-4E39-A573-E551D0C03604}" dt="2024-09-25T08:23:42.394" v="990" actId="478"/>
          <ac:spMkLst>
            <pc:docMk/>
            <pc:sldMk cId="3142197560" sldId="485"/>
            <ac:spMk id="3" creationId="{8BC9F0A2-7FEA-A0A3-4732-A14F011FC37E}"/>
          </ac:spMkLst>
        </pc:spChg>
        <pc:spChg chg="del">
          <ac:chgData name="Andreas Dim" userId="866b12aa-3e45-4b36-93f5-7b30f9043169" providerId="ADAL" clId="{281327EA-0AE9-4E39-A573-E551D0C03604}" dt="2024-09-25T08:23:54.410" v="994" actId="478"/>
          <ac:spMkLst>
            <pc:docMk/>
            <pc:sldMk cId="3142197560" sldId="485"/>
            <ac:spMk id="7" creationId="{04405BF1-2C05-5DBC-350F-B258910BBD0F}"/>
          </ac:spMkLst>
        </pc:spChg>
        <pc:spChg chg="add del mod">
          <ac:chgData name="Andreas Dim" userId="866b12aa-3e45-4b36-93f5-7b30f9043169" providerId="ADAL" clId="{281327EA-0AE9-4E39-A573-E551D0C03604}" dt="2024-09-25T08:23:45.501" v="991" actId="478"/>
          <ac:spMkLst>
            <pc:docMk/>
            <pc:sldMk cId="3142197560" sldId="485"/>
            <ac:spMk id="8" creationId="{D998342A-946A-3D4F-BF42-31B14762DB9F}"/>
          </ac:spMkLst>
        </pc:spChg>
        <pc:spChg chg="add mod">
          <ac:chgData name="Andreas Dim" userId="866b12aa-3e45-4b36-93f5-7b30f9043169" providerId="ADAL" clId="{281327EA-0AE9-4E39-A573-E551D0C03604}" dt="2024-09-25T08:33:15.770" v="1926" actId="20577"/>
          <ac:spMkLst>
            <pc:docMk/>
            <pc:sldMk cId="3142197560" sldId="485"/>
            <ac:spMk id="9" creationId="{0D85C2DC-B6A4-D7DE-3A9A-E2406D23C372}"/>
          </ac:spMkLst>
        </pc:spChg>
        <pc:spChg chg="add mod">
          <ac:chgData name="Andreas Dim" userId="866b12aa-3e45-4b36-93f5-7b30f9043169" providerId="ADAL" clId="{281327EA-0AE9-4E39-A573-E551D0C03604}" dt="2024-09-25T08:59:12.152" v="2192" actId="1076"/>
          <ac:spMkLst>
            <pc:docMk/>
            <pc:sldMk cId="3142197560" sldId="485"/>
            <ac:spMk id="10" creationId="{98329AC0-C5E0-F1CC-17ED-8264DD4C9172}"/>
          </ac:spMkLst>
        </pc:spChg>
        <pc:spChg chg="mod">
          <ac:chgData name="Andreas Dim" userId="866b12aa-3e45-4b36-93f5-7b30f9043169" providerId="ADAL" clId="{281327EA-0AE9-4E39-A573-E551D0C03604}" dt="2024-09-25T08:23:32.929" v="989" actId="20577"/>
          <ac:spMkLst>
            <pc:docMk/>
            <pc:sldMk cId="3142197560" sldId="485"/>
            <ac:spMk id="32769" creationId="{6B9F309E-387E-C88F-E168-BEDB1923518B}"/>
          </ac:spMkLst>
        </pc:spChg>
        <pc:picChg chg="del mod">
          <ac:chgData name="Andreas Dim" userId="866b12aa-3e45-4b36-93f5-7b30f9043169" providerId="ADAL" clId="{281327EA-0AE9-4E39-A573-E551D0C03604}" dt="2024-09-25T08:23:55.514" v="995" actId="478"/>
          <ac:picMkLst>
            <pc:docMk/>
            <pc:sldMk cId="3142197560" sldId="485"/>
            <ac:picMk id="6" creationId="{1F1A97EF-9EED-6EC9-FE7F-102401A3721D}"/>
          </ac:picMkLst>
        </pc:picChg>
        <pc:picChg chg="add mod">
          <ac:chgData name="Andreas Dim" userId="866b12aa-3e45-4b36-93f5-7b30f9043169" providerId="ADAL" clId="{281327EA-0AE9-4E39-A573-E551D0C03604}" dt="2024-09-25T08:30:53.874" v="1582" actId="1076"/>
          <ac:picMkLst>
            <pc:docMk/>
            <pc:sldMk cId="3142197560" sldId="485"/>
            <ac:picMk id="1026" creationId="{DA3D71A7-EAE8-5785-1EB1-A86320CB393B}"/>
          </ac:picMkLst>
        </pc:picChg>
      </pc:sldChg>
      <pc:sldChg chg="addSp delSp modSp add mod ord">
        <pc:chgData name="Andreas Dim" userId="866b12aa-3e45-4b36-93f5-7b30f9043169" providerId="ADAL" clId="{281327EA-0AE9-4E39-A573-E551D0C03604}" dt="2024-09-25T09:07:28.983" v="2306" actId="1076"/>
        <pc:sldMkLst>
          <pc:docMk/>
          <pc:sldMk cId="3519939445" sldId="486"/>
        </pc:sldMkLst>
        <pc:spChg chg="add del mod">
          <ac:chgData name="Andreas Dim" userId="866b12aa-3e45-4b36-93f5-7b30f9043169" providerId="ADAL" clId="{281327EA-0AE9-4E39-A573-E551D0C03604}" dt="2024-09-25T08:59:05.018" v="2190" actId="21"/>
          <ac:spMkLst>
            <pc:docMk/>
            <pc:sldMk cId="3519939445" sldId="486"/>
            <ac:spMk id="6" creationId="{98329AC0-C5E0-F1CC-17ED-8264DD4C9172}"/>
          </ac:spMkLst>
        </pc:spChg>
        <pc:spChg chg="add mod">
          <ac:chgData name="Andreas Dim" userId="866b12aa-3e45-4b36-93f5-7b30f9043169" providerId="ADAL" clId="{281327EA-0AE9-4E39-A573-E551D0C03604}" dt="2024-09-25T09:07:28.983" v="2306" actId="1076"/>
          <ac:spMkLst>
            <pc:docMk/>
            <pc:sldMk cId="3519939445" sldId="486"/>
            <ac:spMk id="8" creationId="{4B97D389-8666-F3B7-CCB7-6BF3C2E4D21E}"/>
          </ac:spMkLst>
        </pc:spChg>
        <pc:spChg chg="mod">
          <ac:chgData name="Andreas Dim" userId="866b12aa-3e45-4b36-93f5-7b30f9043169" providerId="ADAL" clId="{281327EA-0AE9-4E39-A573-E551D0C03604}" dt="2024-09-25T09:06:19.057" v="2300" actId="20577"/>
          <ac:spMkLst>
            <pc:docMk/>
            <pc:sldMk cId="3519939445" sldId="486"/>
            <ac:spMk id="9" creationId="{0D85C2DC-B6A4-D7DE-3A9A-E2406D23C372}"/>
          </ac:spMkLst>
        </pc:spChg>
        <pc:spChg chg="mod">
          <ac:chgData name="Andreas Dim" userId="866b12aa-3e45-4b36-93f5-7b30f9043169" providerId="ADAL" clId="{281327EA-0AE9-4E39-A573-E551D0C03604}" dt="2024-09-25T08:57:22.529" v="2120" actId="20577"/>
          <ac:spMkLst>
            <pc:docMk/>
            <pc:sldMk cId="3519939445" sldId="486"/>
            <ac:spMk id="32769" creationId="{6B9F309E-387E-C88F-E168-BEDB1923518B}"/>
          </ac:spMkLst>
        </pc:spChg>
        <pc:picChg chg="del mod">
          <ac:chgData name="Andreas Dim" userId="866b12aa-3e45-4b36-93f5-7b30f9043169" providerId="ADAL" clId="{281327EA-0AE9-4E39-A573-E551D0C03604}" dt="2024-09-25T09:04:44.200" v="2202" actId="478"/>
          <ac:picMkLst>
            <pc:docMk/>
            <pc:sldMk cId="3519939445" sldId="486"/>
            <ac:picMk id="1026" creationId="{DA3D71A7-EAE8-5785-1EB1-A86320CB393B}"/>
          </ac:picMkLst>
        </pc:picChg>
        <pc:picChg chg="add mod">
          <ac:chgData name="Andreas Dim" userId="866b12aa-3e45-4b36-93f5-7b30f9043169" providerId="ADAL" clId="{281327EA-0AE9-4E39-A573-E551D0C03604}" dt="2024-09-25T09:05:51.377" v="2241" actId="1076"/>
          <ac:picMkLst>
            <pc:docMk/>
            <pc:sldMk cId="3519939445" sldId="486"/>
            <ac:picMk id="7170" creationId="{B402909B-E07F-498D-02AA-C3F898B64BEE}"/>
          </ac:picMkLst>
        </pc:picChg>
      </pc:sldChg>
      <pc:sldChg chg="add del">
        <pc:chgData name="Andreas Dim" userId="866b12aa-3e45-4b36-93f5-7b30f9043169" providerId="ADAL" clId="{281327EA-0AE9-4E39-A573-E551D0C03604}" dt="2024-09-25T08:34:35.216" v="1929" actId="47"/>
        <pc:sldMkLst>
          <pc:docMk/>
          <pc:sldMk cId="4155174354" sldId="486"/>
        </pc:sldMkLst>
      </pc:sldChg>
      <pc:sldChg chg="addSp delSp modSp add mod ord">
        <pc:chgData name="Andreas Dim" userId="866b12aa-3e45-4b36-93f5-7b30f9043169" providerId="ADAL" clId="{281327EA-0AE9-4E39-A573-E551D0C03604}" dt="2024-09-25T09:20:51.230" v="2714" actId="1076"/>
        <pc:sldMkLst>
          <pc:docMk/>
          <pc:sldMk cId="3414508974" sldId="487"/>
        </pc:sldMkLst>
        <pc:spChg chg="mod">
          <ac:chgData name="Andreas Dim" userId="866b12aa-3e45-4b36-93f5-7b30f9043169" providerId="ADAL" clId="{281327EA-0AE9-4E39-A573-E551D0C03604}" dt="2024-09-25T09:20:01.580" v="2698" actId="20577"/>
          <ac:spMkLst>
            <pc:docMk/>
            <pc:sldMk cId="3414508974" sldId="487"/>
            <ac:spMk id="3" creationId="{8BC9F0A2-7FEA-A0A3-4732-A14F011FC37E}"/>
          </ac:spMkLst>
        </pc:spChg>
        <pc:spChg chg="add mod">
          <ac:chgData name="Andreas Dim" userId="866b12aa-3e45-4b36-93f5-7b30f9043169" providerId="ADAL" clId="{281327EA-0AE9-4E39-A573-E551D0C03604}" dt="2024-09-25T09:20:51.230" v="2714" actId="1076"/>
          <ac:spMkLst>
            <pc:docMk/>
            <pc:sldMk cId="3414508974" sldId="487"/>
            <ac:spMk id="8" creationId="{75986535-B1B1-DFED-3339-8C4CD50195B5}"/>
          </ac:spMkLst>
        </pc:spChg>
        <pc:spChg chg="mod">
          <ac:chgData name="Andreas Dim" userId="866b12aa-3e45-4b36-93f5-7b30f9043169" providerId="ADAL" clId="{281327EA-0AE9-4E39-A573-E551D0C03604}" dt="2024-09-25T09:16:21.660" v="2626" actId="20577"/>
          <ac:spMkLst>
            <pc:docMk/>
            <pc:sldMk cId="3414508974" sldId="487"/>
            <ac:spMk id="32769" creationId="{6B9F309E-387E-C88F-E168-BEDB1923518B}"/>
          </ac:spMkLst>
        </pc:spChg>
        <pc:picChg chg="add mod">
          <ac:chgData name="Andreas Dim" userId="866b12aa-3e45-4b36-93f5-7b30f9043169" providerId="ADAL" clId="{281327EA-0AE9-4E39-A573-E551D0C03604}" dt="2024-09-25T09:20:35.597" v="2700" actId="1076"/>
          <ac:picMkLst>
            <pc:docMk/>
            <pc:sldMk cId="3414508974" sldId="487"/>
            <ac:picMk id="7" creationId="{07A3769B-CA33-DDE7-0DD4-4E77A32C3041}"/>
          </ac:picMkLst>
        </pc:picChg>
        <pc:picChg chg="add del mod">
          <ac:chgData name="Andreas Dim" userId="866b12aa-3e45-4b36-93f5-7b30f9043169" providerId="ADAL" clId="{281327EA-0AE9-4E39-A573-E551D0C03604}" dt="2024-09-25T09:18:03.716" v="2647" actId="478"/>
          <ac:picMkLst>
            <pc:docMk/>
            <pc:sldMk cId="3414508974" sldId="487"/>
            <ac:picMk id="6146" creationId="{68CE64AC-43E9-895A-BD65-2840C7BC345F}"/>
          </ac:picMkLst>
        </pc:picChg>
      </pc:sldChg>
      <pc:sldChg chg="addSp delSp modSp add mod">
        <pc:chgData name="Andreas Dim" userId="866b12aa-3e45-4b36-93f5-7b30f9043169" providerId="ADAL" clId="{281327EA-0AE9-4E39-A573-E551D0C03604}" dt="2024-09-25T09:09:07.967" v="2350" actId="1076"/>
        <pc:sldMkLst>
          <pc:docMk/>
          <pc:sldMk cId="2256791829" sldId="488"/>
        </pc:sldMkLst>
        <pc:spChg chg="add del mod">
          <ac:chgData name="Andreas Dim" userId="866b12aa-3e45-4b36-93f5-7b30f9043169" providerId="ADAL" clId="{281327EA-0AE9-4E39-A573-E551D0C03604}" dt="2024-09-25T09:08:23.215" v="2338" actId="478"/>
          <ac:spMkLst>
            <pc:docMk/>
            <pc:sldMk cId="2256791829" sldId="488"/>
            <ac:spMk id="3" creationId="{9854F86E-0BAD-EFEB-ADCB-B9E946720F8A}"/>
          </ac:spMkLst>
        </pc:spChg>
        <pc:spChg chg="add mod">
          <ac:chgData name="Andreas Dim" userId="866b12aa-3e45-4b36-93f5-7b30f9043169" providerId="ADAL" clId="{281327EA-0AE9-4E39-A573-E551D0C03604}" dt="2024-09-25T09:09:07.967" v="2350" actId="1076"/>
          <ac:spMkLst>
            <pc:docMk/>
            <pc:sldMk cId="2256791829" sldId="488"/>
            <ac:spMk id="7" creationId="{517D92D9-80E1-6E8F-B5C5-69918786C9FE}"/>
          </ac:spMkLst>
        </pc:spChg>
        <pc:spChg chg="del mod">
          <ac:chgData name="Andreas Dim" userId="866b12aa-3e45-4b36-93f5-7b30f9043169" providerId="ADAL" clId="{281327EA-0AE9-4E39-A573-E551D0C03604}" dt="2024-09-25T09:08:25.170" v="2341" actId="478"/>
          <ac:spMkLst>
            <pc:docMk/>
            <pc:sldMk cId="2256791829" sldId="488"/>
            <ac:spMk id="8" creationId="{4B97D389-8666-F3B7-CCB7-6BF3C2E4D21E}"/>
          </ac:spMkLst>
        </pc:spChg>
        <pc:spChg chg="del mod">
          <ac:chgData name="Andreas Dim" userId="866b12aa-3e45-4b36-93f5-7b30f9043169" providerId="ADAL" clId="{281327EA-0AE9-4E39-A573-E551D0C03604}" dt="2024-09-25T09:08:19.862" v="2337" actId="478"/>
          <ac:spMkLst>
            <pc:docMk/>
            <pc:sldMk cId="2256791829" sldId="488"/>
            <ac:spMk id="9" creationId="{0D85C2DC-B6A4-D7DE-3A9A-E2406D23C372}"/>
          </ac:spMkLst>
        </pc:spChg>
        <pc:spChg chg="mod">
          <ac:chgData name="Andreas Dim" userId="866b12aa-3e45-4b36-93f5-7b30f9043169" providerId="ADAL" clId="{281327EA-0AE9-4E39-A573-E551D0C03604}" dt="2024-09-25T09:08:17.059" v="2336"/>
          <ac:spMkLst>
            <pc:docMk/>
            <pc:sldMk cId="2256791829" sldId="488"/>
            <ac:spMk id="32769" creationId="{6B9F309E-387E-C88F-E168-BEDB1923518B}"/>
          </ac:spMkLst>
        </pc:spChg>
        <pc:picChg chg="del">
          <ac:chgData name="Andreas Dim" userId="866b12aa-3e45-4b36-93f5-7b30f9043169" providerId="ADAL" clId="{281327EA-0AE9-4E39-A573-E551D0C03604}" dt="2024-09-25T09:08:23.778" v="2339" actId="478"/>
          <ac:picMkLst>
            <pc:docMk/>
            <pc:sldMk cId="2256791829" sldId="488"/>
            <ac:picMk id="7170" creationId="{B402909B-E07F-498D-02AA-C3F898B64BEE}"/>
          </ac:picMkLst>
        </pc:picChg>
        <pc:picChg chg="add mod">
          <ac:chgData name="Andreas Dim" userId="866b12aa-3e45-4b36-93f5-7b30f9043169" providerId="ADAL" clId="{281327EA-0AE9-4E39-A573-E551D0C03604}" dt="2024-09-25T09:08:49.891" v="2346" actId="1076"/>
          <ac:picMkLst>
            <pc:docMk/>
            <pc:sldMk cId="2256791829" sldId="488"/>
            <ac:picMk id="8194" creationId="{FB0A5024-861B-ABF4-17B6-33612F7CBE01}"/>
          </ac:picMkLst>
        </pc:picChg>
      </pc:sldChg>
    </pc:docChg>
  </pc:docChgLst>
  <pc:docChgLst>
    <pc:chgData name="Andreas Dim" userId="866b12aa-3e45-4b36-93f5-7b30f9043169" providerId="ADAL" clId="{75E18E3F-F086-4161-A73F-8CB8CFCB0B5D}"/>
    <pc:docChg chg="undo custSel addSld delSld modSld sldOrd">
      <pc:chgData name="Andreas Dim" userId="866b12aa-3e45-4b36-93f5-7b30f9043169" providerId="ADAL" clId="{75E18E3F-F086-4161-A73F-8CB8CFCB0B5D}" dt="2024-08-30T08:31:15.070" v="3170" actId="1076"/>
      <pc:docMkLst>
        <pc:docMk/>
      </pc:docMkLst>
      <pc:sldChg chg="del">
        <pc:chgData name="Andreas Dim" userId="866b12aa-3e45-4b36-93f5-7b30f9043169" providerId="ADAL" clId="{75E18E3F-F086-4161-A73F-8CB8CFCB0B5D}" dt="2024-08-26T10:02:19.327" v="94" actId="47"/>
        <pc:sldMkLst>
          <pc:docMk/>
          <pc:sldMk cId="0" sldId="264"/>
        </pc:sldMkLst>
      </pc:sldChg>
      <pc:sldChg chg="del">
        <pc:chgData name="Andreas Dim" userId="866b12aa-3e45-4b36-93f5-7b30f9043169" providerId="ADAL" clId="{75E18E3F-F086-4161-A73F-8CB8CFCB0B5D}" dt="2024-08-26T10:02:19.327" v="94" actId="47"/>
        <pc:sldMkLst>
          <pc:docMk/>
          <pc:sldMk cId="0" sldId="265"/>
        </pc:sldMkLst>
      </pc:sldChg>
      <pc:sldChg chg="del">
        <pc:chgData name="Andreas Dim" userId="866b12aa-3e45-4b36-93f5-7b30f9043169" providerId="ADAL" clId="{75E18E3F-F086-4161-A73F-8CB8CFCB0B5D}" dt="2024-08-26T10:02:19.327" v="94" actId="47"/>
        <pc:sldMkLst>
          <pc:docMk/>
          <pc:sldMk cId="0" sldId="266"/>
        </pc:sldMkLst>
      </pc:sldChg>
      <pc:sldChg chg="del">
        <pc:chgData name="Andreas Dim" userId="866b12aa-3e45-4b36-93f5-7b30f9043169" providerId="ADAL" clId="{75E18E3F-F086-4161-A73F-8CB8CFCB0B5D}" dt="2024-08-26T10:02:19.327" v="94" actId="47"/>
        <pc:sldMkLst>
          <pc:docMk/>
          <pc:sldMk cId="0" sldId="267"/>
        </pc:sldMkLst>
      </pc:sldChg>
      <pc:sldChg chg="del">
        <pc:chgData name="Andreas Dim" userId="866b12aa-3e45-4b36-93f5-7b30f9043169" providerId="ADAL" clId="{75E18E3F-F086-4161-A73F-8CB8CFCB0B5D}" dt="2024-08-26T10:02:19.327" v="94" actId="47"/>
        <pc:sldMkLst>
          <pc:docMk/>
          <pc:sldMk cId="0" sldId="268"/>
        </pc:sldMkLst>
      </pc:sldChg>
      <pc:sldChg chg="del">
        <pc:chgData name="Andreas Dim" userId="866b12aa-3e45-4b36-93f5-7b30f9043169" providerId="ADAL" clId="{75E18E3F-F086-4161-A73F-8CB8CFCB0B5D}" dt="2024-08-26T10:02:19.327" v="94" actId="47"/>
        <pc:sldMkLst>
          <pc:docMk/>
          <pc:sldMk cId="0" sldId="269"/>
        </pc:sldMkLst>
      </pc:sldChg>
      <pc:sldChg chg="del">
        <pc:chgData name="Andreas Dim" userId="866b12aa-3e45-4b36-93f5-7b30f9043169" providerId="ADAL" clId="{75E18E3F-F086-4161-A73F-8CB8CFCB0B5D}" dt="2024-08-26T10:02:19.327" v="94" actId="47"/>
        <pc:sldMkLst>
          <pc:docMk/>
          <pc:sldMk cId="0" sldId="270"/>
        </pc:sldMkLst>
      </pc:sldChg>
      <pc:sldChg chg="del">
        <pc:chgData name="Andreas Dim" userId="866b12aa-3e45-4b36-93f5-7b30f9043169" providerId="ADAL" clId="{75E18E3F-F086-4161-A73F-8CB8CFCB0B5D}" dt="2024-08-26T10:02:19.327" v="94" actId="47"/>
        <pc:sldMkLst>
          <pc:docMk/>
          <pc:sldMk cId="0" sldId="271"/>
        </pc:sldMkLst>
      </pc:sldChg>
      <pc:sldChg chg="del">
        <pc:chgData name="Andreas Dim" userId="866b12aa-3e45-4b36-93f5-7b30f9043169" providerId="ADAL" clId="{75E18E3F-F086-4161-A73F-8CB8CFCB0B5D}" dt="2024-08-26T10:02:19.327" v="94" actId="47"/>
        <pc:sldMkLst>
          <pc:docMk/>
          <pc:sldMk cId="0" sldId="272"/>
        </pc:sldMkLst>
      </pc:sldChg>
      <pc:sldChg chg="del">
        <pc:chgData name="Andreas Dim" userId="866b12aa-3e45-4b36-93f5-7b30f9043169" providerId="ADAL" clId="{75E18E3F-F086-4161-A73F-8CB8CFCB0B5D}" dt="2024-08-26T10:02:19.327" v="94" actId="47"/>
        <pc:sldMkLst>
          <pc:docMk/>
          <pc:sldMk cId="0" sldId="273"/>
        </pc:sldMkLst>
      </pc:sldChg>
      <pc:sldChg chg="del">
        <pc:chgData name="Andreas Dim" userId="866b12aa-3e45-4b36-93f5-7b30f9043169" providerId="ADAL" clId="{75E18E3F-F086-4161-A73F-8CB8CFCB0B5D}" dt="2024-08-26T10:02:19.327" v="94" actId="47"/>
        <pc:sldMkLst>
          <pc:docMk/>
          <pc:sldMk cId="0" sldId="274"/>
        </pc:sldMkLst>
      </pc:sldChg>
      <pc:sldChg chg="del">
        <pc:chgData name="Andreas Dim" userId="866b12aa-3e45-4b36-93f5-7b30f9043169" providerId="ADAL" clId="{75E18E3F-F086-4161-A73F-8CB8CFCB0B5D}" dt="2024-08-26T10:02:19.327" v="94" actId="47"/>
        <pc:sldMkLst>
          <pc:docMk/>
          <pc:sldMk cId="0" sldId="275"/>
        </pc:sldMkLst>
      </pc:sldChg>
      <pc:sldChg chg="addSp modSp mod">
        <pc:chgData name="Andreas Dim" userId="866b12aa-3e45-4b36-93f5-7b30f9043169" providerId="ADAL" clId="{75E18E3F-F086-4161-A73F-8CB8CFCB0B5D}" dt="2024-08-27T08:41:03.832" v="136" actId="1076"/>
        <pc:sldMkLst>
          <pc:docMk/>
          <pc:sldMk cId="0" sldId="276"/>
        </pc:sldMkLst>
        <pc:spChg chg="add mod">
          <ac:chgData name="Andreas Dim" userId="866b12aa-3e45-4b36-93f5-7b30f9043169" providerId="ADAL" clId="{75E18E3F-F086-4161-A73F-8CB8CFCB0B5D}" dt="2024-08-27T08:40:58.213" v="134"/>
          <ac:spMkLst>
            <pc:docMk/>
            <pc:sldMk cId="0" sldId="276"/>
            <ac:spMk id="7" creationId="{D27C3006-B125-682F-FA37-8A462D6374CE}"/>
          </ac:spMkLst>
        </pc:spChg>
        <pc:spChg chg="add mod">
          <ac:chgData name="Andreas Dim" userId="866b12aa-3e45-4b36-93f5-7b30f9043169" providerId="ADAL" clId="{75E18E3F-F086-4161-A73F-8CB8CFCB0B5D}" dt="2024-08-27T08:41:03.832" v="136" actId="1076"/>
          <ac:spMkLst>
            <pc:docMk/>
            <pc:sldMk cId="0" sldId="276"/>
            <ac:spMk id="9" creationId="{BD95D39A-6DAB-0B78-95F3-02A7B609B2BB}"/>
          </ac:spMkLst>
        </pc:spChg>
      </pc:sldChg>
      <pc:sldChg chg="addSp delSp modSp mod ord">
        <pc:chgData name="Andreas Dim" userId="866b12aa-3e45-4b36-93f5-7b30f9043169" providerId="ADAL" clId="{75E18E3F-F086-4161-A73F-8CB8CFCB0B5D}" dt="2024-08-30T07:57:59.262" v="1868" actId="1076"/>
        <pc:sldMkLst>
          <pc:docMk/>
          <pc:sldMk cId="0" sldId="284"/>
        </pc:sldMkLst>
        <pc:spChg chg="add">
          <ac:chgData name="Andreas Dim" userId="866b12aa-3e45-4b36-93f5-7b30f9043169" providerId="ADAL" clId="{75E18E3F-F086-4161-A73F-8CB8CFCB0B5D}" dt="2024-08-30T06:42:19.648" v="428"/>
          <ac:spMkLst>
            <pc:docMk/>
            <pc:sldMk cId="0" sldId="284"/>
            <ac:spMk id="5" creationId="{7A9C1146-A0DB-4297-6832-66F8DD089575}"/>
          </ac:spMkLst>
        </pc:spChg>
        <pc:spChg chg="add mod">
          <ac:chgData name="Andreas Dim" userId="866b12aa-3e45-4b36-93f5-7b30f9043169" providerId="ADAL" clId="{75E18E3F-F086-4161-A73F-8CB8CFCB0B5D}" dt="2024-08-30T07:57:59.262" v="1868" actId="1076"/>
          <ac:spMkLst>
            <pc:docMk/>
            <pc:sldMk cId="0" sldId="284"/>
            <ac:spMk id="8" creationId="{A475F64C-85B6-E893-349B-F2E3B02247DC}"/>
          </ac:spMkLst>
        </pc:spChg>
        <pc:spChg chg="mod">
          <ac:chgData name="Andreas Dim" userId="866b12aa-3e45-4b36-93f5-7b30f9043169" providerId="ADAL" clId="{75E18E3F-F086-4161-A73F-8CB8CFCB0B5D}" dt="2024-08-30T06:26:43.042" v="158" actId="20577"/>
          <ac:spMkLst>
            <pc:docMk/>
            <pc:sldMk cId="0" sldId="284"/>
            <ac:spMk id="39937" creationId="{BA63E89E-AD65-54B7-76CD-A5A660A49683}"/>
          </ac:spMkLst>
        </pc:spChg>
        <pc:spChg chg="mod">
          <ac:chgData name="Andreas Dim" userId="866b12aa-3e45-4b36-93f5-7b30f9043169" providerId="ADAL" clId="{75E18E3F-F086-4161-A73F-8CB8CFCB0B5D}" dt="2024-08-30T06:35:15.052" v="427" actId="20577"/>
          <ac:spMkLst>
            <pc:docMk/>
            <pc:sldMk cId="0" sldId="284"/>
            <ac:spMk id="39938" creationId="{69C795AA-D207-0202-68C1-EC33CC1DD75A}"/>
          </ac:spMkLst>
        </pc:spChg>
        <pc:picChg chg="add mod modCrop">
          <ac:chgData name="Andreas Dim" userId="866b12aa-3e45-4b36-93f5-7b30f9043169" providerId="ADAL" clId="{75E18E3F-F086-4161-A73F-8CB8CFCB0B5D}" dt="2024-08-30T07:05:01.176" v="434" actId="1076"/>
          <ac:picMkLst>
            <pc:docMk/>
            <pc:sldMk cId="0" sldId="284"/>
            <ac:picMk id="6" creationId="{FB99F527-3F56-34FC-88F7-D71DCCDD49E3}"/>
          </ac:picMkLst>
        </pc:picChg>
        <pc:picChg chg="del">
          <ac:chgData name="Andreas Dim" userId="866b12aa-3e45-4b36-93f5-7b30f9043169" providerId="ADAL" clId="{75E18E3F-F086-4161-A73F-8CB8CFCB0B5D}" dt="2024-08-30T06:27:28.258" v="179" actId="478"/>
          <ac:picMkLst>
            <pc:docMk/>
            <pc:sldMk cId="0" sldId="284"/>
            <ac:picMk id="39940" creationId="{70BDE49C-8E80-8FE9-608E-485CDE971F9C}"/>
          </ac:picMkLst>
        </pc:picChg>
      </pc:sldChg>
      <pc:sldChg chg="addSp delSp modSp mod ord">
        <pc:chgData name="Andreas Dim" userId="866b12aa-3e45-4b36-93f5-7b30f9043169" providerId="ADAL" clId="{75E18E3F-F086-4161-A73F-8CB8CFCB0B5D}" dt="2024-08-30T08:17:31.720" v="3105" actId="20577"/>
        <pc:sldMkLst>
          <pc:docMk/>
          <pc:sldMk cId="0" sldId="285"/>
        </pc:sldMkLst>
        <pc:spChg chg="add mod">
          <ac:chgData name="Andreas Dim" userId="866b12aa-3e45-4b36-93f5-7b30f9043169" providerId="ADAL" clId="{75E18E3F-F086-4161-A73F-8CB8CFCB0B5D}" dt="2024-08-30T07:58:41.459" v="1895" actId="1076"/>
          <ac:spMkLst>
            <pc:docMk/>
            <pc:sldMk cId="0" sldId="285"/>
            <ac:spMk id="7" creationId="{6C60F6D7-C7FA-51D1-358F-53C55546B359}"/>
          </ac:spMkLst>
        </pc:spChg>
        <pc:spChg chg="mod">
          <ac:chgData name="Andreas Dim" userId="866b12aa-3e45-4b36-93f5-7b30f9043169" providerId="ADAL" clId="{75E18E3F-F086-4161-A73F-8CB8CFCB0B5D}" dt="2024-08-30T07:59:34.386" v="1907" actId="20577"/>
          <ac:spMkLst>
            <pc:docMk/>
            <pc:sldMk cId="0" sldId="285"/>
            <ac:spMk id="40961" creationId="{849193C7-4A6C-4FBD-7C04-CB2687CDD7CE}"/>
          </ac:spMkLst>
        </pc:spChg>
        <pc:spChg chg="mod">
          <ac:chgData name="Andreas Dim" userId="866b12aa-3e45-4b36-93f5-7b30f9043169" providerId="ADAL" clId="{75E18E3F-F086-4161-A73F-8CB8CFCB0B5D}" dt="2024-08-30T08:17:31.720" v="3105" actId="20577"/>
          <ac:spMkLst>
            <pc:docMk/>
            <pc:sldMk cId="0" sldId="285"/>
            <ac:spMk id="40962" creationId="{78283191-F7F4-5ACF-5565-8F81DB52ADA2}"/>
          </ac:spMkLst>
        </pc:spChg>
        <pc:picChg chg="add del mod">
          <ac:chgData name="Andreas Dim" userId="866b12aa-3e45-4b36-93f5-7b30f9043169" providerId="ADAL" clId="{75E18E3F-F086-4161-A73F-8CB8CFCB0B5D}" dt="2024-08-30T07:53:44.603" v="1742" actId="478"/>
          <ac:picMkLst>
            <pc:docMk/>
            <pc:sldMk cId="0" sldId="285"/>
            <ac:picMk id="5" creationId="{21AABBBF-43DE-BD74-BFBD-D8226CE39BAF}"/>
          </ac:picMkLst>
        </pc:picChg>
        <pc:picChg chg="add del mod">
          <ac:chgData name="Andreas Dim" userId="866b12aa-3e45-4b36-93f5-7b30f9043169" providerId="ADAL" clId="{75E18E3F-F086-4161-A73F-8CB8CFCB0B5D}" dt="2024-08-30T07:53:44.112" v="1741" actId="478"/>
          <ac:picMkLst>
            <pc:docMk/>
            <pc:sldMk cId="0" sldId="285"/>
            <ac:picMk id="6" creationId="{69F97274-1E5B-6746-F794-52C1493F0ED3}"/>
          </ac:picMkLst>
        </pc:picChg>
        <pc:picChg chg="add mod">
          <ac:chgData name="Andreas Dim" userId="866b12aa-3e45-4b36-93f5-7b30f9043169" providerId="ADAL" clId="{75E18E3F-F086-4161-A73F-8CB8CFCB0B5D}" dt="2024-08-30T07:57:04.340" v="1862" actId="1076"/>
          <ac:picMkLst>
            <pc:docMk/>
            <pc:sldMk cId="0" sldId="285"/>
            <ac:picMk id="2050" creationId="{3E90293D-9308-FF1E-5206-D5D884F3CE42}"/>
          </ac:picMkLst>
        </pc:picChg>
        <pc:picChg chg="del">
          <ac:chgData name="Andreas Dim" userId="866b12aa-3e45-4b36-93f5-7b30f9043169" providerId="ADAL" clId="{75E18E3F-F086-4161-A73F-8CB8CFCB0B5D}" dt="2024-08-30T07:51:23.138" v="1665" actId="478"/>
          <ac:picMkLst>
            <pc:docMk/>
            <pc:sldMk cId="0" sldId="285"/>
            <ac:picMk id="40964" creationId="{2955A253-2516-6209-D847-196A9CD51941}"/>
          </ac:picMkLst>
        </pc:picChg>
      </pc:sldChg>
      <pc:sldChg chg="del">
        <pc:chgData name="Andreas Dim" userId="866b12aa-3e45-4b36-93f5-7b30f9043169" providerId="ADAL" clId="{75E18E3F-F086-4161-A73F-8CB8CFCB0B5D}" dt="2024-08-26T10:02:19.327" v="94" actId="47"/>
        <pc:sldMkLst>
          <pc:docMk/>
          <pc:sldMk cId="0" sldId="291"/>
        </pc:sldMkLst>
      </pc:sldChg>
      <pc:sldChg chg="del">
        <pc:chgData name="Andreas Dim" userId="866b12aa-3e45-4b36-93f5-7b30f9043169" providerId="ADAL" clId="{75E18E3F-F086-4161-A73F-8CB8CFCB0B5D}" dt="2024-08-26T10:02:19.327" v="94" actId="47"/>
        <pc:sldMkLst>
          <pc:docMk/>
          <pc:sldMk cId="2369476630" sldId="397"/>
        </pc:sldMkLst>
      </pc:sldChg>
      <pc:sldChg chg="modSp add del mod">
        <pc:chgData name="Andreas Dim" userId="866b12aa-3e45-4b36-93f5-7b30f9043169" providerId="ADAL" clId="{75E18E3F-F086-4161-A73F-8CB8CFCB0B5D}" dt="2024-08-26T10:03:05.917" v="99" actId="1076"/>
        <pc:sldMkLst>
          <pc:docMk/>
          <pc:sldMk cId="1590805597" sldId="419"/>
        </pc:sldMkLst>
        <pc:spChg chg="mod">
          <ac:chgData name="Andreas Dim" userId="866b12aa-3e45-4b36-93f5-7b30f9043169" providerId="ADAL" clId="{75E18E3F-F086-4161-A73F-8CB8CFCB0B5D}" dt="2024-08-26T10:03:05.917" v="99" actId="1076"/>
          <ac:spMkLst>
            <pc:docMk/>
            <pc:sldMk cId="1590805597" sldId="419"/>
            <ac:spMk id="8" creationId="{E5FF4EB7-317A-7B24-F04B-1C2ED43D02FB}"/>
          </ac:spMkLst>
        </pc:spChg>
      </pc:sldChg>
      <pc:sldChg chg="modSp add del mod">
        <pc:chgData name="Andreas Dim" userId="866b12aa-3e45-4b36-93f5-7b30f9043169" providerId="ADAL" clId="{75E18E3F-F086-4161-A73F-8CB8CFCB0B5D}" dt="2024-08-30T07:47:57.366" v="1606" actId="5793"/>
        <pc:sldMkLst>
          <pc:docMk/>
          <pc:sldMk cId="537246138" sldId="420"/>
        </pc:sldMkLst>
        <pc:spChg chg="mod">
          <ac:chgData name="Andreas Dim" userId="866b12aa-3e45-4b36-93f5-7b30f9043169" providerId="ADAL" clId="{75E18E3F-F086-4161-A73F-8CB8CFCB0B5D}" dt="2024-08-30T07:47:57.366" v="1606" actId="5793"/>
          <ac:spMkLst>
            <pc:docMk/>
            <pc:sldMk cId="537246138" sldId="420"/>
            <ac:spMk id="6" creationId="{B034225F-20B2-9C55-FC91-21669DA27A8A}"/>
          </ac:spMkLst>
        </pc:spChg>
      </pc:sldChg>
      <pc:sldChg chg="del">
        <pc:chgData name="Andreas Dim" userId="866b12aa-3e45-4b36-93f5-7b30f9043169" providerId="ADAL" clId="{75E18E3F-F086-4161-A73F-8CB8CFCB0B5D}" dt="2024-08-26T10:02:19.327" v="94" actId="47"/>
        <pc:sldMkLst>
          <pc:docMk/>
          <pc:sldMk cId="965213970" sldId="421"/>
        </pc:sldMkLst>
      </pc:sldChg>
      <pc:sldChg chg="addSp modSp mod">
        <pc:chgData name="Andreas Dim" userId="866b12aa-3e45-4b36-93f5-7b30f9043169" providerId="ADAL" clId="{75E18E3F-F086-4161-A73F-8CB8CFCB0B5D}" dt="2024-08-30T08:31:15.070" v="3170" actId="1076"/>
        <pc:sldMkLst>
          <pc:docMk/>
          <pc:sldMk cId="1869943598" sldId="425"/>
        </pc:sldMkLst>
        <pc:picChg chg="mod">
          <ac:chgData name="Andreas Dim" userId="866b12aa-3e45-4b36-93f5-7b30f9043169" providerId="ADAL" clId="{75E18E3F-F086-4161-A73F-8CB8CFCB0B5D}" dt="2024-08-30T08:28:57.875" v="3148" actId="1076"/>
          <ac:picMkLst>
            <pc:docMk/>
            <pc:sldMk cId="1869943598" sldId="425"/>
            <ac:picMk id="8" creationId="{32105BB2-1FA8-B538-A405-18EBE5EE4839}"/>
          </ac:picMkLst>
        </pc:picChg>
        <pc:picChg chg="add mod">
          <ac:chgData name="Andreas Dim" userId="866b12aa-3e45-4b36-93f5-7b30f9043169" providerId="ADAL" clId="{75E18E3F-F086-4161-A73F-8CB8CFCB0B5D}" dt="2024-08-30T08:31:15.070" v="3170" actId="1076"/>
          <ac:picMkLst>
            <pc:docMk/>
            <pc:sldMk cId="1869943598" sldId="425"/>
            <ac:picMk id="8194" creationId="{A7945124-0404-874F-C86A-7076308950A8}"/>
          </ac:picMkLst>
        </pc:picChg>
      </pc:sldChg>
      <pc:sldChg chg="del">
        <pc:chgData name="Andreas Dim" userId="866b12aa-3e45-4b36-93f5-7b30f9043169" providerId="ADAL" clId="{75E18E3F-F086-4161-A73F-8CB8CFCB0B5D}" dt="2024-08-26T10:02:19.327" v="94" actId="47"/>
        <pc:sldMkLst>
          <pc:docMk/>
          <pc:sldMk cId="3489059687" sldId="426"/>
        </pc:sldMkLst>
      </pc:sldChg>
      <pc:sldChg chg="del">
        <pc:chgData name="Andreas Dim" userId="866b12aa-3e45-4b36-93f5-7b30f9043169" providerId="ADAL" clId="{75E18E3F-F086-4161-A73F-8CB8CFCB0B5D}" dt="2024-08-26T10:02:19.327" v="94" actId="47"/>
        <pc:sldMkLst>
          <pc:docMk/>
          <pc:sldMk cId="861015107" sldId="427"/>
        </pc:sldMkLst>
      </pc:sldChg>
      <pc:sldChg chg="del">
        <pc:chgData name="Andreas Dim" userId="866b12aa-3e45-4b36-93f5-7b30f9043169" providerId="ADAL" clId="{75E18E3F-F086-4161-A73F-8CB8CFCB0B5D}" dt="2024-08-26T10:02:19.327" v="94" actId="47"/>
        <pc:sldMkLst>
          <pc:docMk/>
          <pc:sldMk cId="2232634806" sldId="428"/>
        </pc:sldMkLst>
      </pc:sldChg>
      <pc:sldChg chg="del">
        <pc:chgData name="Andreas Dim" userId="866b12aa-3e45-4b36-93f5-7b30f9043169" providerId="ADAL" clId="{75E18E3F-F086-4161-A73F-8CB8CFCB0B5D}" dt="2024-08-26T10:02:19.327" v="94" actId="47"/>
        <pc:sldMkLst>
          <pc:docMk/>
          <pc:sldMk cId="301387138" sldId="429"/>
        </pc:sldMkLst>
      </pc:sldChg>
      <pc:sldChg chg="modSp add mod ord">
        <pc:chgData name="Andreas Dim" userId="866b12aa-3e45-4b36-93f5-7b30f9043169" providerId="ADAL" clId="{75E18E3F-F086-4161-A73F-8CB8CFCB0B5D}" dt="2024-08-26T10:03:19.541" v="130" actId="20577"/>
        <pc:sldMkLst>
          <pc:docMk/>
          <pc:sldMk cId="1483457005" sldId="430"/>
        </pc:sldMkLst>
        <pc:spChg chg="mod">
          <ac:chgData name="Andreas Dim" userId="866b12aa-3e45-4b36-93f5-7b30f9043169" providerId="ADAL" clId="{75E18E3F-F086-4161-A73F-8CB8CFCB0B5D}" dt="2024-08-26T10:03:19.541" v="130" actId="20577"/>
          <ac:spMkLst>
            <pc:docMk/>
            <pc:sldMk cId="1483457005" sldId="430"/>
            <ac:spMk id="2" creationId="{0454B1B5-E669-AF49-A0AE-547CF39A83F4}"/>
          </ac:spMkLst>
        </pc:spChg>
      </pc:sldChg>
      <pc:sldChg chg="add del">
        <pc:chgData name="Andreas Dim" userId="866b12aa-3e45-4b36-93f5-7b30f9043169" providerId="ADAL" clId="{75E18E3F-F086-4161-A73F-8CB8CFCB0B5D}" dt="2024-08-30T07:50:06.330" v="1610" actId="47"/>
        <pc:sldMkLst>
          <pc:docMk/>
          <pc:sldMk cId="419690496" sldId="431"/>
        </pc:sldMkLst>
      </pc:sldChg>
      <pc:sldChg chg="delSp modSp add mod ord">
        <pc:chgData name="Andreas Dim" userId="866b12aa-3e45-4b36-93f5-7b30f9043169" providerId="ADAL" clId="{75E18E3F-F086-4161-A73F-8CB8CFCB0B5D}" dt="2024-08-30T07:27:34.203" v="1400" actId="20577"/>
        <pc:sldMkLst>
          <pc:docMk/>
          <pc:sldMk cId="1690118618" sldId="432"/>
        </pc:sldMkLst>
        <pc:spChg chg="mod">
          <ac:chgData name="Andreas Dim" userId="866b12aa-3e45-4b36-93f5-7b30f9043169" providerId="ADAL" clId="{75E18E3F-F086-4161-A73F-8CB8CFCB0B5D}" dt="2024-08-30T07:27:34.203" v="1400" actId="20577"/>
          <ac:spMkLst>
            <pc:docMk/>
            <pc:sldMk cId="1690118618" sldId="432"/>
            <ac:spMk id="39937" creationId="{BA63E89E-AD65-54B7-76CD-A5A660A49683}"/>
          </ac:spMkLst>
        </pc:spChg>
        <pc:spChg chg="mod">
          <ac:chgData name="Andreas Dim" userId="866b12aa-3e45-4b36-93f5-7b30f9043169" providerId="ADAL" clId="{75E18E3F-F086-4161-A73F-8CB8CFCB0B5D}" dt="2024-08-30T07:27:19.157" v="1348" actId="6549"/>
          <ac:spMkLst>
            <pc:docMk/>
            <pc:sldMk cId="1690118618" sldId="432"/>
            <ac:spMk id="39938" creationId="{69C795AA-D207-0202-68C1-EC33CC1DD75A}"/>
          </ac:spMkLst>
        </pc:spChg>
        <pc:picChg chg="del">
          <ac:chgData name="Andreas Dim" userId="866b12aa-3e45-4b36-93f5-7b30f9043169" providerId="ADAL" clId="{75E18E3F-F086-4161-A73F-8CB8CFCB0B5D}" dt="2024-08-30T07:25:22.673" v="1245" actId="478"/>
          <ac:picMkLst>
            <pc:docMk/>
            <pc:sldMk cId="1690118618" sldId="432"/>
            <ac:picMk id="6" creationId="{FB99F527-3F56-34FC-88F7-D71DCCDD49E3}"/>
          </ac:picMkLst>
        </pc:picChg>
      </pc:sldChg>
      <pc:sldChg chg="addSp delSp modSp add mod ord">
        <pc:chgData name="Andreas Dim" userId="866b12aa-3e45-4b36-93f5-7b30f9043169" providerId="ADAL" clId="{75E18E3F-F086-4161-A73F-8CB8CFCB0B5D}" dt="2024-08-30T07:58:25.639" v="1885" actId="1076"/>
        <pc:sldMkLst>
          <pc:docMk/>
          <pc:sldMk cId="1515379675" sldId="433"/>
        </pc:sldMkLst>
        <pc:spChg chg="add mod">
          <ac:chgData name="Andreas Dim" userId="866b12aa-3e45-4b36-93f5-7b30f9043169" providerId="ADAL" clId="{75E18E3F-F086-4161-A73F-8CB8CFCB0B5D}" dt="2024-08-30T07:58:25.639" v="1885" actId="1076"/>
          <ac:spMkLst>
            <pc:docMk/>
            <pc:sldMk cId="1515379675" sldId="433"/>
            <ac:spMk id="8" creationId="{63526494-4F9A-41C2-F352-E8B788A3118D}"/>
          </ac:spMkLst>
        </pc:spChg>
        <pc:spChg chg="mod">
          <ac:chgData name="Andreas Dim" userId="866b12aa-3e45-4b36-93f5-7b30f9043169" providerId="ADAL" clId="{75E18E3F-F086-4161-A73F-8CB8CFCB0B5D}" dt="2024-08-30T07:10:56.220" v="525" actId="20577"/>
          <ac:spMkLst>
            <pc:docMk/>
            <pc:sldMk cId="1515379675" sldId="433"/>
            <ac:spMk id="39937" creationId="{BA63E89E-AD65-54B7-76CD-A5A660A49683}"/>
          </ac:spMkLst>
        </pc:spChg>
        <pc:spChg chg="mod">
          <ac:chgData name="Andreas Dim" userId="866b12aa-3e45-4b36-93f5-7b30f9043169" providerId="ADAL" clId="{75E18E3F-F086-4161-A73F-8CB8CFCB0B5D}" dt="2024-08-30T07:49:53.509" v="1607" actId="313"/>
          <ac:spMkLst>
            <pc:docMk/>
            <pc:sldMk cId="1515379675" sldId="433"/>
            <ac:spMk id="39938" creationId="{69C795AA-D207-0202-68C1-EC33CC1DD75A}"/>
          </ac:spMkLst>
        </pc:spChg>
        <pc:picChg chg="del">
          <ac:chgData name="Andreas Dim" userId="866b12aa-3e45-4b36-93f5-7b30f9043169" providerId="ADAL" clId="{75E18E3F-F086-4161-A73F-8CB8CFCB0B5D}" dt="2024-08-30T07:07:56.477" v="477" actId="478"/>
          <ac:picMkLst>
            <pc:docMk/>
            <pc:sldMk cId="1515379675" sldId="433"/>
            <ac:picMk id="6" creationId="{FB99F527-3F56-34FC-88F7-D71DCCDD49E3}"/>
          </ac:picMkLst>
        </pc:picChg>
        <pc:picChg chg="add mod">
          <ac:chgData name="Andreas Dim" userId="866b12aa-3e45-4b36-93f5-7b30f9043169" providerId="ADAL" clId="{75E18E3F-F086-4161-A73F-8CB8CFCB0B5D}" dt="2024-08-30T07:23:29.503" v="1032" actId="1076"/>
          <ac:picMkLst>
            <pc:docMk/>
            <pc:sldMk cId="1515379675" sldId="433"/>
            <ac:picMk id="7" creationId="{2187501D-BDE1-B518-830A-61DC75597030}"/>
          </ac:picMkLst>
        </pc:picChg>
      </pc:sldChg>
      <pc:sldChg chg="add">
        <pc:chgData name="Andreas Dim" userId="866b12aa-3e45-4b36-93f5-7b30f9043169" providerId="ADAL" clId="{75E18E3F-F086-4161-A73F-8CB8CFCB0B5D}" dt="2024-08-30T07:49:59.688" v="1608"/>
        <pc:sldMkLst>
          <pc:docMk/>
          <pc:sldMk cId="2640351587" sldId="434"/>
        </pc:sldMkLst>
      </pc:sldChg>
      <pc:sldChg chg="modSp add mod">
        <pc:chgData name="Andreas Dim" userId="866b12aa-3e45-4b36-93f5-7b30f9043169" providerId="ADAL" clId="{75E18E3F-F086-4161-A73F-8CB8CFCB0B5D}" dt="2024-08-30T07:50:17.024" v="1643" actId="20577"/>
        <pc:sldMkLst>
          <pc:docMk/>
          <pc:sldMk cId="65919336" sldId="435"/>
        </pc:sldMkLst>
        <pc:spChg chg="mod">
          <ac:chgData name="Andreas Dim" userId="866b12aa-3e45-4b36-93f5-7b30f9043169" providerId="ADAL" clId="{75E18E3F-F086-4161-A73F-8CB8CFCB0B5D}" dt="2024-08-30T07:50:17.024" v="1643" actId="20577"/>
          <ac:spMkLst>
            <pc:docMk/>
            <pc:sldMk cId="65919336" sldId="435"/>
            <ac:spMk id="2" creationId="{0454B1B5-E669-AF49-A0AE-547CF39A83F4}"/>
          </ac:spMkLst>
        </pc:spChg>
      </pc:sldChg>
      <pc:sldChg chg="add">
        <pc:chgData name="Andreas Dim" userId="866b12aa-3e45-4b36-93f5-7b30f9043169" providerId="ADAL" clId="{75E18E3F-F086-4161-A73F-8CB8CFCB0B5D}" dt="2024-08-30T07:50:41.382" v="1644"/>
        <pc:sldMkLst>
          <pc:docMk/>
          <pc:sldMk cId="3352701935" sldId="436"/>
        </pc:sldMkLst>
      </pc:sldChg>
      <pc:sldChg chg="addSp delSp modSp add mod ord">
        <pc:chgData name="Andreas Dim" userId="866b12aa-3e45-4b36-93f5-7b30f9043169" providerId="ADAL" clId="{75E18E3F-F086-4161-A73F-8CB8CFCB0B5D}" dt="2024-08-30T08:30:58.612" v="3167" actId="1076"/>
        <pc:sldMkLst>
          <pc:docMk/>
          <pc:sldMk cId="3106483252" sldId="437"/>
        </pc:sldMkLst>
        <pc:spChg chg="add mod">
          <ac:chgData name="Andreas Dim" userId="866b12aa-3e45-4b36-93f5-7b30f9043169" providerId="ADAL" clId="{75E18E3F-F086-4161-A73F-8CB8CFCB0B5D}" dt="2024-08-30T08:28:37.321" v="3144" actId="14100"/>
          <ac:spMkLst>
            <pc:docMk/>
            <pc:sldMk cId="3106483252" sldId="437"/>
            <ac:spMk id="5" creationId="{45A2C9C9-9096-BF12-90E4-911AA941AB9B}"/>
          </ac:spMkLst>
        </pc:spChg>
        <pc:spChg chg="add mod">
          <ac:chgData name="Andreas Dim" userId="866b12aa-3e45-4b36-93f5-7b30f9043169" providerId="ADAL" clId="{75E18E3F-F086-4161-A73F-8CB8CFCB0B5D}" dt="2024-08-30T08:30:58.612" v="3167" actId="1076"/>
          <ac:spMkLst>
            <pc:docMk/>
            <pc:sldMk cId="3106483252" sldId="437"/>
            <ac:spMk id="6" creationId="{2AB4279E-6842-9897-DE81-7EE4055D48D6}"/>
          </ac:spMkLst>
        </pc:spChg>
        <pc:spChg chg="mod">
          <ac:chgData name="Andreas Dim" userId="866b12aa-3e45-4b36-93f5-7b30f9043169" providerId="ADAL" clId="{75E18E3F-F086-4161-A73F-8CB8CFCB0B5D}" dt="2024-08-30T08:28:26.569" v="3142" actId="20577"/>
          <ac:spMkLst>
            <pc:docMk/>
            <pc:sldMk cId="3106483252" sldId="437"/>
            <ac:spMk id="40961" creationId="{849193C7-4A6C-4FBD-7C04-CB2687CDD7CE}"/>
          </ac:spMkLst>
        </pc:spChg>
        <pc:spChg chg="del">
          <ac:chgData name="Andreas Dim" userId="866b12aa-3e45-4b36-93f5-7b30f9043169" providerId="ADAL" clId="{75E18E3F-F086-4161-A73F-8CB8CFCB0B5D}" dt="2024-08-30T08:28:30.567" v="3143" actId="478"/>
          <ac:spMkLst>
            <pc:docMk/>
            <pc:sldMk cId="3106483252" sldId="437"/>
            <ac:spMk id="40962" creationId="{78283191-F7F4-5ACF-5565-8F81DB52ADA2}"/>
          </ac:spMkLst>
        </pc:spChg>
        <pc:grpChg chg="add mod">
          <ac:chgData name="Andreas Dim" userId="866b12aa-3e45-4b36-93f5-7b30f9043169" providerId="ADAL" clId="{75E18E3F-F086-4161-A73F-8CB8CFCB0B5D}" dt="2024-08-30T08:30:58.612" v="3167" actId="1076"/>
          <ac:grpSpMkLst>
            <pc:docMk/>
            <pc:sldMk cId="3106483252" sldId="437"/>
            <ac:grpSpMk id="7" creationId="{5E9F8A7C-B797-265A-DD50-60DD24115D2D}"/>
          </ac:grpSpMkLst>
        </pc:grpChg>
        <pc:picChg chg="add mod">
          <ac:chgData name="Andreas Dim" userId="866b12aa-3e45-4b36-93f5-7b30f9043169" providerId="ADAL" clId="{75E18E3F-F086-4161-A73F-8CB8CFCB0B5D}" dt="2024-08-30T08:30:58.612" v="3167" actId="1076"/>
          <ac:picMkLst>
            <pc:docMk/>
            <pc:sldMk cId="3106483252" sldId="437"/>
            <ac:picMk id="9218" creationId="{6F14271B-3D02-054F-9AB9-D253E0C2AE30}"/>
          </ac:picMkLst>
        </pc:picChg>
        <pc:picChg chg="del">
          <ac:chgData name="Andreas Dim" userId="866b12aa-3e45-4b36-93f5-7b30f9043169" providerId="ADAL" clId="{75E18E3F-F086-4161-A73F-8CB8CFCB0B5D}" dt="2024-08-30T08:28:37.862" v="3145" actId="478"/>
          <ac:picMkLst>
            <pc:docMk/>
            <pc:sldMk cId="3106483252" sldId="437"/>
            <ac:picMk id="40964" creationId="{2955A253-2516-6209-D847-196A9CD51941}"/>
          </ac:picMkLst>
        </pc:picChg>
      </pc:sldChg>
      <pc:sldChg chg="addSp delSp modSp add mod">
        <pc:chgData name="Andreas Dim" userId="866b12aa-3e45-4b36-93f5-7b30f9043169" providerId="ADAL" clId="{75E18E3F-F086-4161-A73F-8CB8CFCB0B5D}" dt="2024-08-30T08:30:50.715" v="3164" actId="14100"/>
        <pc:sldMkLst>
          <pc:docMk/>
          <pc:sldMk cId="3877254042" sldId="438"/>
        </pc:sldMkLst>
        <pc:spChg chg="add mod">
          <ac:chgData name="Andreas Dim" userId="866b12aa-3e45-4b36-93f5-7b30f9043169" providerId="ADAL" clId="{75E18E3F-F086-4161-A73F-8CB8CFCB0B5D}" dt="2024-08-30T08:30:50.715" v="3164" actId="14100"/>
          <ac:spMkLst>
            <pc:docMk/>
            <pc:sldMk cId="3877254042" sldId="438"/>
            <ac:spMk id="8" creationId="{212888FE-2B2F-179B-18DC-EBE4F7492FF9}"/>
          </ac:spMkLst>
        </pc:spChg>
        <pc:spChg chg="add mod">
          <ac:chgData name="Andreas Dim" userId="866b12aa-3e45-4b36-93f5-7b30f9043169" providerId="ADAL" clId="{75E18E3F-F086-4161-A73F-8CB8CFCB0B5D}" dt="2024-08-30T08:30:43.963" v="3162" actId="164"/>
          <ac:spMkLst>
            <pc:docMk/>
            <pc:sldMk cId="3877254042" sldId="438"/>
            <ac:spMk id="9" creationId="{A54B5D26-4650-44B5-FD2C-BC794B4FA07F}"/>
          </ac:spMkLst>
        </pc:spChg>
        <pc:spChg chg="mod">
          <ac:chgData name="Andreas Dim" userId="866b12aa-3e45-4b36-93f5-7b30f9043169" providerId="ADAL" clId="{75E18E3F-F086-4161-A73F-8CB8CFCB0B5D}" dt="2024-08-30T08:13:34.342" v="2934" actId="6549"/>
          <ac:spMkLst>
            <pc:docMk/>
            <pc:sldMk cId="3877254042" sldId="438"/>
            <ac:spMk id="40962" creationId="{78283191-F7F4-5ACF-5565-8F81DB52ADA2}"/>
          </ac:spMkLst>
        </pc:spChg>
        <pc:grpChg chg="add mod">
          <ac:chgData name="Andreas Dim" userId="866b12aa-3e45-4b36-93f5-7b30f9043169" providerId="ADAL" clId="{75E18E3F-F086-4161-A73F-8CB8CFCB0B5D}" dt="2024-08-30T08:30:43.963" v="3162" actId="164"/>
          <ac:grpSpMkLst>
            <pc:docMk/>
            <pc:sldMk cId="3877254042" sldId="438"/>
            <ac:grpSpMk id="10" creationId="{F1C39808-BFF0-3394-6030-00E07F9A3C9B}"/>
          </ac:grpSpMkLst>
        </pc:grpChg>
        <pc:picChg chg="del mod">
          <ac:chgData name="Andreas Dim" userId="866b12aa-3e45-4b36-93f5-7b30f9043169" providerId="ADAL" clId="{75E18E3F-F086-4161-A73F-8CB8CFCB0B5D}" dt="2024-08-30T08:27:35.662" v="3119" actId="478"/>
          <ac:picMkLst>
            <pc:docMk/>
            <pc:sldMk cId="3877254042" sldId="438"/>
            <ac:picMk id="5" creationId="{21AABBBF-43DE-BD74-BFBD-D8226CE39BAF}"/>
          </ac:picMkLst>
        </pc:picChg>
        <pc:picChg chg="del">
          <ac:chgData name="Andreas Dim" userId="866b12aa-3e45-4b36-93f5-7b30f9043169" providerId="ADAL" clId="{75E18E3F-F086-4161-A73F-8CB8CFCB0B5D}" dt="2024-08-30T08:13:32.587" v="2932" actId="478"/>
          <ac:picMkLst>
            <pc:docMk/>
            <pc:sldMk cId="3877254042" sldId="438"/>
            <ac:picMk id="6" creationId="{69F97274-1E5B-6746-F794-52C1493F0ED3}"/>
          </ac:picMkLst>
        </pc:picChg>
        <pc:picChg chg="add mod">
          <ac:chgData name="Andreas Dim" userId="866b12aa-3e45-4b36-93f5-7b30f9043169" providerId="ADAL" clId="{75E18E3F-F086-4161-A73F-8CB8CFCB0B5D}" dt="2024-08-30T08:30:43.963" v="3162" actId="164"/>
          <ac:picMkLst>
            <pc:docMk/>
            <pc:sldMk cId="3877254042" sldId="438"/>
            <ac:picMk id="5122" creationId="{D39D497A-A7E2-4DA8-9FA9-BC340A269D5A}"/>
          </ac:picMkLst>
        </pc:picChg>
      </pc:sldChg>
      <pc:sldChg chg="addSp delSp modSp add del mod">
        <pc:chgData name="Andreas Dim" userId="866b12aa-3e45-4b36-93f5-7b30f9043169" providerId="ADAL" clId="{75E18E3F-F086-4161-A73F-8CB8CFCB0B5D}" dt="2024-08-30T08:08:03.319" v="2145" actId="47"/>
        <pc:sldMkLst>
          <pc:docMk/>
          <pc:sldMk cId="2393065187" sldId="439"/>
        </pc:sldMkLst>
        <pc:spChg chg="del mod">
          <ac:chgData name="Andreas Dim" userId="866b12aa-3e45-4b36-93f5-7b30f9043169" providerId="ADAL" clId="{75E18E3F-F086-4161-A73F-8CB8CFCB0B5D}" dt="2024-08-30T07:59:39.658" v="1910" actId="478"/>
          <ac:spMkLst>
            <pc:docMk/>
            <pc:sldMk cId="2393065187" sldId="439"/>
            <ac:spMk id="7" creationId="{6C60F6D7-C7FA-51D1-358F-53C55546B359}"/>
          </ac:spMkLst>
        </pc:spChg>
        <pc:spChg chg="add mod">
          <ac:chgData name="Andreas Dim" userId="866b12aa-3e45-4b36-93f5-7b30f9043169" providerId="ADAL" clId="{75E18E3F-F086-4161-A73F-8CB8CFCB0B5D}" dt="2024-08-30T08:07:01.237" v="2105" actId="1076"/>
          <ac:spMkLst>
            <pc:docMk/>
            <pc:sldMk cId="2393065187" sldId="439"/>
            <ac:spMk id="11" creationId="{59D2F40E-389F-5114-2858-74A4F2D83014}"/>
          </ac:spMkLst>
        </pc:spChg>
        <pc:spChg chg="add mod">
          <ac:chgData name="Andreas Dim" userId="866b12aa-3e45-4b36-93f5-7b30f9043169" providerId="ADAL" clId="{75E18E3F-F086-4161-A73F-8CB8CFCB0B5D}" dt="2024-08-30T08:07:10.625" v="2116" actId="20577"/>
          <ac:spMkLst>
            <pc:docMk/>
            <pc:sldMk cId="2393065187" sldId="439"/>
            <ac:spMk id="12" creationId="{0EAC1505-74F0-C787-6924-67752E313390}"/>
          </ac:spMkLst>
        </pc:spChg>
        <pc:spChg chg="mod">
          <ac:chgData name="Andreas Dim" userId="866b12aa-3e45-4b36-93f5-7b30f9043169" providerId="ADAL" clId="{75E18E3F-F086-4161-A73F-8CB8CFCB0B5D}" dt="2024-08-30T07:59:27.455" v="1903" actId="20577"/>
          <ac:spMkLst>
            <pc:docMk/>
            <pc:sldMk cId="2393065187" sldId="439"/>
            <ac:spMk id="40961" creationId="{849193C7-4A6C-4FBD-7C04-CB2687CDD7CE}"/>
          </ac:spMkLst>
        </pc:spChg>
        <pc:spChg chg="mod">
          <ac:chgData name="Andreas Dim" userId="866b12aa-3e45-4b36-93f5-7b30f9043169" providerId="ADAL" clId="{75E18E3F-F086-4161-A73F-8CB8CFCB0B5D}" dt="2024-08-30T08:07:52.424" v="2138" actId="21"/>
          <ac:spMkLst>
            <pc:docMk/>
            <pc:sldMk cId="2393065187" sldId="439"/>
            <ac:spMk id="40962" creationId="{78283191-F7F4-5ACF-5565-8F81DB52ADA2}"/>
          </ac:spMkLst>
        </pc:spChg>
        <pc:picChg chg="add mod">
          <ac:chgData name="Andreas Dim" userId="866b12aa-3e45-4b36-93f5-7b30f9043169" providerId="ADAL" clId="{75E18E3F-F086-4161-A73F-8CB8CFCB0B5D}" dt="2024-08-30T08:05:31.567" v="1978" actId="1076"/>
          <ac:picMkLst>
            <pc:docMk/>
            <pc:sldMk cId="2393065187" sldId="439"/>
            <ac:picMk id="6" creationId="{AD3D29AD-6ECD-9D7D-4666-5EFF31FB4C9B}"/>
          </ac:picMkLst>
        </pc:picChg>
        <pc:picChg chg="add mod">
          <ac:chgData name="Andreas Dim" userId="866b12aa-3e45-4b36-93f5-7b30f9043169" providerId="ADAL" clId="{75E18E3F-F086-4161-A73F-8CB8CFCB0B5D}" dt="2024-08-30T08:04:56.203" v="1974" actId="1076"/>
          <ac:picMkLst>
            <pc:docMk/>
            <pc:sldMk cId="2393065187" sldId="439"/>
            <ac:picMk id="9" creationId="{B8874F2D-F077-3A55-F5BF-0E0C2C6B7887}"/>
          </ac:picMkLst>
        </pc:picChg>
        <pc:picChg chg="del">
          <ac:chgData name="Andreas Dim" userId="866b12aa-3e45-4b36-93f5-7b30f9043169" providerId="ADAL" clId="{75E18E3F-F086-4161-A73F-8CB8CFCB0B5D}" dt="2024-08-30T07:59:38.249" v="1908" actId="478"/>
          <ac:picMkLst>
            <pc:docMk/>
            <pc:sldMk cId="2393065187" sldId="439"/>
            <ac:picMk id="2050" creationId="{3E90293D-9308-FF1E-5206-D5D884F3CE42}"/>
          </ac:picMkLst>
        </pc:picChg>
      </pc:sldChg>
      <pc:sldChg chg="modSp add mod">
        <pc:chgData name="Andreas Dim" userId="866b12aa-3e45-4b36-93f5-7b30f9043169" providerId="ADAL" clId="{75E18E3F-F086-4161-A73F-8CB8CFCB0B5D}" dt="2024-08-30T08:17:37.238" v="3106" actId="20577"/>
        <pc:sldMkLst>
          <pc:docMk/>
          <pc:sldMk cId="1722963271" sldId="440"/>
        </pc:sldMkLst>
        <pc:spChg chg="mod">
          <ac:chgData name="Andreas Dim" userId="866b12aa-3e45-4b36-93f5-7b30f9043169" providerId="ADAL" clId="{75E18E3F-F086-4161-A73F-8CB8CFCB0B5D}" dt="2024-08-30T08:07:37.473" v="2136" actId="6549"/>
          <ac:spMkLst>
            <pc:docMk/>
            <pc:sldMk cId="1722963271" sldId="440"/>
            <ac:spMk id="40961" creationId="{849193C7-4A6C-4FBD-7C04-CB2687CDD7CE}"/>
          </ac:spMkLst>
        </pc:spChg>
        <pc:spChg chg="mod">
          <ac:chgData name="Andreas Dim" userId="866b12aa-3e45-4b36-93f5-7b30f9043169" providerId="ADAL" clId="{75E18E3F-F086-4161-A73F-8CB8CFCB0B5D}" dt="2024-08-30T08:17:37.238" v="3106" actId="20577"/>
          <ac:spMkLst>
            <pc:docMk/>
            <pc:sldMk cId="1722963271" sldId="440"/>
            <ac:spMk id="40962" creationId="{78283191-F7F4-5ACF-5565-8F81DB52ADA2}"/>
          </ac:spMkLst>
        </pc:spChg>
      </pc:sldChg>
      <pc:sldChg chg="delSp modSp add mod ord">
        <pc:chgData name="Andreas Dim" userId="866b12aa-3e45-4b36-93f5-7b30f9043169" providerId="ADAL" clId="{75E18E3F-F086-4161-A73F-8CB8CFCB0B5D}" dt="2024-08-30T08:17:42.978" v="3107" actId="113"/>
        <pc:sldMkLst>
          <pc:docMk/>
          <pc:sldMk cId="1061323908" sldId="441"/>
        </pc:sldMkLst>
        <pc:spChg chg="mod">
          <ac:chgData name="Andreas Dim" userId="866b12aa-3e45-4b36-93f5-7b30f9043169" providerId="ADAL" clId="{75E18E3F-F086-4161-A73F-8CB8CFCB0B5D}" dt="2024-08-30T08:13:49.071" v="2949" actId="20577"/>
          <ac:spMkLst>
            <pc:docMk/>
            <pc:sldMk cId="1061323908" sldId="441"/>
            <ac:spMk id="40961" creationId="{849193C7-4A6C-4FBD-7C04-CB2687CDD7CE}"/>
          </ac:spMkLst>
        </pc:spChg>
        <pc:spChg chg="mod">
          <ac:chgData name="Andreas Dim" userId="866b12aa-3e45-4b36-93f5-7b30f9043169" providerId="ADAL" clId="{75E18E3F-F086-4161-A73F-8CB8CFCB0B5D}" dt="2024-08-30T08:17:42.978" v="3107" actId="113"/>
          <ac:spMkLst>
            <pc:docMk/>
            <pc:sldMk cId="1061323908" sldId="441"/>
            <ac:spMk id="40962" creationId="{78283191-F7F4-5ACF-5565-8F81DB52ADA2}"/>
          </ac:spMkLst>
        </pc:spChg>
        <pc:picChg chg="del">
          <ac:chgData name="Andreas Dim" userId="866b12aa-3e45-4b36-93f5-7b30f9043169" providerId="ADAL" clId="{75E18E3F-F086-4161-A73F-8CB8CFCB0B5D}" dt="2024-08-30T08:14:34.311" v="3060" actId="478"/>
          <ac:picMkLst>
            <pc:docMk/>
            <pc:sldMk cId="1061323908" sldId="441"/>
            <ac:picMk id="5" creationId="{21AABBBF-43DE-BD74-BFBD-D8226CE39BAF}"/>
          </ac:picMkLst>
        </pc:picChg>
      </pc:sldChg>
      <pc:sldChg chg="delSp modSp add mod">
        <pc:chgData name="Andreas Dim" userId="866b12aa-3e45-4b36-93f5-7b30f9043169" providerId="ADAL" clId="{75E18E3F-F086-4161-A73F-8CB8CFCB0B5D}" dt="2024-08-30T08:19:47.480" v="3113" actId="20577"/>
        <pc:sldMkLst>
          <pc:docMk/>
          <pc:sldMk cId="1791261900" sldId="442"/>
        </pc:sldMkLst>
        <pc:spChg chg="del mod">
          <ac:chgData name="Andreas Dim" userId="866b12aa-3e45-4b36-93f5-7b30f9043169" providerId="ADAL" clId="{75E18E3F-F086-4161-A73F-8CB8CFCB0B5D}" dt="2024-08-30T08:19:28.369" v="3110" actId="478"/>
          <ac:spMkLst>
            <pc:docMk/>
            <pc:sldMk cId="1791261900" sldId="442"/>
            <ac:spMk id="7" creationId="{6C60F6D7-C7FA-51D1-358F-53C55546B359}"/>
          </ac:spMkLst>
        </pc:spChg>
        <pc:spChg chg="mod">
          <ac:chgData name="Andreas Dim" userId="866b12aa-3e45-4b36-93f5-7b30f9043169" providerId="ADAL" clId="{75E18E3F-F086-4161-A73F-8CB8CFCB0B5D}" dt="2024-08-30T08:19:47.480" v="3113" actId="20577"/>
          <ac:spMkLst>
            <pc:docMk/>
            <pc:sldMk cId="1791261900" sldId="442"/>
            <ac:spMk id="40961" creationId="{849193C7-4A6C-4FBD-7C04-CB2687CDD7CE}"/>
          </ac:spMkLst>
        </pc:spChg>
        <pc:spChg chg="mod">
          <ac:chgData name="Andreas Dim" userId="866b12aa-3e45-4b36-93f5-7b30f9043169" providerId="ADAL" clId="{75E18E3F-F086-4161-A73F-8CB8CFCB0B5D}" dt="2024-08-30T08:19:33.105" v="3112" actId="6549"/>
          <ac:spMkLst>
            <pc:docMk/>
            <pc:sldMk cId="1791261900" sldId="442"/>
            <ac:spMk id="40962" creationId="{78283191-F7F4-5ACF-5565-8F81DB52ADA2}"/>
          </ac:spMkLst>
        </pc:spChg>
        <pc:picChg chg="del">
          <ac:chgData name="Andreas Dim" userId="866b12aa-3e45-4b36-93f5-7b30f9043169" providerId="ADAL" clId="{75E18E3F-F086-4161-A73F-8CB8CFCB0B5D}" dt="2024-08-30T08:19:27.016" v="3108" actId="478"/>
          <ac:picMkLst>
            <pc:docMk/>
            <pc:sldMk cId="1791261900" sldId="442"/>
            <ac:picMk id="2050" creationId="{3E90293D-9308-FF1E-5206-D5D884F3CE42}"/>
          </ac:picMkLst>
        </pc:picChg>
      </pc:sldChg>
    </pc:docChg>
  </pc:docChgLst>
  <pc:docChgLst>
    <pc:chgData name="Andreas Dim" userId="866b12aa-3e45-4b36-93f5-7b30f9043169" providerId="ADAL" clId="{33FA7FBD-754E-4239-B306-17F4EECD0326}"/>
    <pc:docChg chg="undo custSel addSld delSld modSld sldOrd">
      <pc:chgData name="Andreas Dim" userId="866b12aa-3e45-4b36-93f5-7b30f9043169" providerId="ADAL" clId="{33FA7FBD-754E-4239-B306-17F4EECD0326}" dt="2024-09-15T10:16:09.105" v="32" actId="20577"/>
      <pc:docMkLst>
        <pc:docMk/>
      </pc:docMkLst>
      <pc:sldChg chg="modSp mod">
        <pc:chgData name="Andreas Dim" userId="866b12aa-3e45-4b36-93f5-7b30f9043169" providerId="ADAL" clId="{33FA7FBD-754E-4239-B306-17F4EECD0326}" dt="2024-09-15T10:13:07.462" v="4" actId="1035"/>
        <pc:sldMkLst>
          <pc:docMk/>
          <pc:sldMk cId="0" sldId="285"/>
        </pc:sldMkLst>
        <pc:spChg chg="mod">
          <ac:chgData name="Andreas Dim" userId="866b12aa-3e45-4b36-93f5-7b30f9043169" providerId="ADAL" clId="{33FA7FBD-754E-4239-B306-17F4EECD0326}" dt="2024-09-15T10:13:07.462" v="4" actId="1035"/>
          <ac:spMkLst>
            <pc:docMk/>
            <pc:sldMk cId="0" sldId="285"/>
            <ac:spMk id="40961" creationId="{849193C7-4A6C-4FBD-7C04-CB2687CDD7CE}"/>
          </ac:spMkLst>
        </pc:spChg>
        <pc:spChg chg="mod">
          <ac:chgData name="Andreas Dim" userId="866b12aa-3e45-4b36-93f5-7b30f9043169" providerId="ADAL" clId="{33FA7FBD-754E-4239-B306-17F4EECD0326}" dt="2024-09-15T10:13:03.914" v="1" actId="20577"/>
          <ac:spMkLst>
            <pc:docMk/>
            <pc:sldMk cId="0" sldId="285"/>
            <ac:spMk id="40962" creationId="{78283191-F7F4-5ACF-5565-8F81DB52ADA2}"/>
          </ac:spMkLst>
        </pc:spChg>
      </pc:sldChg>
      <pc:sldChg chg="modSp mod">
        <pc:chgData name="Andreas Dim" userId="866b12aa-3e45-4b36-93f5-7b30f9043169" providerId="ADAL" clId="{33FA7FBD-754E-4239-B306-17F4EECD0326}" dt="2024-09-15T10:16:09.105" v="32" actId="20577"/>
        <pc:sldMkLst>
          <pc:docMk/>
          <pc:sldMk cId="537246138" sldId="420"/>
        </pc:sldMkLst>
        <pc:spChg chg="mod">
          <ac:chgData name="Andreas Dim" userId="866b12aa-3e45-4b36-93f5-7b30f9043169" providerId="ADAL" clId="{33FA7FBD-754E-4239-B306-17F4EECD0326}" dt="2024-09-15T10:16:09.105" v="32" actId="20577"/>
          <ac:spMkLst>
            <pc:docMk/>
            <pc:sldMk cId="537246138" sldId="420"/>
            <ac:spMk id="6" creationId="{B034225F-20B2-9C55-FC91-21669DA27A8A}"/>
          </ac:spMkLst>
        </pc:spChg>
      </pc:sldChg>
      <pc:sldChg chg="ord">
        <pc:chgData name="Andreas Dim" userId="866b12aa-3e45-4b36-93f5-7b30f9043169" providerId="ADAL" clId="{33FA7FBD-754E-4239-B306-17F4EECD0326}" dt="2024-09-15T10:15:46.724" v="27"/>
        <pc:sldMkLst>
          <pc:docMk/>
          <pc:sldMk cId="1690118618" sldId="432"/>
        </pc:sldMkLst>
      </pc:sldChg>
      <pc:sldChg chg="ord">
        <pc:chgData name="Andreas Dim" userId="866b12aa-3e45-4b36-93f5-7b30f9043169" providerId="ADAL" clId="{33FA7FBD-754E-4239-B306-17F4EECD0326}" dt="2024-09-15T10:16:01.212" v="29"/>
        <pc:sldMkLst>
          <pc:docMk/>
          <pc:sldMk cId="1515379675" sldId="433"/>
        </pc:sldMkLst>
      </pc:sldChg>
      <pc:sldChg chg="del">
        <pc:chgData name="Andreas Dim" userId="866b12aa-3e45-4b36-93f5-7b30f9043169" providerId="ADAL" clId="{33FA7FBD-754E-4239-B306-17F4EECD0326}" dt="2024-09-15T10:14:40.913" v="22" actId="47"/>
        <pc:sldMkLst>
          <pc:docMk/>
          <pc:sldMk cId="2640351587" sldId="434"/>
        </pc:sldMkLst>
      </pc:sldChg>
      <pc:sldChg chg="delSp mod">
        <pc:chgData name="Andreas Dim" userId="866b12aa-3e45-4b36-93f5-7b30f9043169" providerId="ADAL" clId="{33FA7FBD-754E-4239-B306-17F4EECD0326}" dt="2024-09-15T10:12:40.541" v="0" actId="478"/>
        <pc:sldMkLst>
          <pc:docMk/>
          <pc:sldMk cId="65919336" sldId="435"/>
        </pc:sldMkLst>
        <pc:spChg chg="del">
          <ac:chgData name="Andreas Dim" userId="866b12aa-3e45-4b36-93f5-7b30f9043169" providerId="ADAL" clId="{33FA7FBD-754E-4239-B306-17F4EECD0326}" dt="2024-09-15T10:12:40.541" v="0" actId="478"/>
          <ac:spMkLst>
            <pc:docMk/>
            <pc:sldMk cId="65919336" sldId="435"/>
            <ac:spMk id="5" creationId="{88C5DAED-DDB1-EA4E-A990-B55DC52ADACB}"/>
          </ac:spMkLst>
        </pc:spChg>
      </pc:sldChg>
      <pc:sldChg chg="del">
        <pc:chgData name="Andreas Dim" userId="866b12aa-3e45-4b36-93f5-7b30f9043169" providerId="ADAL" clId="{33FA7FBD-754E-4239-B306-17F4EECD0326}" dt="2024-09-15T10:14:42.127" v="23" actId="47"/>
        <pc:sldMkLst>
          <pc:docMk/>
          <pc:sldMk cId="3352701935" sldId="436"/>
        </pc:sldMkLst>
      </pc:sldChg>
      <pc:sldChg chg="modSp mod">
        <pc:chgData name="Andreas Dim" userId="866b12aa-3e45-4b36-93f5-7b30f9043169" providerId="ADAL" clId="{33FA7FBD-754E-4239-B306-17F4EECD0326}" dt="2024-09-15T10:14:15.347" v="15" actId="20577"/>
        <pc:sldMkLst>
          <pc:docMk/>
          <pc:sldMk cId="3877254042" sldId="438"/>
        </pc:sldMkLst>
        <pc:spChg chg="mod">
          <ac:chgData name="Andreas Dim" userId="866b12aa-3e45-4b36-93f5-7b30f9043169" providerId="ADAL" clId="{33FA7FBD-754E-4239-B306-17F4EECD0326}" dt="2024-09-15T10:14:15.347" v="15" actId="20577"/>
          <ac:spMkLst>
            <pc:docMk/>
            <pc:sldMk cId="3877254042" sldId="438"/>
            <ac:spMk id="40961" creationId="{849193C7-4A6C-4FBD-7C04-CB2687CDD7CE}"/>
          </ac:spMkLst>
        </pc:spChg>
      </pc:sldChg>
      <pc:sldChg chg="modSp add del mod ord">
        <pc:chgData name="Andreas Dim" userId="866b12aa-3e45-4b36-93f5-7b30f9043169" providerId="ADAL" clId="{33FA7FBD-754E-4239-B306-17F4EECD0326}" dt="2024-09-15T10:14:32.500" v="21" actId="47"/>
        <pc:sldMkLst>
          <pc:docMk/>
          <pc:sldMk cId="1791261900" sldId="442"/>
        </pc:sldMkLst>
        <pc:spChg chg="mod">
          <ac:chgData name="Andreas Dim" userId="866b12aa-3e45-4b36-93f5-7b30f9043169" providerId="ADAL" clId="{33FA7FBD-754E-4239-B306-17F4EECD0326}" dt="2024-09-15T10:13:15.639" v="7" actId="1035"/>
          <ac:spMkLst>
            <pc:docMk/>
            <pc:sldMk cId="1791261900" sldId="442"/>
            <ac:spMk id="40961" creationId="{849193C7-4A6C-4FBD-7C04-CB2687CDD7CE}"/>
          </ac:spMkLst>
        </pc:spChg>
        <pc:spChg chg="mod">
          <ac:chgData name="Andreas Dim" userId="866b12aa-3e45-4b36-93f5-7b30f9043169" providerId="ADAL" clId="{33FA7FBD-754E-4239-B306-17F4EECD0326}" dt="2024-09-15T10:13:23.936" v="10" actId="20577"/>
          <ac:spMkLst>
            <pc:docMk/>
            <pc:sldMk cId="1791261900" sldId="442"/>
            <ac:spMk id="40962" creationId="{78283191-F7F4-5ACF-5565-8F81DB52ADA2}"/>
          </ac:spMkLst>
        </pc:spChg>
      </pc:sldChg>
    </pc:docChg>
  </pc:docChgLst>
  <pc:docChgLst>
    <pc:chgData name="Andreas Dim" userId="866b12aa-3e45-4b36-93f5-7b30f9043169" providerId="ADAL" clId="{B94BD59D-6BAC-4A01-966B-EA606DAE3A44}"/>
    <pc:docChg chg="undo custSel addSld delSld modSld sldOrd">
      <pc:chgData name="Andreas Dim" userId="866b12aa-3e45-4b36-93f5-7b30f9043169" providerId="ADAL" clId="{B94BD59D-6BAC-4A01-966B-EA606DAE3A44}" dt="2024-08-26T08:05:14.205" v="1481" actId="47"/>
      <pc:docMkLst>
        <pc:docMk/>
      </pc:docMkLst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1123512405" sldId="257"/>
        </pc:sldMkLst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4277955326" sldId="259"/>
        </pc:sldMkLst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1757308954" sldId="260"/>
        </pc:sldMkLst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4196279324" sldId="261"/>
        </pc:sldMkLst>
      </pc:sldChg>
      <pc:sldChg chg="addSp delSp modSp add mod ord setBg chgLayout">
        <pc:chgData name="Andreas Dim" userId="866b12aa-3e45-4b36-93f5-7b30f9043169" providerId="ADAL" clId="{B94BD59D-6BAC-4A01-966B-EA606DAE3A44}" dt="2024-08-26T07:23:42.032" v="1298"/>
        <pc:sldMkLst>
          <pc:docMk/>
          <pc:sldMk cId="0" sldId="264"/>
        </pc:sldMkLst>
        <pc:spChg chg="add mod">
          <ac:chgData name="Andreas Dim" userId="866b12aa-3e45-4b36-93f5-7b30f9043169" providerId="ADAL" clId="{B94BD59D-6BAC-4A01-966B-EA606DAE3A44}" dt="2024-08-23T13:25:11.994" v="921"/>
          <ac:spMkLst>
            <pc:docMk/>
            <pc:sldMk cId="0" sldId="264"/>
            <ac:spMk id="2" creationId="{20514C1C-FB2E-CC65-6218-5F6BE18C3CB2}"/>
          </ac:spMkLst>
        </pc:spChg>
        <pc:spChg chg="add mod">
          <ac:chgData name="Andreas Dim" userId="866b12aa-3e45-4b36-93f5-7b30f9043169" providerId="ADAL" clId="{B94BD59D-6BAC-4A01-966B-EA606DAE3A44}" dt="2024-08-23T13:25:11.994" v="921"/>
          <ac:spMkLst>
            <pc:docMk/>
            <pc:sldMk cId="0" sldId="264"/>
            <ac:spMk id="3" creationId="{6E98D7CD-9F3A-7AFC-503F-EFE5293B9BEB}"/>
          </ac:spMkLst>
        </pc:spChg>
        <pc:spChg chg="add mod">
          <ac:chgData name="Andreas Dim" userId="866b12aa-3e45-4b36-93f5-7b30f9043169" providerId="ADAL" clId="{B94BD59D-6BAC-4A01-966B-EA606DAE3A44}" dt="2024-08-23T13:25:11.994" v="921"/>
          <ac:spMkLst>
            <pc:docMk/>
            <pc:sldMk cId="0" sldId="264"/>
            <ac:spMk id="4" creationId="{BBF8D2FA-796F-7AC2-AC3E-3C2C0131A352}"/>
          </ac:spMkLst>
        </pc:spChg>
        <pc:spChg chg="mod ord">
          <ac:chgData name="Andreas Dim" userId="866b12aa-3e45-4b36-93f5-7b30f9043169" providerId="ADAL" clId="{B94BD59D-6BAC-4A01-966B-EA606DAE3A44}" dt="2024-08-23T13:24:40.157" v="917" actId="700"/>
          <ac:spMkLst>
            <pc:docMk/>
            <pc:sldMk cId="0" sldId="264"/>
            <ac:spMk id="6147" creationId="{BD331D80-B0B7-EE5B-C271-1729D6699D38}"/>
          </ac:spMkLst>
        </pc:spChg>
        <pc:spChg chg="mod ord">
          <ac:chgData name="Andreas Dim" userId="866b12aa-3e45-4b36-93f5-7b30f9043169" providerId="ADAL" clId="{B94BD59D-6BAC-4A01-966B-EA606DAE3A44}" dt="2024-08-23T13:24:40.157" v="917" actId="700"/>
          <ac:spMkLst>
            <pc:docMk/>
            <pc:sldMk cId="0" sldId="264"/>
            <ac:spMk id="19457" creationId="{94C28F76-2288-C023-8086-F06B9E33ADEB}"/>
          </ac:spMkLst>
        </pc:spChg>
        <pc:spChg chg="del">
          <ac:chgData name="Andreas Dim" userId="866b12aa-3e45-4b36-93f5-7b30f9043169" providerId="ADAL" clId="{B94BD59D-6BAC-4A01-966B-EA606DAE3A44}" dt="2024-08-23T13:19:15.974" v="893" actId="478"/>
          <ac:spMkLst>
            <pc:docMk/>
            <pc:sldMk cId="0" sldId="264"/>
            <ac:spMk id="19459" creationId="{0A109E95-CE05-8B30-22D7-FA1123084618}"/>
          </ac:spMkLst>
        </pc:spChg>
      </pc:sldChg>
      <pc:sldChg chg="addSp delSp modSp add mod ord modClrScheme chgLayout">
        <pc:chgData name="Andreas Dim" userId="866b12aa-3e45-4b36-93f5-7b30f9043169" providerId="ADAL" clId="{B94BD59D-6BAC-4A01-966B-EA606DAE3A44}" dt="2024-08-26T08:04:57.239" v="1478"/>
        <pc:sldMkLst>
          <pc:docMk/>
          <pc:sldMk cId="0" sldId="265"/>
        </pc:sldMkLst>
        <pc:spChg chg="add mod">
          <ac:chgData name="Andreas Dim" userId="866b12aa-3e45-4b36-93f5-7b30f9043169" providerId="ADAL" clId="{B94BD59D-6BAC-4A01-966B-EA606DAE3A44}" dt="2024-08-23T13:25:16.434" v="923"/>
          <ac:spMkLst>
            <pc:docMk/>
            <pc:sldMk cId="0" sldId="265"/>
            <ac:spMk id="2" creationId="{6F9EFD5C-DFC7-C814-0B13-9016347112E8}"/>
          </ac:spMkLst>
        </pc:spChg>
        <pc:spChg chg="add mod">
          <ac:chgData name="Andreas Dim" userId="866b12aa-3e45-4b36-93f5-7b30f9043169" providerId="ADAL" clId="{B94BD59D-6BAC-4A01-966B-EA606DAE3A44}" dt="2024-08-23T13:25:16.434" v="923"/>
          <ac:spMkLst>
            <pc:docMk/>
            <pc:sldMk cId="0" sldId="265"/>
            <ac:spMk id="3" creationId="{A72CAB7B-32AD-0874-7DBD-85FA7C2453AC}"/>
          </ac:spMkLst>
        </pc:spChg>
        <pc:spChg chg="add mod">
          <ac:chgData name="Andreas Dim" userId="866b12aa-3e45-4b36-93f5-7b30f9043169" providerId="ADAL" clId="{B94BD59D-6BAC-4A01-966B-EA606DAE3A44}" dt="2024-08-23T13:25:16.434" v="923"/>
          <ac:spMkLst>
            <pc:docMk/>
            <pc:sldMk cId="0" sldId="265"/>
            <ac:spMk id="4" creationId="{FB301E0A-F666-8ADA-BB16-242A611BD87D}"/>
          </ac:spMkLst>
        </pc:spChg>
        <pc:spChg chg="mod ord">
          <ac:chgData name="Andreas Dim" userId="866b12aa-3e45-4b36-93f5-7b30f9043169" providerId="ADAL" clId="{B94BD59D-6BAC-4A01-966B-EA606DAE3A44}" dt="2024-08-23T13:24:46.118" v="918" actId="700"/>
          <ac:spMkLst>
            <pc:docMk/>
            <pc:sldMk cId="0" sldId="265"/>
            <ac:spMk id="20481" creationId="{EBC62467-AF25-0A3A-13AE-7DCFD7350FB9}"/>
          </ac:spMkLst>
        </pc:spChg>
        <pc:spChg chg="mod ord">
          <ac:chgData name="Andreas Dim" userId="866b12aa-3e45-4b36-93f5-7b30f9043169" providerId="ADAL" clId="{B94BD59D-6BAC-4A01-966B-EA606DAE3A44}" dt="2024-08-26T08:04:47.502" v="1476" actId="20577"/>
          <ac:spMkLst>
            <pc:docMk/>
            <pc:sldMk cId="0" sldId="265"/>
            <ac:spMk id="20482" creationId="{742BC460-7CC1-84A6-365C-D68C6E47C564}"/>
          </ac:spMkLst>
        </pc:spChg>
        <pc:spChg chg="del mod ord">
          <ac:chgData name="Andreas Dim" userId="866b12aa-3e45-4b36-93f5-7b30f9043169" providerId="ADAL" clId="{B94BD59D-6BAC-4A01-966B-EA606DAE3A44}" dt="2024-08-23T13:25:16.240" v="922" actId="478"/>
          <ac:spMkLst>
            <pc:docMk/>
            <pc:sldMk cId="0" sldId="265"/>
            <ac:spMk id="20483" creationId="{97EDC872-9629-E9EE-19DB-18A4263C45ED}"/>
          </ac:spMkLst>
        </pc:spChg>
      </pc:sldChg>
      <pc:sldChg chg="addSp delSp modSp add del mod modClrScheme chgLayout">
        <pc:chgData name="Andreas Dim" userId="866b12aa-3e45-4b36-93f5-7b30f9043169" providerId="ADAL" clId="{B94BD59D-6BAC-4A01-966B-EA606DAE3A44}" dt="2024-08-23T13:26:46.751" v="962"/>
        <pc:sldMkLst>
          <pc:docMk/>
          <pc:sldMk cId="0" sldId="266"/>
        </pc:sldMkLst>
        <pc:spChg chg="add mod">
          <ac:chgData name="Andreas Dim" userId="866b12aa-3e45-4b36-93f5-7b30f9043169" providerId="ADAL" clId="{B94BD59D-6BAC-4A01-966B-EA606DAE3A44}" dt="2024-08-23T13:26:44.406" v="960"/>
          <ac:spMkLst>
            <pc:docMk/>
            <pc:sldMk cId="0" sldId="266"/>
            <ac:spMk id="2" creationId="{91ED619A-1A7C-CBCF-B286-8AB21E6E9155}"/>
          </ac:spMkLst>
        </pc:spChg>
        <pc:spChg chg="add mod">
          <ac:chgData name="Andreas Dim" userId="866b12aa-3e45-4b36-93f5-7b30f9043169" providerId="ADAL" clId="{B94BD59D-6BAC-4A01-966B-EA606DAE3A44}" dt="2024-08-23T13:26:44.406" v="960"/>
          <ac:spMkLst>
            <pc:docMk/>
            <pc:sldMk cId="0" sldId="266"/>
            <ac:spMk id="3" creationId="{984AF9E2-FB62-2358-6234-62AC35B43C36}"/>
          </ac:spMkLst>
        </pc:spChg>
        <pc:spChg chg="add mod">
          <ac:chgData name="Andreas Dim" userId="866b12aa-3e45-4b36-93f5-7b30f9043169" providerId="ADAL" clId="{B94BD59D-6BAC-4A01-966B-EA606DAE3A44}" dt="2024-08-23T13:26:44.406" v="960"/>
          <ac:spMkLst>
            <pc:docMk/>
            <pc:sldMk cId="0" sldId="266"/>
            <ac:spMk id="4" creationId="{3DDDFC4D-0726-738A-39B6-D17D42BAE93D}"/>
          </ac:spMkLst>
        </pc:spChg>
        <pc:spChg chg="add mod">
          <ac:chgData name="Andreas Dim" userId="866b12aa-3e45-4b36-93f5-7b30f9043169" providerId="ADAL" clId="{B94BD59D-6BAC-4A01-966B-EA606DAE3A44}" dt="2024-08-23T13:26:46.751" v="962"/>
          <ac:spMkLst>
            <pc:docMk/>
            <pc:sldMk cId="0" sldId="266"/>
            <ac:spMk id="5" creationId="{7008E4A1-ABEE-558C-07C3-46C35BF7FDAF}"/>
          </ac:spMkLst>
        </pc:spChg>
        <pc:spChg chg="add mod">
          <ac:chgData name="Andreas Dim" userId="866b12aa-3e45-4b36-93f5-7b30f9043169" providerId="ADAL" clId="{B94BD59D-6BAC-4A01-966B-EA606DAE3A44}" dt="2024-08-23T13:26:46.751" v="962"/>
          <ac:spMkLst>
            <pc:docMk/>
            <pc:sldMk cId="0" sldId="266"/>
            <ac:spMk id="6" creationId="{CB9FDE24-5BB8-0782-DDC2-C700B55AAF88}"/>
          </ac:spMkLst>
        </pc:spChg>
        <pc:spChg chg="add mod">
          <ac:chgData name="Andreas Dim" userId="866b12aa-3e45-4b36-93f5-7b30f9043169" providerId="ADAL" clId="{B94BD59D-6BAC-4A01-966B-EA606DAE3A44}" dt="2024-08-23T13:26:46.751" v="962"/>
          <ac:spMkLst>
            <pc:docMk/>
            <pc:sldMk cId="0" sldId="266"/>
            <ac:spMk id="7" creationId="{317D98A9-790E-17D8-4BA0-28F2EB1FF597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66"/>
            <ac:spMk id="21505" creationId="{225EFE9F-9C1F-6F10-00DA-561519554AB6}"/>
          </ac:spMkLst>
        </pc:spChg>
        <pc:spChg chg="mod ord">
          <ac:chgData name="Andreas Dim" userId="866b12aa-3e45-4b36-93f5-7b30f9043169" providerId="ADAL" clId="{B94BD59D-6BAC-4A01-966B-EA606DAE3A44}" dt="2024-08-23T13:25:46.773" v="931" actId="20577"/>
          <ac:spMkLst>
            <pc:docMk/>
            <pc:sldMk cId="0" sldId="266"/>
            <ac:spMk id="21506" creationId="{0456A630-C126-7448-CA5C-A30F22D8BE3D}"/>
          </ac:spMkLst>
        </pc:spChg>
        <pc:spChg chg="del mod ord">
          <ac:chgData name="Andreas Dim" userId="866b12aa-3e45-4b36-93f5-7b30f9043169" providerId="ADAL" clId="{B94BD59D-6BAC-4A01-966B-EA606DAE3A44}" dt="2024-08-23T13:25:49.149" v="932" actId="478"/>
          <ac:spMkLst>
            <pc:docMk/>
            <pc:sldMk cId="0" sldId="266"/>
            <ac:spMk id="21507" creationId="{37339166-FA29-88B0-595B-44407D220191}"/>
          </ac:spMkLst>
        </pc:spChg>
      </pc:sldChg>
      <pc:sldChg chg="addSp delSp modSp add del mod modClrScheme chgLayout">
        <pc:chgData name="Andreas Dim" userId="866b12aa-3e45-4b36-93f5-7b30f9043169" providerId="ADAL" clId="{B94BD59D-6BAC-4A01-966B-EA606DAE3A44}" dt="2024-08-23T13:26:48.283" v="963"/>
        <pc:sldMkLst>
          <pc:docMk/>
          <pc:sldMk cId="0" sldId="267"/>
        </pc:sldMkLst>
        <pc:spChg chg="add mod">
          <ac:chgData name="Andreas Dim" userId="866b12aa-3e45-4b36-93f5-7b30f9043169" providerId="ADAL" clId="{B94BD59D-6BAC-4A01-966B-EA606DAE3A44}" dt="2024-08-23T13:26:48.283" v="963"/>
          <ac:spMkLst>
            <pc:docMk/>
            <pc:sldMk cId="0" sldId="267"/>
            <ac:spMk id="2" creationId="{570B0FD1-3A54-68D3-EC41-35231CEAD064}"/>
          </ac:spMkLst>
        </pc:spChg>
        <pc:spChg chg="add mod">
          <ac:chgData name="Andreas Dim" userId="866b12aa-3e45-4b36-93f5-7b30f9043169" providerId="ADAL" clId="{B94BD59D-6BAC-4A01-966B-EA606DAE3A44}" dt="2024-08-23T13:26:48.283" v="963"/>
          <ac:spMkLst>
            <pc:docMk/>
            <pc:sldMk cId="0" sldId="267"/>
            <ac:spMk id="3" creationId="{ACFD0403-7725-659B-98B3-A3D557D0A781}"/>
          </ac:spMkLst>
        </pc:spChg>
        <pc:spChg chg="add mod">
          <ac:chgData name="Andreas Dim" userId="866b12aa-3e45-4b36-93f5-7b30f9043169" providerId="ADAL" clId="{B94BD59D-6BAC-4A01-966B-EA606DAE3A44}" dt="2024-08-23T13:26:48.283" v="963"/>
          <ac:spMkLst>
            <pc:docMk/>
            <pc:sldMk cId="0" sldId="267"/>
            <ac:spMk id="4" creationId="{6AFCE066-35C0-6007-BA32-EA3636B86D60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67"/>
            <ac:spMk id="22529" creationId="{C5B580DC-77F3-B15E-E748-82D09C786B27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67"/>
            <ac:spMk id="22530" creationId="{FBFF48CD-E040-C464-726D-FF76E927A223}"/>
          </ac:spMkLst>
        </pc:spChg>
        <pc:spChg chg="del mod ord">
          <ac:chgData name="Andreas Dim" userId="866b12aa-3e45-4b36-93f5-7b30f9043169" providerId="ADAL" clId="{B94BD59D-6BAC-4A01-966B-EA606DAE3A44}" dt="2024-08-23T13:25:52.055" v="933" actId="478"/>
          <ac:spMkLst>
            <pc:docMk/>
            <pc:sldMk cId="0" sldId="267"/>
            <ac:spMk id="22531" creationId="{A5EA3104-5431-915E-4B2F-087F787C75B4}"/>
          </ac:spMkLst>
        </pc:spChg>
      </pc:sldChg>
      <pc:sldChg chg="addSp delSp modSp add del mod modClrScheme chgLayout">
        <pc:chgData name="Andreas Dim" userId="866b12aa-3e45-4b36-93f5-7b30f9043169" providerId="ADAL" clId="{B94BD59D-6BAC-4A01-966B-EA606DAE3A44}" dt="2024-08-23T13:26:51.050" v="965"/>
        <pc:sldMkLst>
          <pc:docMk/>
          <pc:sldMk cId="0" sldId="268"/>
        </pc:sldMkLst>
        <pc:spChg chg="add mod">
          <ac:chgData name="Andreas Dim" userId="866b12aa-3e45-4b36-93f5-7b30f9043169" providerId="ADAL" clId="{B94BD59D-6BAC-4A01-966B-EA606DAE3A44}" dt="2024-08-23T13:26:51.050" v="965"/>
          <ac:spMkLst>
            <pc:docMk/>
            <pc:sldMk cId="0" sldId="268"/>
            <ac:spMk id="2" creationId="{1902116A-F162-924C-B618-4BD009ADFCDC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68"/>
            <ac:spMk id="3" creationId="{3F2B76CB-DCB6-C6CA-8ECD-537B6B6FF2AC}"/>
          </ac:spMkLst>
        </pc:spChg>
        <pc:spChg chg="add mod">
          <ac:chgData name="Andreas Dim" userId="866b12aa-3e45-4b36-93f5-7b30f9043169" providerId="ADAL" clId="{B94BD59D-6BAC-4A01-966B-EA606DAE3A44}" dt="2024-08-23T13:26:51.050" v="965"/>
          <ac:spMkLst>
            <pc:docMk/>
            <pc:sldMk cId="0" sldId="268"/>
            <ac:spMk id="4" creationId="{21847AC6-B9A3-6E4D-C827-2F01A18C9289}"/>
          </ac:spMkLst>
        </pc:spChg>
        <pc:spChg chg="add mod">
          <ac:chgData name="Andreas Dim" userId="866b12aa-3e45-4b36-93f5-7b30f9043169" providerId="ADAL" clId="{B94BD59D-6BAC-4A01-966B-EA606DAE3A44}" dt="2024-08-23T13:26:51.050" v="965"/>
          <ac:spMkLst>
            <pc:docMk/>
            <pc:sldMk cId="0" sldId="268"/>
            <ac:spMk id="5" creationId="{548ECB90-2404-4029-8FCD-BEAE1A5DCAFC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68"/>
            <ac:spMk id="24577" creationId="{E4795352-174C-FD73-3970-8167B050ED86}"/>
          </ac:spMkLst>
        </pc:spChg>
        <pc:spChg chg="del mod ord">
          <ac:chgData name="Andreas Dim" userId="866b12aa-3e45-4b36-93f5-7b30f9043169" providerId="ADAL" clId="{B94BD59D-6BAC-4A01-966B-EA606DAE3A44}" dt="2024-08-23T13:25:55.797" v="935" actId="478"/>
          <ac:spMkLst>
            <pc:docMk/>
            <pc:sldMk cId="0" sldId="268"/>
            <ac:spMk id="24579" creationId="{BA235410-FC5B-B069-B953-CD8D3B58C973}"/>
          </ac:spMkLst>
        </pc:spChg>
      </pc:sldChg>
      <pc:sldChg chg="addSp delSp modSp add del mod modClrScheme chgLayout">
        <pc:chgData name="Andreas Dim" userId="866b12aa-3e45-4b36-93f5-7b30f9043169" providerId="ADAL" clId="{B94BD59D-6BAC-4A01-966B-EA606DAE3A44}" dt="2024-08-23T13:26:49.871" v="964"/>
        <pc:sldMkLst>
          <pc:docMk/>
          <pc:sldMk cId="0" sldId="269"/>
        </pc:sldMkLst>
        <pc:spChg chg="add mod">
          <ac:chgData name="Andreas Dim" userId="866b12aa-3e45-4b36-93f5-7b30f9043169" providerId="ADAL" clId="{B94BD59D-6BAC-4A01-966B-EA606DAE3A44}" dt="2024-08-23T13:26:49.871" v="964"/>
          <ac:spMkLst>
            <pc:docMk/>
            <pc:sldMk cId="0" sldId="269"/>
            <ac:spMk id="2" creationId="{BEF9F36C-8C14-7170-BE28-DE50D432E084}"/>
          </ac:spMkLst>
        </pc:spChg>
        <pc:spChg chg="add mod">
          <ac:chgData name="Andreas Dim" userId="866b12aa-3e45-4b36-93f5-7b30f9043169" providerId="ADAL" clId="{B94BD59D-6BAC-4A01-966B-EA606DAE3A44}" dt="2024-08-23T13:26:49.871" v="964"/>
          <ac:spMkLst>
            <pc:docMk/>
            <pc:sldMk cId="0" sldId="269"/>
            <ac:spMk id="3" creationId="{327A0747-4574-9D3B-0816-A255CCCAC66E}"/>
          </ac:spMkLst>
        </pc:spChg>
        <pc:spChg chg="add mod">
          <ac:chgData name="Andreas Dim" userId="866b12aa-3e45-4b36-93f5-7b30f9043169" providerId="ADAL" clId="{B94BD59D-6BAC-4A01-966B-EA606DAE3A44}" dt="2024-08-23T13:26:49.871" v="964"/>
          <ac:spMkLst>
            <pc:docMk/>
            <pc:sldMk cId="0" sldId="269"/>
            <ac:spMk id="4" creationId="{ED7E02F9-75DF-CDC7-7FA9-DA6DBCCCE0FA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69"/>
            <ac:spMk id="23553" creationId="{C84B52B9-A97B-9259-38B5-6CBE6784A83A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69"/>
            <ac:spMk id="23554" creationId="{0306FB2E-93D5-362D-3E60-B928798F6A82}"/>
          </ac:spMkLst>
        </pc:spChg>
        <pc:spChg chg="del mod ord">
          <ac:chgData name="Andreas Dim" userId="866b12aa-3e45-4b36-93f5-7b30f9043169" providerId="ADAL" clId="{B94BD59D-6BAC-4A01-966B-EA606DAE3A44}" dt="2024-08-23T13:25:53.891" v="934" actId="478"/>
          <ac:spMkLst>
            <pc:docMk/>
            <pc:sldMk cId="0" sldId="269"/>
            <ac:spMk id="23555" creationId="{F127B62D-2F6A-9918-75DC-E80BC4ECEFE4}"/>
          </ac:spMkLst>
        </pc:spChg>
      </pc:sldChg>
      <pc:sldChg chg="addSp delSp modSp add del mod modClrScheme chgLayout">
        <pc:chgData name="Andreas Dim" userId="866b12aa-3e45-4b36-93f5-7b30f9043169" providerId="ADAL" clId="{B94BD59D-6BAC-4A01-966B-EA606DAE3A44}" dt="2024-08-23T13:26:52.676" v="966"/>
        <pc:sldMkLst>
          <pc:docMk/>
          <pc:sldMk cId="0" sldId="270"/>
        </pc:sldMkLst>
        <pc:spChg chg="add mod">
          <ac:chgData name="Andreas Dim" userId="866b12aa-3e45-4b36-93f5-7b30f9043169" providerId="ADAL" clId="{B94BD59D-6BAC-4A01-966B-EA606DAE3A44}" dt="2024-08-23T13:26:52.676" v="966"/>
          <ac:spMkLst>
            <pc:docMk/>
            <pc:sldMk cId="0" sldId="270"/>
            <ac:spMk id="2" creationId="{52887E20-2F02-04F7-9D2D-1CCAB06C04B5}"/>
          </ac:spMkLst>
        </pc:spChg>
        <pc:spChg chg="add mod">
          <ac:chgData name="Andreas Dim" userId="866b12aa-3e45-4b36-93f5-7b30f9043169" providerId="ADAL" clId="{B94BD59D-6BAC-4A01-966B-EA606DAE3A44}" dt="2024-08-23T13:26:52.676" v="966"/>
          <ac:spMkLst>
            <pc:docMk/>
            <pc:sldMk cId="0" sldId="270"/>
            <ac:spMk id="3" creationId="{D4422938-28E9-F834-7E77-9FB267B2C3F4}"/>
          </ac:spMkLst>
        </pc:spChg>
        <pc:spChg chg="add mod">
          <ac:chgData name="Andreas Dim" userId="866b12aa-3e45-4b36-93f5-7b30f9043169" providerId="ADAL" clId="{B94BD59D-6BAC-4A01-966B-EA606DAE3A44}" dt="2024-08-23T13:26:52.676" v="966"/>
          <ac:spMkLst>
            <pc:docMk/>
            <pc:sldMk cId="0" sldId="270"/>
            <ac:spMk id="4" creationId="{3EA5EFAA-AFE3-D480-05BE-EEE56CAFC23A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70"/>
            <ac:spMk id="25601" creationId="{B4B354B4-0A14-552C-53DB-F71FD2CA867B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70"/>
            <ac:spMk id="25602" creationId="{0D40FF8E-DECE-6CAB-A830-D5D777FFCB43}"/>
          </ac:spMkLst>
        </pc:spChg>
        <pc:spChg chg="del mod ord">
          <ac:chgData name="Andreas Dim" userId="866b12aa-3e45-4b36-93f5-7b30f9043169" providerId="ADAL" clId="{B94BD59D-6BAC-4A01-966B-EA606DAE3A44}" dt="2024-08-23T13:25:57.568" v="936" actId="478"/>
          <ac:spMkLst>
            <pc:docMk/>
            <pc:sldMk cId="0" sldId="270"/>
            <ac:spMk id="25603" creationId="{2E764CDD-6622-759F-BF06-ACEBC2139F40}"/>
          </ac:spMkLst>
        </pc:spChg>
      </pc:sldChg>
      <pc:sldChg chg="addSp delSp modSp add del mod modClrScheme chgLayout">
        <pc:chgData name="Andreas Dim" userId="866b12aa-3e45-4b36-93f5-7b30f9043169" providerId="ADAL" clId="{B94BD59D-6BAC-4A01-966B-EA606DAE3A44}" dt="2024-08-23T13:26:53.804" v="967"/>
        <pc:sldMkLst>
          <pc:docMk/>
          <pc:sldMk cId="0" sldId="271"/>
        </pc:sldMkLst>
        <pc:spChg chg="add mod">
          <ac:chgData name="Andreas Dim" userId="866b12aa-3e45-4b36-93f5-7b30f9043169" providerId="ADAL" clId="{B94BD59D-6BAC-4A01-966B-EA606DAE3A44}" dt="2024-08-23T13:26:53.804" v="967"/>
          <ac:spMkLst>
            <pc:docMk/>
            <pc:sldMk cId="0" sldId="271"/>
            <ac:spMk id="2" creationId="{435112F6-9DB1-A86D-C2C0-9A6B66F1A362}"/>
          </ac:spMkLst>
        </pc:spChg>
        <pc:spChg chg="add mod">
          <ac:chgData name="Andreas Dim" userId="866b12aa-3e45-4b36-93f5-7b30f9043169" providerId="ADAL" clId="{B94BD59D-6BAC-4A01-966B-EA606DAE3A44}" dt="2024-08-23T13:26:53.804" v="967"/>
          <ac:spMkLst>
            <pc:docMk/>
            <pc:sldMk cId="0" sldId="271"/>
            <ac:spMk id="3" creationId="{EF266571-AEF3-6F17-7E58-F3C76C78099E}"/>
          </ac:spMkLst>
        </pc:spChg>
        <pc:spChg chg="add mod">
          <ac:chgData name="Andreas Dim" userId="866b12aa-3e45-4b36-93f5-7b30f9043169" providerId="ADAL" clId="{B94BD59D-6BAC-4A01-966B-EA606DAE3A44}" dt="2024-08-23T13:26:53.804" v="967"/>
          <ac:spMkLst>
            <pc:docMk/>
            <pc:sldMk cId="0" sldId="271"/>
            <ac:spMk id="4" creationId="{3012A04B-3802-F171-7AB3-4BD471DDE512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71"/>
            <ac:spMk id="26625" creationId="{845AFFBC-FBB6-F482-2F4D-816D12B6831A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71"/>
            <ac:spMk id="26626" creationId="{4FFB06F0-0895-8073-78CC-0DDA7CF2E0C0}"/>
          </ac:spMkLst>
        </pc:spChg>
        <pc:spChg chg="del mod ord">
          <ac:chgData name="Andreas Dim" userId="866b12aa-3e45-4b36-93f5-7b30f9043169" providerId="ADAL" clId="{B94BD59D-6BAC-4A01-966B-EA606DAE3A44}" dt="2024-08-23T13:25:59.402" v="937" actId="478"/>
          <ac:spMkLst>
            <pc:docMk/>
            <pc:sldMk cId="0" sldId="271"/>
            <ac:spMk id="26627" creationId="{5C15A648-60E6-7E8D-355E-0B5EE50C4DFC}"/>
          </ac:spMkLst>
        </pc:spChg>
      </pc:sldChg>
      <pc:sldChg chg="addSp delSp modSp add del mod modClrScheme chgLayout">
        <pc:chgData name="Andreas Dim" userId="866b12aa-3e45-4b36-93f5-7b30f9043169" providerId="ADAL" clId="{B94BD59D-6BAC-4A01-966B-EA606DAE3A44}" dt="2024-08-23T13:26:54.660" v="968"/>
        <pc:sldMkLst>
          <pc:docMk/>
          <pc:sldMk cId="0" sldId="272"/>
        </pc:sldMkLst>
        <pc:spChg chg="add mod">
          <ac:chgData name="Andreas Dim" userId="866b12aa-3e45-4b36-93f5-7b30f9043169" providerId="ADAL" clId="{B94BD59D-6BAC-4A01-966B-EA606DAE3A44}" dt="2024-08-23T13:26:54.660" v="968"/>
          <ac:spMkLst>
            <pc:docMk/>
            <pc:sldMk cId="0" sldId="272"/>
            <ac:spMk id="2" creationId="{F0A9F5B0-26DD-7794-F8BA-A4DF5489DD41}"/>
          </ac:spMkLst>
        </pc:spChg>
        <pc:spChg chg="add mod">
          <ac:chgData name="Andreas Dim" userId="866b12aa-3e45-4b36-93f5-7b30f9043169" providerId="ADAL" clId="{B94BD59D-6BAC-4A01-966B-EA606DAE3A44}" dt="2024-08-23T13:26:54.660" v="968"/>
          <ac:spMkLst>
            <pc:docMk/>
            <pc:sldMk cId="0" sldId="272"/>
            <ac:spMk id="3" creationId="{9E95CDD0-BDA3-E10B-6276-5EC18903FD9A}"/>
          </ac:spMkLst>
        </pc:spChg>
        <pc:spChg chg="add mod">
          <ac:chgData name="Andreas Dim" userId="866b12aa-3e45-4b36-93f5-7b30f9043169" providerId="ADAL" clId="{B94BD59D-6BAC-4A01-966B-EA606DAE3A44}" dt="2024-08-23T13:26:54.660" v="968"/>
          <ac:spMkLst>
            <pc:docMk/>
            <pc:sldMk cId="0" sldId="272"/>
            <ac:spMk id="4" creationId="{78DC0256-61E5-9900-2E52-BEB7D6719B5A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72"/>
            <ac:spMk id="27649" creationId="{27967811-544B-BC7F-A847-9C287CCF343B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72"/>
            <ac:spMk id="27650" creationId="{BC46398B-E944-3BC1-DC06-0615A1BF3B34}"/>
          </ac:spMkLst>
        </pc:spChg>
        <pc:spChg chg="del mod ord">
          <ac:chgData name="Andreas Dim" userId="866b12aa-3e45-4b36-93f5-7b30f9043169" providerId="ADAL" clId="{B94BD59D-6BAC-4A01-966B-EA606DAE3A44}" dt="2024-08-23T13:26:00.637" v="938" actId="478"/>
          <ac:spMkLst>
            <pc:docMk/>
            <pc:sldMk cId="0" sldId="272"/>
            <ac:spMk id="27651" creationId="{79C02BDE-B784-564E-EFE6-05A5F3086547}"/>
          </ac:spMkLst>
        </pc:spChg>
      </pc:sldChg>
      <pc:sldChg chg="addSp delSp modSp add del mod modClrScheme chgLayout">
        <pc:chgData name="Andreas Dim" userId="866b12aa-3e45-4b36-93f5-7b30f9043169" providerId="ADAL" clId="{B94BD59D-6BAC-4A01-966B-EA606DAE3A44}" dt="2024-08-23T13:26:56.091" v="970"/>
        <pc:sldMkLst>
          <pc:docMk/>
          <pc:sldMk cId="0" sldId="273"/>
        </pc:sldMkLst>
        <pc:spChg chg="add mod">
          <ac:chgData name="Andreas Dim" userId="866b12aa-3e45-4b36-93f5-7b30f9043169" providerId="ADAL" clId="{B94BD59D-6BAC-4A01-966B-EA606DAE3A44}" dt="2024-08-23T13:26:56.091" v="970"/>
          <ac:spMkLst>
            <pc:docMk/>
            <pc:sldMk cId="0" sldId="273"/>
            <ac:spMk id="2" creationId="{5BFE80E3-1D2C-5EC9-3155-B7876F1B90C1}"/>
          </ac:spMkLst>
        </pc:spChg>
        <pc:spChg chg="add mod">
          <ac:chgData name="Andreas Dim" userId="866b12aa-3e45-4b36-93f5-7b30f9043169" providerId="ADAL" clId="{B94BD59D-6BAC-4A01-966B-EA606DAE3A44}" dt="2024-08-23T13:26:56.091" v="970"/>
          <ac:spMkLst>
            <pc:docMk/>
            <pc:sldMk cId="0" sldId="273"/>
            <ac:spMk id="3" creationId="{1BB8AB96-1A3E-F376-705A-2159CBD93DA8}"/>
          </ac:spMkLst>
        </pc:spChg>
        <pc:spChg chg="add mod">
          <ac:chgData name="Andreas Dim" userId="866b12aa-3e45-4b36-93f5-7b30f9043169" providerId="ADAL" clId="{B94BD59D-6BAC-4A01-966B-EA606DAE3A44}" dt="2024-08-23T13:26:56.091" v="970"/>
          <ac:spMkLst>
            <pc:docMk/>
            <pc:sldMk cId="0" sldId="273"/>
            <ac:spMk id="4" creationId="{8767A838-22E6-B324-C1A6-1575773D9B2A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73"/>
            <ac:spMk id="29697" creationId="{3C1B6B06-D4B9-439C-307A-C7881E03D313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73"/>
            <ac:spMk id="29698" creationId="{A3F0A571-2343-A65B-12C5-6754F228B5CD}"/>
          </ac:spMkLst>
        </pc:spChg>
        <pc:spChg chg="del mod ord">
          <ac:chgData name="Andreas Dim" userId="866b12aa-3e45-4b36-93f5-7b30f9043169" providerId="ADAL" clId="{B94BD59D-6BAC-4A01-966B-EA606DAE3A44}" dt="2024-08-23T13:26:04.344" v="940" actId="478"/>
          <ac:spMkLst>
            <pc:docMk/>
            <pc:sldMk cId="0" sldId="273"/>
            <ac:spMk id="29699" creationId="{E11FA122-EF75-C01E-F186-24ACC35A76DD}"/>
          </ac:spMkLst>
        </pc:spChg>
      </pc:sldChg>
      <pc:sldChg chg="addSp delSp modSp add del mod modClrScheme chgLayout">
        <pc:chgData name="Andreas Dim" userId="866b12aa-3e45-4b36-93f5-7b30f9043169" providerId="ADAL" clId="{B94BD59D-6BAC-4A01-966B-EA606DAE3A44}" dt="2024-08-23T13:26:56.740" v="971"/>
        <pc:sldMkLst>
          <pc:docMk/>
          <pc:sldMk cId="0" sldId="274"/>
        </pc:sldMkLst>
        <pc:spChg chg="add mod">
          <ac:chgData name="Andreas Dim" userId="866b12aa-3e45-4b36-93f5-7b30f9043169" providerId="ADAL" clId="{B94BD59D-6BAC-4A01-966B-EA606DAE3A44}" dt="2024-08-23T13:26:56.740" v="971"/>
          <ac:spMkLst>
            <pc:docMk/>
            <pc:sldMk cId="0" sldId="274"/>
            <ac:spMk id="2" creationId="{768D6BCB-64EF-7CAA-1E37-A32EFA889950}"/>
          </ac:spMkLst>
        </pc:spChg>
        <pc:spChg chg="add mod">
          <ac:chgData name="Andreas Dim" userId="866b12aa-3e45-4b36-93f5-7b30f9043169" providerId="ADAL" clId="{B94BD59D-6BAC-4A01-966B-EA606DAE3A44}" dt="2024-08-23T13:26:56.740" v="971"/>
          <ac:spMkLst>
            <pc:docMk/>
            <pc:sldMk cId="0" sldId="274"/>
            <ac:spMk id="3" creationId="{2B028341-A75A-9571-9CD7-AAC66495A687}"/>
          </ac:spMkLst>
        </pc:spChg>
        <pc:spChg chg="add mod">
          <ac:chgData name="Andreas Dim" userId="866b12aa-3e45-4b36-93f5-7b30f9043169" providerId="ADAL" clId="{B94BD59D-6BAC-4A01-966B-EA606DAE3A44}" dt="2024-08-23T13:26:56.740" v="971"/>
          <ac:spMkLst>
            <pc:docMk/>
            <pc:sldMk cId="0" sldId="274"/>
            <ac:spMk id="4" creationId="{8C108D36-4B31-8C39-A480-3D0EF3555B78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74"/>
            <ac:spMk id="30721" creationId="{4B1AC000-77F0-5B67-6DF2-021D8EF9BF0E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74"/>
            <ac:spMk id="30722" creationId="{A063A425-CA82-AFB1-BC1E-0538F5B86BC8}"/>
          </ac:spMkLst>
        </pc:spChg>
        <pc:spChg chg="del mod ord">
          <ac:chgData name="Andreas Dim" userId="866b12aa-3e45-4b36-93f5-7b30f9043169" providerId="ADAL" clId="{B94BD59D-6BAC-4A01-966B-EA606DAE3A44}" dt="2024-08-23T13:26:05.589" v="941" actId="478"/>
          <ac:spMkLst>
            <pc:docMk/>
            <pc:sldMk cId="0" sldId="274"/>
            <ac:spMk id="30723" creationId="{A1E643D4-CD0F-FB06-5CE3-8A403933C876}"/>
          </ac:spMkLst>
        </pc:spChg>
      </pc:sldChg>
      <pc:sldChg chg="addSp delSp modSp add del mod modClrScheme chgLayout">
        <pc:chgData name="Andreas Dim" userId="866b12aa-3e45-4b36-93f5-7b30f9043169" providerId="ADAL" clId="{B94BD59D-6BAC-4A01-966B-EA606DAE3A44}" dt="2024-08-23T13:26:57.450" v="972"/>
        <pc:sldMkLst>
          <pc:docMk/>
          <pc:sldMk cId="0" sldId="275"/>
        </pc:sldMkLst>
        <pc:spChg chg="add mod">
          <ac:chgData name="Andreas Dim" userId="866b12aa-3e45-4b36-93f5-7b30f9043169" providerId="ADAL" clId="{B94BD59D-6BAC-4A01-966B-EA606DAE3A44}" dt="2024-08-23T13:26:57.450" v="972"/>
          <ac:spMkLst>
            <pc:docMk/>
            <pc:sldMk cId="0" sldId="275"/>
            <ac:spMk id="2" creationId="{1B00ED85-F7FC-ABB1-7AAE-9E9310CF822F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75"/>
            <ac:spMk id="3" creationId="{BAAC7EB7-3390-67C9-CFA6-1F5B22E2424E}"/>
          </ac:spMkLst>
        </pc:spChg>
        <pc:spChg chg="add mod">
          <ac:chgData name="Andreas Dim" userId="866b12aa-3e45-4b36-93f5-7b30f9043169" providerId="ADAL" clId="{B94BD59D-6BAC-4A01-966B-EA606DAE3A44}" dt="2024-08-23T13:26:57.450" v="972"/>
          <ac:spMkLst>
            <pc:docMk/>
            <pc:sldMk cId="0" sldId="275"/>
            <ac:spMk id="4" creationId="{631E99D1-E28B-3C6C-6522-06D42201FD9D}"/>
          </ac:spMkLst>
        </pc:spChg>
        <pc:spChg chg="add mod">
          <ac:chgData name="Andreas Dim" userId="866b12aa-3e45-4b36-93f5-7b30f9043169" providerId="ADAL" clId="{B94BD59D-6BAC-4A01-966B-EA606DAE3A44}" dt="2024-08-23T13:26:57.450" v="972"/>
          <ac:spMkLst>
            <pc:docMk/>
            <pc:sldMk cId="0" sldId="275"/>
            <ac:spMk id="5" creationId="{413DFCA1-43CD-48C4-2535-D115EB85D2BA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75"/>
            <ac:spMk id="31745" creationId="{3F2D4090-B936-F60D-E59E-3E8E53804182}"/>
          </ac:spMkLst>
        </pc:spChg>
        <pc:spChg chg="del mod ord">
          <ac:chgData name="Andreas Dim" userId="866b12aa-3e45-4b36-93f5-7b30f9043169" providerId="ADAL" clId="{B94BD59D-6BAC-4A01-966B-EA606DAE3A44}" dt="2024-08-23T13:26:07.683" v="942" actId="478"/>
          <ac:spMkLst>
            <pc:docMk/>
            <pc:sldMk cId="0" sldId="275"/>
            <ac:spMk id="31747" creationId="{615AD68D-3C03-04EC-67EA-F856F2912883}"/>
          </ac:spMkLst>
        </pc:spChg>
      </pc:sldChg>
      <pc:sldChg chg="addSp delSp modSp add del mod modClrScheme chgLayout">
        <pc:chgData name="Andreas Dim" userId="866b12aa-3e45-4b36-93f5-7b30f9043169" providerId="ADAL" clId="{B94BD59D-6BAC-4A01-966B-EA606DAE3A44}" dt="2024-08-23T13:26:58.197" v="973"/>
        <pc:sldMkLst>
          <pc:docMk/>
          <pc:sldMk cId="0" sldId="276"/>
        </pc:sldMkLst>
        <pc:spChg chg="add mod">
          <ac:chgData name="Andreas Dim" userId="866b12aa-3e45-4b36-93f5-7b30f9043169" providerId="ADAL" clId="{B94BD59D-6BAC-4A01-966B-EA606DAE3A44}" dt="2024-08-23T13:26:58.197" v="973"/>
          <ac:spMkLst>
            <pc:docMk/>
            <pc:sldMk cId="0" sldId="276"/>
            <ac:spMk id="2" creationId="{8DCA2079-D5E3-F167-9190-4054705D26EF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76"/>
            <ac:spMk id="3" creationId="{8BC9F0A2-7FEA-A0A3-4732-A14F011FC37E}"/>
          </ac:spMkLst>
        </pc:spChg>
        <pc:spChg chg="add mod">
          <ac:chgData name="Andreas Dim" userId="866b12aa-3e45-4b36-93f5-7b30f9043169" providerId="ADAL" clId="{B94BD59D-6BAC-4A01-966B-EA606DAE3A44}" dt="2024-08-23T13:26:58.197" v="973"/>
          <ac:spMkLst>
            <pc:docMk/>
            <pc:sldMk cId="0" sldId="276"/>
            <ac:spMk id="4" creationId="{582BCB8D-DDB3-0727-3138-EA8ECE86C899}"/>
          </ac:spMkLst>
        </pc:spChg>
        <pc:spChg chg="add mod">
          <ac:chgData name="Andreas Dim" userId="866b12aa-3e45-4b36-93f5-7b30f9043169" providerId="ADAL" clId="{B94BD59D-6BAC-4A01-966B-EA606DAE3A44}" dt="2024-08-23T13:26:58.197" v="973"/>
          <ac:spMkLst>
            <pc:docMk/>
            <pc:sldMk cId="0" sldId="276"/>
            <ac:spMk id="5" creationId="{A7F76868-EDD6-C232-15CF-DA346519D606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76"/>
            <ac:spMk id="32769" creationId="{6B9F309E-387E-C88F-E168-BEDB1923518B}"/>
          </ac:spMkLst>
        </pc:spChg>
        <pc:spChg chg="del mod ord">
          <ac:chgData name="Andreas Dim" userId="866b12aa-3e45-4b36-93f5-7b30f9043169" providerId="ADAL" clId="{B94BD59D-6BAC-4A01-966B-EA606DAE3A44}" dt="2024-08-23T13:26:10.750" v="944" actId="478"/>
          <ac:spMkLst>
            <pc:docMk/>
            <pc:sldMk cId="0" sldId="276"/>
            <ac:spMk id="32771" creationId="{3554D408-F7DA-3673-1302-70E54300ECA0}"/>
          </ac:spMkLst>
        </pc:spChg>
      </pc:sldChg>
      <pc:sldChg chg="addSp delSp modSp add del mod modClrScheme chgLayout">
        <pc:chgData name="Andreas Dim" userId="866b12aa-3e45-4b36-93f5-7b30f9043169" providerId="ADAL" clId="{B94BD59D-6BAC-4A01-966B-EA606DAE3A44}" dt="2024-08-23T13:26:59.861" v="975"/>
        <pc:sldMkLst>
          <pc:docMk/>
          <pc:sldMk cId="0" sldId="278"/>
        </pc:sldMkLst>
        <pc:spChg chg="add mod">
          <ac:chgData name="Andreas Dim" userId="866b12aa-3e45-4b36-93f5-7b30f9043169" providerId="ADAL" clId="{B94BD59D-6BAC-4A01-966B-EA606DAE3A44}" dt="2024-08-23T13:26:59.861" v="975"/>
          <ac:spMkLst>
            <pc:docMk/>
            <pc:sldMk cId="0" sldId="278"/>
            <ac:spMk id="2" creationId="{F7589EE7-2023-2B15-DD05-AE5C033B68B3}"/>
          </ac:spMkLst>
        </pc:spChg>
        <pc:spChg chg="add mod">
          <ac:chgData name="Andreas Dim" userId="866b12aa-3e45-4b36-93f5-7b30f9043169" providerId="ADAL" clId="{B94BD59D-6BAC-4A01-966B-EA606DAE3A44}" dt="2024-08-23T13:26:59.861" v="975"/>
          <ac:spMkLst>
            <pc:docMk/>
            <pc:sldMk cId="0" sldId="278"/>
            <ac:spMk id="3" creationId="{8A8D9B5A-BA36-DEF7-247C-39F937F5FCC4}"/>
          </ac:spMkLst>
        </pc:spChg>
        <pc:spChg chg="add mod">
          <ac:chgData name="Andreas Dim" userId="866b12aa-3e45-4b36-93f5-7b30f9043169" providerId="ADAL" clId="{B94BD59D-6BAC-4A01-966B-EA606DAE3A44}" dt="2024-08-23T13:26:59.861" v="975"/>
          <ac:spMkLst>
            <pc:docMk/>
            <pc:sldMk cId="0" sldId="278"/>
            <ac:spMk id="4" creationId="{0A2173FD-89D8-4C4F-C4D4-5DA595CB81E9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78"/>
            <ac:spMk id="34817" creationId="{8501A426-2918-7F7E-2AFE-ACBB94431804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78"/>
            <ac:spMk id="34818" creationId="{439C4428-9210-D086-21F2-C77F10A30469}"/>
          </ac:spMkLst>
        </pc:spChg>
        <pc:spChg chg="del mod ord">
          <ac:chgData name="Andreas Dim" userId="866b12aa-3e45-4b36-93f5-7b30f9043169" providerId="ADAL" clId="{B94BD59D-6BAC-4A01-966B-EA606DAE3A44}" dt="2024-08-23T13:26:13.504" v="946" actId="478"/>
          <ac:spMkLst>
            <pc:docMk/>
            <pc:sldMk cId="0" sldId="278"/>
            <ac:spMk id="34819" creationId="{377BE28C-77B8-405D-DC3B-32BDD4942DD7}"/>
          </ac:spMkLst>
        </pc:spChg>
      </pc:sldChg>
      <pc:sldChg chg="addSp delSp modSp add del mod modClrScheme chgLayout">
        <pc:chgData name="Andreas Dim" userId="866b12aa-3e45-4b36-93f5-7b30f9043169" providerId="ADAL" clId="{B94BD59D-6BAC-4A01-966B-EA606DAE3A44}" dt="2024-08-23T13:27:01.074" v="976"/>
        <pc:sldMkLst>
          <pc:docMk/>
          <pc:sldMk cId="0" sldId="279"/>
        </pc:sldMkLst>
        <pc:spChg chg="add mod">
          <ac:chgData name="Andreas Dim" userId="866b12aa-3e45-4b36-93f5-7b30f9043169" providerId="ADAL" clId="{B94BD59D-6BAC-4A01-966B-EA606DAE3A44}" dt="2024-08-23T13:27:01.074" v="976"/>
          <ac:spMkLst>
            <pc:docMk/>
            <pc:sldMk cId="0" sldId="279"/>
            <ac:spMk id="2" creationId="{29883466-DDF3-5CD6-CA98-D729D975DCCE}"/>
          </ac:spMkLst>
        </pc:spChg>
        <pc:spChg chg="add mod">
          <ac:chgData name="Andreas Dim" userId="866b12aa-3e45-4b36-93f5-7b30f9043169" providerId="ADAL" clId="{B94BD59D-6BAC-4A01-966B-EA606DAE3A44}" dt="2024-08-23T13:27:01.074" v="976"/>
          <ac:spMkLst>
            <pc:docMk/>
            <pc:sldMk cId="0" sldId="279"/>
            <ac:spMk id="3" creationId="{90697461-6E7E-C744-64D7-17DCA029BD4A}"/>
          </ac:spMkLst>
        </pc:spChg>
        <pc:spChg chg="add mod">
          <ac:chgData name="Andreas Dim" userId="866b12aa-3e45-4b36-93f5-7b30f9043169" providerId="ADAL" clId="{B94BD59D-6BAC-4A01-966B-EA606DAE3A44}" dt="2024-08-23T13:27:01.074" v="976"/>
          <ac:spMkLst>
            <pc:docMk/>
            <pc:sldMk cId="0" sldId="279"/>
            <ac:spMk id="4" creationId="{5468537C-E5F3-3E2F-445B-43786F6EBB3F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79"/>
            <ac:spMk id="35841" creationId="{A35B780C-A757-008C-9AC9-1C4A469B22EA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79"/>
            <ac:spMk id="35842" creationId="{1EB969DA-A322-4EA0-D5BA-D43FBC852F6C}"/>
          </ac:spMkLst>
        </pc:spChg>
        <pc:spChg chg="del mod ord">
          <ac:chgData name="Andreas Dim" userId="866b12aa-3e45-4b36-93f5-7b30f9043169" providerId="ADAL" clId="{B94BD59D-6BAC-4A01-966B-EA606DAE3A44}" dt="2024-08-23T13:26:14.599" v="947" actId="478"/>
          <ac:spMkLst>
            <pc:docMk/>
            <pc:sldMk cId="0" sldId="279"/>
            <ac:spMk id="35843" creationId="{7AF455B7-55F5-9FB1-6FE6-AE9601993B78}"/>
          </ac:spMkLst>
        </pc:spChg>
      </pc:sldChg>
      <pc:sldChg chg="addSp delSp modSp add del mod modClrScheme chgLayout">
        <pc:chgData name="Andreas Dim" userId="866b12aa-3e45-4b36-93f5-7b30f9043169" providerId="ADAL" clId="{B94BD59D-6BAC-4A01-966B-EA606DAE3A44}" dt="2024-08-23T13:27:01.983" v="977"/>
        <pc:sldMkLst>
          <pc:docMk/>
          <pc:sldMk cId="0" sldId="280"/>
        </pc:sldMkLst>
        <pc:spChg chg="add mod">
          <ac:chgData name="Andreas Dim" userId="866b12aa-3e45-4b36-93f5-7b30f9043169" providerId="ADAL" clId="{B94BD59D-6BAC-4A01-966B-EA606DAE3A44}" dt="2024-08-23T13:27:01.983" v="977"/>
          <ac:spMkLst>
            <pc:docMk/>
            <pc:sldMk cId="0" sldId="280"/>
            <ac:spMk id="2" creationId="{840F87D6-DF21-F1DD-8C92-DEC74A8B8337}"/>
          </ac:spMkLst>
        </pc:spChg>
        <pc:spChg chg="add mod">
          <ac:chgData name="Andreas Dim" userId="866b12aa-3e45-4b36-93f5-7b30f9043169" providerId="ADAL" clId="{B94BD59D-6BAC-4A01-966B-EA606DAE3A44}" dt="2024-08-23T13:27:01.983" v="977"/>
          <ac:spMkLst>
            <pc:docMk/>
            <pc:sldMk cId="0" sldId="280"/>
            <ac:spMk id="3" creationId="{13DC3405-2394-5ED8-C7D8-5DEE0C453C07}"/>
          </ac:spMkLst>
        </pc:spChg>
        <pc:spChg chg="add mod">
          <ac:chgData name="Andreas Dim" userId="866b12aa-3e45-4b36-93f5-7b30f9043169" providerId="ADAL" clId="{B94BD59D-6BAC-4A01-966B-EA606DAE3A44}" dt="2024-08-23T13:27:01.983" v="977"/>
          <ac:spMkLst>
            <pc:docMk/>
            <pc:sldMk cId="0" sldId="280"/>
            <ac:spMk id="4" creationId="{7415DD6F-09EF-8471-0CE3-19B8CB203CDD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80"/>
            <ac:spMk id="36865" creationId="{F6ACE10E-0840-E5D2-5B57-C1C5BD80D70A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80"/>
            <ac:spMk id="36866" creationId="{306420D0-F101-6E4B-168F-9905DE8FE253}"/>
          </ac:spMkLst>
        </pc:spChg>
        <pc:spChg chg="del mod ord">
          <ac:chgData name="Andreas Dim" userId="866b12aa-3e45-4b36-93f5-7b30f9043169" providerId="ADAL" clId="{B94BD59D-6BAC-4A01-966B-EA606DAE3A44}" dt="2024-08-23T13:26:16.956" v="948" actId="478"/>
          <ac:spMkLst>
            <pc:docMk/>
            <pc:sldMk cId="0" sldId="280"/>
            <ac:spMk id="36867" creationId="{D1931F99-F265-74B7-8266-EAC0918CE5B6}"/>
          </ac:spMkLst>
        </pc:spChg>
      </pc:sldChg>
      <pc:sldChg chg="addSp delSp modSp add del mod modClrScheme chgLayout">
        <pc:chgData name="Andreas Dim" userId="866b12aa-3e45-4b36-93f5-7b30f9043169" providerId="ADAL" clId="{B94BD59D-6BAC-4A01-966B-EA606DAE3A44}" dt="2024-08-23T13:27:03.469" v="978"/>
        <pc:sldMkLst>
          <pc:docMk/>
          <pc:sldMk cId="0" sldId="281"/>
        </pc:sldMkLst>
        <pc:spChg chg="add mod">
          <ac:chgData name="Andreas Dim" userId="866b12aa-3e45-4b36-93f5-7b30f9043169" providerId="ADAL" clId="{B94BD59D-6BAC-4A01-966B-EA606DAE3A44}" dt="2024-08-23T13:27:03.469" v="978"/>
          <ac:spMkLst>
            <pc:docMk/>
            <pc:sldMk cId="0" sldId="281"/>
            <ac:spMk id="2" creationId="{61A9FE86-0D56-0A59-F770-5DDC9C7E425A}"/>
          </ac:spMkLst>
        </pc:spChg>
        <pc:spChg chg="add mod">
          <ac:chgData name="Andreas Dim" userId="866b12aa-3e45-4b36-93f5-7b30f9043169" providerId="ADAL" clId="{B94BD59D-6BAC-4A01-966B-EA606DAE3A44}" dt="2024-08-23T13:27:03.469" v="978"/>
          <ac:spMkLst>
            <pc:docMk/>
            <pc:sldMk cId="0" sldId="281"/>
            <ac:spMk id="3" creationId="{6CA1897C-1FF3-3EB6-14A9-F14375954F8B}"/>
          </ac:spMkLst>
        </pc:spChg>
        <pc:spChg chg="add mod">
          <ac:chgData name="Andreas Dim" userId="866b12aa-3e45-4b36-93f5-7b30f9043169" providerId="ADAL" clId="{B94BD59D-6BAC-4A01-966B-EA606DAE3A44}" dt="2024-08-23T13:27:03.469" v="978"/>
          <ac:spMkLst>
            <pc:docMk/>
            <pc:sldMk cId="0" sldId="281"/>
            <ac:spMk id="4" creationId="{DABD7725-E446-D16E-DAB9-D1C660709ED8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81"/>
            <ac:spMk id="37889" creationId="{335876F3-E3D4-C95B-7367-70FA738C6A21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81"/>
            <ac:spMk id="37890" creationId="{CABDA1B7-CBBD-A52B-1A7E-78F3D1D22C82}"/>
          </ac:spMkLst>
        </pc:spChg>
        <pc:spChg chg="del mod ord">
          <ac:chgData name="Andreas Dim" userId="866b12aa-3e45-4b36-93f5-7b30f9043169" providerId="ADAL" clId="{B94BD59D-6BAC-4A01-966B-EA606DAE3A44}" dt="2024-08-23T13:26:18.117" v="949" actId="478"/>
          <ac:spMkLst>
            <pc:docMk/>
            <pc:sldMk cId="0" sldId="281"/>
            <ac:spMk id="37891" creationId="{F8C90940-A033-44E3-1016-9B7B12B4AE98}"/>
          </ac:spMkLst>
        </pc:spChg>
      </pc:sldChg>
      <pc:sldChg chg="addSp delSp modSp add del mod modClrScheme chgLayout">
        <pc:chgData name="Andreas Dim" userId="866b12aa-3e45-4b36-93f5-7b30f9043169" providerId="ADAL" clId="{B94BD59D-6BAC-4A01-966B-EA606DAE3A44}" dt="2024-08-26T08:05:05.210" v="1479" actId="47"/>
        <pc:sldMkLst>
          <pc:docMk/>
          <pc:sldMk cId="0" sldId="282"/>
        </pc:sldMkLst>
        <pc:spChg chg="add del mod ord">
          <ac:chgData name="Andreas Dim" userId="866b12aa-3e45-4b36-93f5-7b30f9043169" providerId="ADAL" clId="{B94BD59D-6BAC-4A01-966B-EA606DAE3A44}" dt="2024-08-23T13:19:51.740" v="897" actId="700"/>
          <ac:spMkLst>
            <pc:docMk/>
            <pc:sldMk cId="0" sldId="282"/>
            <ac:spMk id="2" creationId="{4B3DEE18-2FD0-9004-8A19-F8D2774935E7}"/>
          </ac:spMkLst>
        </pc:spChg>
        <pc:spChg chg="add del mod ord">
          <ac:chgData name="Andreas Dim" userId="866b12aa-3e45-4b36-93f5-7b30f9043169" providerId="ADAL" clId="{B94BD59D-6BAC-4A01-966B-EA606DAE3A44}" dt="2024-08-23T13:20:21.884" v="899" actId="700"/>
          <ac:spMkLst>
            <pc:docMk/>
            <pc:sldMk cId="0" sldId="282"/>
            <ac:spMk id="3" creationId="{B2BCAC07-7A25-AE5F-4E5B-70EDEFFFAAE9}"/>
          </ac:spMkLst>
        </pc:spChg>
        <pc:spChg chg="add del mod">
          <ac:chgData name="Andreas Dim" userId="866b12aa-3e45-4b36-93f5-7b30f9043169" providerId="ADAL" clId="{B94BD59D-6BAC-4A01-966B-EA606DAE3A44}" dt="2024-08-23T13:23:50.708" v="914" actId="6264"/>
          <ac:spMkLst>
            <pc:docMk/>
            <pc:sldMk cId="0" sldId="282"/>
            <ac:spMk id="4" creationId="{1E94EC6A-FAE8-7CF2-A692-A3A730851467}"/>
          </ac:spMkLst>
        </pc:spChg>
        <pc:spChg chg="add del mod">
          <ac:chgData name="Andreas Dim" userId="866b12aa-3e45-4b36-93f5-7b30f9043169" providerId="ADAL" clId="{B94BD59D-6BAC-4A01-966B-EA606DAE3A44}" dt="2024-08-23T13:23:50.708" v="914" actId="6264"/>
          <ac:spMkLst>
            <pc:docMk/>
            <pc:sldMk cId="0" sldId="282"/>
            <ac:spMk id="5" creationId="{17E8C41E-0967-7EF2-0A0B-DC1EA56B5A08}"/>
          </ac:spMkLst>
        </pc:spChg>
        <pc:spChg chg="add del mod">
          <ac:chgData name="Andreas Dim" userId="866b12aa-3e45-4b36-93f5-7b30f9043169" providerId="ADAL" clId="{B94BD59D-6BAC-4A01-966B-EA606DAE3A44}" dt="2024-08-23T13:23:50.708" v="914" actId="6264"/>
          <ac:spMkLst>
            <pc:docMk/>
            <pc:sldMk cId="0" sldId="282"/>
            <ac:spMk id="6" creationId="{63C2031A-22FA-FD1A-9782-72F58A44DDFF}"/>
          </ac:spMkLst>
        </pc:spChg>
        <pc:spChg chg="add del mod">
          <ac:chgData name="Andreas Dim" userId="866b12aa-3e45-4b36-93f5-7b30f9043169" providerId="ADAL" clId="{B94BD59D-6BAC-4A01-966B-EA606DAE3A44}" dt="2024-08-23T13:23:50.218" v="913" actId="6264"/>
          <ac:spMkLst>
            <pc:docMk/>
            <pc:sldMk cId="0" sldId="282"/>
            <ac:spMk id="7" creationId="{7A271672-7B6B-A6FD-219F-AB2DAF59BCF6}"/>
          </ac:spMkLst>
        </pc:spChg>
        <pc:spChg chg="add del mod">
          <ac:chgData name="Andreas Dim" userId="866b12aa-3e45-4b36-93f5-7b30f9043169" providerId="ADAL" clId="{B94BD59D-6BAC-4A01-966B-EA606DAE3A44}" dt="2024-08-23T13:23:50.218" v="913" actId="6264"/>
          <ac:spMkLst>
            <pc:docMk/>
            <pc:sldMk cId="0" sldId="282"/>
            <ac:spMk id="8" creationId="{8F6FB68A-7CF3-A9CB-F494-FF9AE989095C}"/>
          </ac:spMkLst>
        </pc:spChg>
        <pc:spChg chg="add del mod">
          <ac:chgData name="Andreas Dim" userId="866b12aa-3e45-4b36-93f5-7b30f9043169" providerId="ADAL" clId="{B94BD59D-6BAC-4A01-966B-EA606DAE3A44}" dt="2024-08-23T13:23:50.218" v="913" actId="6264"/>
          <ac:spMkLst>
            <pc:docMk/>
            <pc:sldMk cId="0" sldId="282"/>
            <ac:spMk id="9" creationId="{930B8EC0-69C9-03F0-4D18-7A7940112CF0}"/>
          </ac:spMkLst>
        </pc:spChg>
        <pc:spChg chg="add del mod">
          <ac:chgData name="Andreas Dim" userId="866b12aa-3e45-4b36-93f5-7b30f9043169" providerId="ADAL" clId="{B94BD59D-6BAC-4A01-966B-EA606DAE3A44}" dt="2024-08-23T13:23:49.898" v="912" actId="6264"/>
          <ac:spMkLst>
            <pc:docMk/>
            <pc:sldMk cId="0" sldId="282"/>
            <ac:spMk id="10" creationId="{D95B2BF1-B071-0D81-E73E-31C41A1D97C5}"/>
          </ac:spMkLst>
        </pc:spChg>
        <pc:spChg chg="add del mod">
          <ac:chgData name="Andreas Dim" userId="866b12aa-3e45-4b36-93f5-7b30f9043169" providerId="ADAL" clId="{B94BD59D-6BAC-4A01-966B-EA606DAE3A44}" dt="2024-08-23T13:23:49.898" v="912" actId="6264"/>
          <ac:spMkLst>
            <pc:docMk/>
            <pc:sldMk cId="0" sldId="282"/>
            <ac:spMk id="11" creationId="{BEDE7A72-24F6-65A1-1086-75C55AF56AFD}"/>
          </ac:spMkLst>
        </pc:spChg>
        <pc:spChg chg="add del mod">
          <ac:chgData name="Andreas Dim" userId="866b12aa-3e45-4b36-93f5-7b30f9043169" providerId="ADAL" clId="{B94BD59D-6BAC-4A01-966B-EA606DAE3A44}" dt="2024-08-23T13:23:49.898" v="912" actId="6264"/>
          <ac:spMkLst>
            <pc:docMk/>
            <pc:sldMk cId="0" sldId="282"/>
            <ac:spMk id="12" creationId="{C01998CB-2EF4-DE62-3196-3D3F61BB8915}"/>
          </ac:spMkLst>
        </pc:spChg>
        <pc:spChg chg="add del mod">
          <ac:chgData name="Andreas Dim" userId="866b12aa-3e45-4b36-93f5-7b30f9043169" providerId="ADAL" clId="{B94BD59D-6BAC-4A01-966B-EA606DAE3A44}" dt="2024-08-23T13:23:49.393" v="911" actId="6264"/>
          <ac:spMkLst>
            <pc:docMk/>
            <pc:sldMk cId="0" sldId="282"/>
            <ac:spMk id="13" creationId="{365D3B9F-292C-1275-D914-4B1BC537176D}"/>
          </ac:spMkLst>
        </pc:spChg>
        <pc:spChg chg="add del mod">
          <ac:chgData name="Andreas Dim" userId="866b12aa-3e45-4b36-93f5-7b30f9043169" providerId="ADAL" clId="{B94BD59D-6BAC-4A01-966B-EA606DAE3A44}" dt="2024-08-23T13:23:49.393" v="911" actId="6264"/>
          <ac:spMkLst>
            <pc:docMk/>
            <pc:sldMk cId="0" sldId="282"/>
            <ac:spMk id="14" creationId="{A753ED46-3C57-57FB-9AE0-2802E2A34F94}"/>
          </ac:spMkLst>
        </pc:spChg>
        <pc:spChg chg="add del mod">
          <ac:chgData name="Andreas Dim" userId="866b12aa-3e45-4b36-93f5-7b30f9043169" providerId="ADAL" clId="{B94BD59D-6BAC-4A01-966B-EA606DAE3A44}" dt="2024-08-23T13:23:49.393" v="911" actId="6264"/>
          <ac:spMkLst>
            <pc:docMk/>
            <pc:sldMk cId="0" sldId="282"/>
            <ac:spMk id="15" creationId="{7B3E4DE1-8FF0-A107-6152-1B773F6402F2}"/>
          </ac:spMkLst>
        </pc:spChg>
        <pc:spChg chg="add del mod">
          <ac:chgData name="Andreas Dim" userId="866b12aa-3e45-4b36-93f5-7b30f9043169" providerId="ADAL" clId="{B94BD59D-6BAC-4A01-966B-EA606DAE3A44}" dt="2024-08-23T13:23:48.913" v="910" actId="6264"/>
          <ac:spMkLst>
            <pc:docMk/>
            <pc:sldMk cId="0" sldId="282"/>
            <ac:spMk id="16" creationId="{DFFC9AD5-06A8-348B-3171-0AEB7DE2059D}"/>
          </ac:spMkLst>
        </pc:spChg>
        <pc:spChg chg="add del mod">
          <ac:chgData name="Andreas Dim" userId="866b12aa-3e45-4b36-93f5-7b30f9043169" providerId="ADAL" clId="{B94BD59D-6BAC-4A01-966B-EA606DAE3A44}" dt="2024-08-23T13:23:48.913" v="910" actId="6264"/>
          <ac:spMkLst>
            <pc:docMk/>
            <pc:sldMk cId="0" sldId="282"/>
            <ac:spMk id="17" creationId="{F7655BFE-F80D-9333-C23D-879127173826}"/>
          </ac:spMkLst>
        </pc:spChg>
        <pc:spChg chg="add del mod">
          <ac:chgData name="Andreas Dim" userId="866b12aa-3e45-4b36-93f5-7b30f9043169" providerId="ADAL" clId="{B94BD59D-6BAC-4A01-966B-EA606DAE3A44}" dt="2024-08-23T13:23:48.913" v="910" actId="6264"/>
          <ac:spMkLst>
            <pc:docMk/>
            <pc:sldMk cId="0" sldId="282"/>
            <ac:spMk id="18" creationId="{39D52422-E730-DE15-CEBA-7124F0A145B3}"/>
          </ac:spMkLst>
        </pc:spChg>
        <pc:spChg chg="add del mod ord">
          <ac:chgData name="Andreas Dim" userId="866b12aa-3e45-4b36-93f5-7b30f9043169" providerId="ADAL" clId="{B94BD59D-6BAC-4A01-966B-EA606DAE3A44}" dt="2024-08-23T13:23:48.465" v="909" actId="700"/>
          <ac:spMkLst>
            <pc:docMk/>
            <pc:sldMk cId="0" sldId="282"/>
            <ac:spMk id="19" creationId="{1543DBCA-E598-F550-D591-C93F0EFAD27D}"/>
          </ac:spMkLst>
        </pc:spChg>
        <pc:spChg chg="add mod">
          <ac:chgData name="Andreas Dim" userId="866b12aa-3e45-4b36-93f5-7b30f9043169" providerId="ADAL" clId="{B94BD59D-6BAC-4A01-966B-EA606DAE3A44}" dt="2024-08-23T13:25:26.506" v="924"/>
          <ac:spMkLst>
            <pc:docMk/>
            <pc:sldMk cId="0" sldId="282"/>
            <ac:spMk id="20" creationId="{E7AF6918-9A96-9C63-4625-132014E1D76E}"/>
          </ac:spMkLst>
        </pc:spChg>
        <pc:spChg chg="add mod">
          <ac:chgData name="Andreas Dim" userId="866b12aa-3e45-4b36-93f5-7b30f9043169" providerId="ADAL" clId="{B94BD59D-6BAC-4A01-966B-EA606DAE3A44}" dt="2024-08-23T13:25:28.008" v="925"/>
          <ac:spMkLst>
            <pc:docMk/>
            <pc:sldMk cId="0" sldId="282"/>
            <ac:spMk id="21" creationId="{241B713F-82E9-4F75-9D52-566925FC3595}"/>
          </ac:spMkLst>
        </pc:spChg>
        <pc:spChg chg="add mod">
          <ac:chgData name="Andreas Dim" userId="866b12aa-3e45-4b36-93f5-7b30f9043169" providerId="ADAL" clId="{B94BD59D-6BAC-4A01-966B-EA606DAE3A44}" dt="2024-08-23T13:25:26.506" v="924"/>
          <ac:spMkLst>
            <pc:docMk/>
            <pc:sldMk cId="0" sldId="282"/>
            <ac:spMk id="22" creationId="{843C6FAA-A8C6-F8D0-332F-CF85502F6540}"/>
          </ac:spMkLst>
        </pc:spChg>
        <pc:spChg chg="add mod">
          <ac:chgData name="Andreas Dim" userId="866b12aa-3e45-4b36-93f5-7b30f9043169" providerId="ADAL" clId="{B94BD59D-6BAC-4A01-966B-EA606DAE3A44}" dt="2024-08-23T13:26:34.867" v="954"/>
          <ac:spMkLst>
            <pc:docMk/>
            <pc:sldMk cId="0" sldId="282"/>
            <ac:spMk id="23" creationId="{08076B28-CD82-7F55-D1D6-1E14451386D3}"/>
          </ac:spMkLst>
        </pc:spChg>
        <pc:spChg chg="add mod">
          <ac:chgData name="Andreas Dim" userId="866b12aa-3e45-4b36-93f5-7b30f9043169" providerId="ADAL" clId="{B94BD59D-6BAC-4A01-966B-EA606DAE3A44}" dt="2024-08-23T13:26:34.867" v="954"/>
          <ac:spMkLst>
            <pc:docMk/>
            <pc:sldMk cId="0" sldId="282"/>
            <ac:spMk id="24" creationId="{2EC8684D-16F2-DA1D-426A-745365C5A1E8}"/>
          </ac:spMkLst>
        </pc:spChg>
        <pc:spChg chg="add mod">
          <ac:chgData name="Andreas Dim" userId="866b12aa-3e45-4b36-93f5-7b30f9043169" providerId="ADAL" clId="{B94BD59D-6BAC-4A01-966B-EA606DAE3A44}" dt="2024-08-23T13:26:34.867" v="954"/>
          <ac:spMkLst>
            <pc:docMk/>
            <pc:sldMk cId="0" sldId="282"/>
            <ac:spMk id="25" creationId="{43225A70-767A-5265-ED3B-A95144EF006C}"/>
          </ac:spMkLst>
        </pc:spChg>
        <pc:spChg chg="mod ord">
          <ac:chgData name="Andreas Dim" userId="866b12aa-3e45-4b36-93f5-7b30f9043169" providerId="ADAL" clId="{B94BD59D-6BAC-4A01-966B-EA606DAE3A44}" dt="2024-08-23T13:24:50.114" v="919" actId="700"/>
          <ac:spMkLst>
            <pc:docMk/>
            <pc:sldMk cId="0" sldId="282"/>
            <ac:spMk id="18433" creationId="{7D5A44AB-5DC0-FCBC-C1EA-3FA1509E06DE}"/>
          </ac:spMkLst>
        </pc:spChg>
        <pc:spChg chg="mod ord">
          <ac:chgData name="Andreas Dim" userId="866b12aa-3e45-4b36-93f5-7b30f9043169" providerId="ADAL" clId="{B94BD59D-6BAC-4A01-966B-EA606DAE3A44}" dt="2024-08-23T13:24:50.114" v="919" actId="700"/>
          <ac:spMkLst>
            <pc:docMk/>
            <pc:sldMk cId="0" sldId="282"/>
            <ac:spMk id="18434" creationId="{C125E549-10AC-EEA5-6255-B6B66BC28BCF}"/>
          </ac:spMkLst>
        </pc:spChg>
        <pc:spChg chg="del mod ord">
          <ac:chgData name="Andreas Dim" userId="866b12aa-3e45-4b36-93f5-7b30f9043169" providerId="ADAL" clId="{B94BD59D-6BAC-4A01-966B-EA606DAE3A44}" dt="2024-08-23T13:25:31.394" v="926" actId="478"/>
          <ac:spMkLst>
            <pc:docMk/>
            <pc:sldMk cId="0" sldId="282"/>
            <ac:spMk id="18435" creationId="{FDD60D6D-66A0-4AD2-96C4-85C63EBF40BB}"/>
          </ac:spMkLst>
        </pc:spChg>
      </pc:sldChg>
      <pc:sldChg chg="addSp delSp modSp add del mod modClrScheme chgLayout">
        <pc:chgData name="Andreas Dim" userId="866b12aa-3e45-4b36-93f5-7b30f9043169" providerId="ADAL" clId="{B94BD59D-6BAC-4A01-966B-EA606DAE3A44}" dt="2024-08-23T13:26:59.005" v="974"/>
        <pc:sldMkLst>
          <pc:docMk/>
          <pc:sldMk cId="0" sldId="283"/>
        </pc:sldMkLst>
        <pc:spChg chg="add mod">
          <ac:chgData name="Andreas Dim" userId="866b12aa-3e45-4b36-93f5-7b30f9043169" providerId="ADAL" clId="{B94BD59D-6BAC-4A01-966B-EA606DAE3A44}" dt="2024-08-23T13:26:59.005" v="974"/>
          <ac:spMkLst>
            <pc:docMk/>
            <pc:sldMk cId="0" sldId="283"/>
            <ac:spMk id="2" creationId="{B0071FAE-6C43-E749-D802-52CF297A5869}"/>
          </ac:spMkLst>
        </pc:spChg>
        <pc:spChg chg="add mod">
          <ac:chgData name="Andreas Dim" userId="866b12aa-3e45-4b36-93f5-7b30f9043169" providerId="ADAL" clId="{B94BD59D-6BAC-4A01-966B-EA606DAE3A44}" dt="2024-08-23T13:26:59.005" v="974"/>
          <ac:spMkLst>
            <pc:docMk/>
            <pc:sldMk cId="0" sldId="283"/>
            <ac:spMk id="3" creationId="{FAD64E96-A775-1D6F-7BA0-C0952FD8C30C}"/>
          </ac:spMkLst>
        </pc:spChg>
        <pc:spChg chg="add mod">
          <ac:chgData name="Andreas Dim" userId="866b12aa-3e45-4b36-93f5-7b30f9043169" providerId="ADAL" clId="{B94BD59D-6BAC-4A01-966B-EA606DAE3A44}" dt="2024-08-23T13:26:59.005" v="974"/>
          <ac:spMkLst>
            <pc:docMk/>
            <pc:sldMk cId="0" sldId="283"/>
            <ac:spMk id="4" creationId="{3668D981-8BAF-0318-37F1-691587A3C3FF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83"/>
            <ac:spMk id="33793" creationId="{57A270AA-17AA-6914-5FAA-5D48B7427A29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83"/>
            <ac:spMk id="33794" creationId="{30EF810D-859D-8CAE-C41D-0A77F6394BFE}"/>
          </ac:spMkLst>
        </pc:spChg>
        <pc:spChg chg="del mod ord">
          <ac:chgData name="Andreas Dim" userId="866b12aa-3e45-4b36-93f5-7b30f9043169" providerId="ADAL" clId="{B94BD59D-6BAC-4A01-966B-EA606DAE3A44}" dt="2024-08-23T13:26:11.989" v="945" actId="478"/>
          <ac:spMkLst>
            <pc:docMk/>
            <pc:sldMk cId="0" sldId="283"/>
            <ac:spMk id="33795" creationId="{F283C786-E164-0B23-458C-B81335CDEC20}"/>
          </ac:spMkLst>
        </pc:spChg>
      </pc:sldChg>
      <pc:sldChg chg="addSp delSp modSp add del mod modClrScheme chgLayout">
        <pc:chgData name="Andreas Dim" userId="866b12aa-3e45-4b36-93f5-7b30f9043169" providerId="ADAL" clId="{B94BD59D-6BAC-4A01-966B-EA606DAE3A44}" dt="2024-08-23T13:27:05.076" v="980"/>
        <pc:sldMkLst>
          <pc:docMk/>
          <pc:sldMk cId="0" sldId="284"/>
        </pc:sldMkLst>
        <pc:spChg chg="add mod">
          <ac:chgData name="Andreas Dim" userId="866b12aa-3e45-4b36-93f5-7b30f9043169" providerId="ADAL" clId="{B94BD59D-6BAC-4A01-966B-EA606DAE3A44}" dt="2024-08-23T13:27:05.076" v="980"/>
          <ac:spMkLst>
            <pc:docMk/>
            <pc:sldMk cId="0" sldId="284"/>
            <ac:spMk id="2" creationId="{F047EA2C-6A01-B4B2-7962-3B9E049F2384}"/>
          </ac:spMkLst>
        </pc:spChg>
        <pc:spChg chg="add mod">
          <ac:chgData name="Andreas Dim" userId="866b12aa-3e45-4b36-93f5-7b30f9043169" providerId="ADAL" clId="{B94BD59D-6BAC-4A01-966B-EA606DAE3A44}" dt="2024-08-23T13:27:05.076" v="980"/>
          <ac:spMkLst>
            <pc:docMk/>
            <pc:sldMk cId="0" sldId="284"/>
            <ac:spMk id="3" creationId="{7E502AF8-1113-E8E0-3FEF-8AA6540244B0}"/>
          </ac:spMkLst>
        </pc:spChg>
        <pc:spChg chg="add mod">
          <ac:chgData name="Andreas Dim" userId="866b12aa-3e45-4b36-93f5-7b30f9043169" providerId="ADAL" clId="{B94BD59D-6BAC-4A01-966B-EA606DAE3A44}" dt="2024-08-23T13:27:05.076" v="980"/>
          <ac:spMkLst>
            <pc:docMk/>
            <pc:sldMk cId="0" sldId="284"/>
            <ac:spMk id="4" creationId="{34D6A174-390D-E929-ACE2-DC3C2B391C8F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84"/>
            <ac:spMk id="39937" creationId="{BA63E89E-AD65-54B7-76CD-A5A660A49683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84"/>
            <ac:spMk id="39938" creationId="{69C795AA-D207-0202-68C1-EC33CC1DD75A}"/>
          </ac:spMkLst>
        </pc:spChg>
        <pc:spChg chg="del mod ord">
          <ac:chgData name="Andreas Dim" userId="866b12aa-3e45-4b36-93f5-7b30f9043169" providerId="ADAL" clId="{B94BD59D-6BAC-4A01-966B-EA606DAE3A44}" dt="2024-08-23T13:26:22.956" v="951" actId="478"/>
          <ac:spMkLst>
            <pc:docMk/>
            <pc:sldMk cId="0" sldId="284"/>
            <ac:spMk id="39939" creationId="{4EE6B89E-367D-D685-EBE6-70504DECECA0}"/>
          </ac:spMkLst>
        </pc:spChg>
      </pc:sldChg>
      <pc:sldChg chg="addSp delSp modSp add del mod modClrScheme chgLayout">
        <pc:chgData name="Andreas Dim" userId="866b12aa-3e45-4b36-93f5-7b30f9043169" providerId="ADAL" clId="{B94BD59D-6BAC-4A01-966B-EA606DAE3A44}" dt="2024-08-23T13:27:05.974" v="981"/>
        <pc:sldMkLst>
          <pc:docMk/>
          <pc:sldMk cId="0" sldId="285"/>
        </pc:sldMkLst>
        <pc:spChg chg="add mod">
          <ac:chgData name="Andreas Dim" userId="866b12aa-3e45-4b36-93f5-7b30f9043169" providerId="ADAL" clId="{B94BD59D-6BAC-4A01-966B-EA606DAE3A44}" dt="2024-08-23T13:27:05.974" v="981"/>
          <ac:spMkLst>
            <pc:docMk/>
            <pc:sldMk cId="0" sldId="285"/>
            <ac:spMk id="2" creationId="{B81BAB70-1B7C-0645-7E84-B965A2D86377}"/>
          </ac:spMkLst>
        </pc:spChg>
        <pc:spChg chg="add mod">
          <ac:chgData name="Andreas Dim" userId="866b12aa-3e45-4b36-93f5-7b30f9043169" providerId="ADAL" clId="{B94BD59D-6BAC-4A01-966B-EA606DAE3A44}" dt="2024-08-23T13:27:05.974" v="981"/>
          <ac:spMkLst>
            <pc:docMk/>
            <pc:sldMk cId="0" sldId="285"/>
            <ac:spMk id="3" creationId="{C962EB8A-32A0-BF05-5A8A-FCCFCB3895F0}"/>
          </ac:spMkLst>
        </pc:spChg>
        <pc:spChg chg="add mod">
          <ac:chgData name="Andreas Dim" userId="866b12aa-3e45-4b36-93f5-7b30f9043169" providerId="ADAL" clId="{B94BD59D-6BAC-4A01-966B-EA606DAE3A44}" dt="2024-08-23T13:27:05.974" v="981"/>
          <ac:spMkLst>
            <pc:docMk/>
            <pc:sldMk cId="0" sldId="285"/>
            <ac:spMk id="4" creationId="{0A9B2630-EE0E-BE35-0A86-C2206E7A3113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85"/>
            <ac:spMk id="40961" creationId="{849193C7-4A6C-4FBD-7C04-CB2687CDD7CE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85"/>
            <ac:spMk id="40962" creationId="{78283191-F7F4-5ACF-5565-8F81DB52ADA2}"/>
          </ac:spMkLst>
        </pc:spChg>
        <pc:spChg chg="del mod ord">
          <ac:chgData name="Andreas Dim" userId="866b12aa-3e45-4b36-93f5-7b30f9043169" providerId="ADAL" clId="{B94BD59D-6BAC-4A01-966B-EA606DAE3A44}" dt="2024-08-23T13:26:24.961" v="952" actId="478"/>
          <ac:spMkLst>
            <pc:docMk/>
            <pc:sldMk cId="0" sldId="285"/>
            <ac:spMk id="40963" creationId="{06469FCC-498D-662C-6A10-076B232CB72D}"/>
          </ac:spMkLst>
        </pc:spChg>
      </pc:sldChg>
      <pc:sldChg chg="addSp delSp modSp add del mod modClrScheme chgLayout">
        <pc:chgData name="Andreas Dim" userId="866b12aa-3e45-4b36-93f5-7b30f9043169" providerId="ADAL" clId="{B94BD59D-6BAC-4A01-966B-EA606DAE3A44}" dt="2024-08-23T13:27:06.987" v="982"/>
        <pc:sldMkLst>
          <pc:docMk/>
          <pc:sldMk cId="0" sldId="286"/>
        </pc:sldMkLst>
        <pc:spChg chg="add mod">
          <ac:chgData name="Andreas Dim" userId="866b12aa-3e45-4b36-93f5-7b30f9043169" providerId="ADAL" clId="{B94BD59D-6BAC-4A01-966B-EA606DAE3A44}" dt="2024-08-23T13:27:06.987" v="982"/>
          <ac:spMkLst>
            <pc:docMk/>
            <pc:sldMk cId="0" sldId="286"/>
            <ac:spMk id="2" creationId="{76DF87C3-4CDF-800B-8982-1637295D4278}"/>
          </ac:spMkLst>
        </pc:spChg>
        <pc:spChg chg="add mod">
          <ac:chgData name="Andreas Dim" userId="866b12aa-3e45-4b36-93f5-7b30f9043169" providerId="ADAL" clId="{B94BD59D-6BAC-4A01-966B-EA606DAE3A44}" dt="2024-08-23T13:27:06.987" v="982"/>
          <ac:spMkLst>
            <pc:docMk/>
            <pc:sldMk cId="0" sldId="286"/>
            <ac:spMk id="3" creationId="{598C356A-958D-8403-EAD8-00BEE14E97E9}"/>
          </ac:spMkLst>
        </pc:spChg>
        <pc:spChg chg="add mod">
          <ac:chgData name="Andreas Dim" userId="866b12aa-3e45-4b36-93f5-7b30f9043169" providerId="ADAL" clId="{B94BD59D-6BAC-4A01-966B-EA606DAE3A44}" dt="2024-08-23T13:27:06.987" v="982"/>
          <ac:spMkLst>
            <pc:docMk/>
            <pc:sldMk cId="0" sldId="286"/>
            <ac:spMk id="4" creationId="{757EB299-6D78-3C27-8D58-A97289B5A0AA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86"/>
            <ac:spMk id="41985" creationId="{A2DCB65F-54A8-8820-DE89-B55F4298433E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86"/>
            <ac:spMk id="41986" creationId="{E335DD5E-1C4E-D263-C44F-18E45C9A7CE4}"/>
          </ac:spMkLst>
        </pc:spChg>
        <pc:spChg chg="del mod ord">
          <ac:chgData name="Andreas Dim" userId="866b12aa-3e45-4b36-93f5-7b30f9043169" providerId="ADAL" clId="{B94BD59D-6BAC-4A01-966B-EA606DAE3A44}" dt="2024-08-23T13:26:26.698" v="953" actId="478"/>
          <ac:spMkLst>
            <pc:docMk/>
            <pc:sldMk cId="0" sldId="286"/>
            <ac:spMk id="41987" creationId="{0BDEDC95-D802-F8B4-1A5D-958FF81FB8C1}"/>
          </ac:spMkLst>
        </pc:spChg>
      </pc:sldChg>
      <pc:sldChg chg="addSp delSp modSp add del mod modClrScheme chgLayout">
        <pc:chgData name="Andreas Dim" userId="866b12aa-3e45-4b36-93f5-7b30f9043169" providerId="ADAL" clId="{B94BD59D-6BAC-4A01-966B-EA606DAE3A44}" dt="2024-08-23T13:26:55.351" v="969"/>
        <pc:sldMkLst>
          <pc:docMk/>
          <pc:sldMk cId="0" sldId="291"/>
        </pc:sldMkLst>
        <pc:spChg chg="add mod">
          <ac:chgData name="Andreas Dim" userId="866b12aa-3e45-4b36-93f5-7b30f9043169" providerId="ADAL" clId="{B94BD59D-6BAC-4A01-966B-EA606DAE3A44}" dt="2024-08-23T13:26:55.351" v="969"/>
          <ac:spMkLst>
            <pc:docMk/>
            <pc:sldMk cId="0" sldId="291"/>
            <ac:spMk id="2" creationId="{63AE57CC-8969-BECC-79B5-A27FDB06DF3C}"/>
          </ac:spMkLst>
        </pc:spChg>
        <pc:spChg chg="add mod">
          <ac:chgData name="Andreas Dim" userId="866b12aa-3e45-4b36-93f5-7b30f9043169" providerId="ADAL" clId="{B94BD59D-6BAC-4A01-966B-EA606DAE3A44}" dt="2024-08-23T13:26:55.351" v="969"/>
          <ac:spMkLst>
            <pc:docMk/>
            <pc:sldMk cId="0" sldId="291"/>
            <ac:spMk id="3" creationId="{1073FE6D-3B48-387D-C9BC-75C9DFDF6709}"/>
          </ac:spMkLst>
        </pc:spChg>
        <pc:spChg chg="add mod">
          <ac:chgData name="Andreas Dim" userId="866b12aa-3e45-4b36-93f5-7b30f9043169" providerId="ADAL" clId="{B94BD59D-6BAC-4A01-966B-EA606DAE3A44}" dt="2024-08-23T13:26:55.351" v="969"/>
          <ac:spMkLst>
            <pc:docMk/>
            <pc:sldMk cId="0" sldId="291"/>
            <ac:spMk id="4" creationId="{1DF163F9-E152-6CC0-A7C4-EA348A67E2EF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91"/>
            <ac:spMk id="28673" creationId="{7DB7F0EE-D1EE-24E0-943D-D25396B909A4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91"/>
            <ac:spMk id="28674" creationId="{C5500DA6-A60E-2ED6-E242-1CDC2D0B078E}"/>
          </ac:spMkLst>
        </pc:spChg>
        <pc:spChg chg="del mod ord">
          <ac:chgData name="Andreas Dim" userId="866b12aa-3e45-4b36-93f5-7b30f9043169" providerId="ADAL" clId="{B94BD59D-6BAC-4A01-966B-EA606DAE3A44}" dt="2024-08-23T13:26:02.826" v="939" actId="478"/>
          <ac:spMkLst>
            <pc:docMk/>
            <pc:sldMk cId="0" sldId="291"/>
            <ac:spMk id="28675" creationId="{BC52541A-84A9-D96A-FBBF-96B8B3755DB5}"/>
          </ac:spMkLst>
        </pc:spChg>
      </pc:sldChg>
      <pc:sldChg chg="addSp delSp modSp add del mod modClrScheme chgLayout">
        <pc:chgData name="Andreas Dim" userId="866b12aa-3e45-4b36-93f5-7b30f9043169" providerId="ADAL" clId="{B94BD59D-6BAC-4A01-966B-EA606DAE3A44}" dt="2024-08-23T13:27:04.394" v="979"/>
        <pc:sldMkLst>
          <pc:docMk/>
          <pc:sldMk cId="0" sldId="292"/>
        </pc:sldMkLst>
        <pc:spChg chg="add mod">
          <ac:chgData name="Andreas Dim" userId="866b12aa-3e45-4b36-93f5-7b30f9043169" providerId="ADAL" clId="{B94BD59D-6BAC-4A01-966B-EA606DAE3A44}" dt="2024-08-23T13:27:04.394" v="979"/>
          <ac:spMkLst>
            <pc:docMk/>
            <pc:sldMk cId="0" sldId="292"/>
            <ac:spMk id="2" creationId="{23C45C01-699A-C8AC-C8A9-039839161ABB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92"/>
            <ac:spMk id="3" creationId="{AD48EFC0-714D-A48B-8D33-7A18434C4C0E}"/>
          </ac:spMkLst>
        </pc:spChg>
        <pc:spChg chg="add mod">
          <ac:chgData name="Andreas Dim" userId="866b12aa-3e45-4b36-93f5-7b30f9043169" providerId="ADAL" clId="{B94BD59D-6BAC-4A01-966B-EA606DAE3A44}" dt="2024-08-23T13:27:04.394" v="979"/>
          <ac:spMkLst>
            <pc:docMk/>
            <pc:sldMk cId="0" sldId="292"/>
            <ac:spMk id="4" creationId="{95B8401B-39F0-6259-FF26-C7EC470754CA}"/>
          </ac:spMkLst>
        </pc:spChg>
        <pc:spChg chg="add mod">
          <ac:chgData name="Andreas Dim" userId="866b12aa-3e45-4b36-93f5-7b30f9043169" providerId="ADAL" clId="{B94BD59D-6BAC-4A01-966B-EA606DAE3A44}" dt="2024-08-23T13:27:04.394" v="979"/>
          <ac:spMkLst>
            <pc:docMk/>
            <pc:sldMk cId="0" sldId="292"/>
            <ac:spMk id="5" creationId="{D743BFF2-0790-3DD3-238D-641CFA33E918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292"/>
            <ac:spMk id="38913" creationId="{DC581304-CFCC-CD10-8839-30C25A4EC775}"/>
          </ac:spMkLst>
        </pc:spChg>
        <pc:spChg chg="del mod ord">
          <ac:chgData name="Andreas Dim" userId="866b12aa-3e45-4b36-93f5-7b30f9043169" providerId="ADAL" clId="{B94BD59D-6BAC-4A01-966B-EA606DAE3A44}" dt="2024-08-23T13:26:19.669" v="950" actId="478"/>
          <ac:spMkLst>
            <pc:docMk/>
            <pc:sldMk cId="0" sldId="292"/>
            <ac:spMk id="38915" creationId="{DBD2FC5F-5649-62D9-23AC-2896C43D851F}"/>
          </ac:spMkLst>
        </pc:spChg>
      </pc:sldChg>
      <pc:sldChg chg="modSp add del mod">
        <pc:chgData name="Andreas Dim" userId="866b12aa-3e45-4b36-93f5-7b30f9043169" providerId="ADAL" clId="{B94BD59D-6BAC-4A01-966B-EA606DAE3A44}" dt="2024-08-26T07:25:28.291" v="1355" actId="20577"/>
        <pc:sldMkLst>
          <pc:docMk/>
          <pc:sldMk cId="2369476630" sldId="397"/>
        </pc:sldMkLst>
        <pc:spChg chg="mod">
          <ac:chgData name="Andreas Dim" userId="866b12aa-3e45-4b36-93f5-7b30f9043169" providerId="ADAL" clId="{B94BD59D-6BAC-4A01-966B-EA606DAE3A44}" dt="2024-08-26T07:25:18.666" v="1353" actId="20577"/>
          <ac:spMkLst>
            <pc:docMk/>
            <pc:sldMk cId="2369476630" sldId="397"/>
            <ac:spMk id="2" creationId="{0454B1B5-E669-AF49-A0AE-547CF39A83F4}"/>
          </ac:spMkLst>
        </pc:spChg>
        <pc:spChg chg="mod">
          <ac:chgData name="Andreas Dim" userId="866b12aa-3e45-4b36-93f5-7b30f9043169" providerId="ADAL" clId="{B94BD59D-6BAC-4A01-966B-EA606DAE3A44}" dt="2024-08-26T07:25:28.291" v="1355" actId="20577"/>
          <ac:spMkLst>
            <pc:docMk/>
            <pc:sldMk cId="2369476630" sldId="397"/>
            <ac:spMk id="5" creationId="{88C5DAED-DDB1-EA4E-A990-B55DC52ADACB}"/>
          </ac:spMkLst>
        </pc:spChg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1340205388" sldId="403"/>
        </pc:sldMkLst>
      </pc:sldChg>
      <pc:sldChg chg="del">
        <pc:chgData name="Andreas Dim" userId="866b12aa-3e45-4b36-93f5-7b30f9043169" providerId="ADAL" clId="{B94BD59D-6BAC-4A01-966B-EA606DAE3A44}" dt="2024-08-23T11:34:23.846" v="0" actId="47"/>
        <pc:sldMkLst>
          <pc:docMk/>
          <pc:sldMk cId="1294877108" sldId="407"/>
        </pc:sldMkLst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2658098822" sldId="408"/>
        </pc:sldMkLst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3461260671" sldId="412"/>
        </pc:sldMkLst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1537671066" sldId="414"/>
        </pc:sldMkLst>
      </pc:sldChg>
      <pc:sldChg chg="del">
        <pc:chgData name="Andreas Dim" userId="866b12aa-3e45-4b36-93f5-7b30f9043169" providerId="ADAL" clId="{B94BD59D-6BAC-4A01-966B-EA606DAE3A44}" dt="2024-08-23T11:34:39.825" v="2" actId="47"/>
        <pc:sldMkLst>
          <pc:docMk/>
          <pc:sldMk cId="3688258435" sldId="418"/>
        </pc:sldMkLst>
      </pc:sldChg>
      <pc:sldChg chg="addSp delSp modSp mod">
        <pc:chgData name="Andreas Dim" userId="866b12aa-3e45-4b36-93f5-7b30f9043169" providerId="ADAL" clId="{B94BD59D-6BAC-4A01-966B-EA606DAE3A44}" dt="2024-08-23T13:19:01.027" v="892" actId="1076"/>
        <pc:sldMkLst>
          <pc:docMk/>
          <pc:sldMk cId="1590805597" sldId="419"/>
        </pc:sldMkLst>
        <pc:spChg chg="mod">
          <ac:chgData name="Andreas Dim" userId="866b12aa-3e45-4b36-93f5-7b30f9043169" providerId="ADAL" clId="{B94BD59D-6BAC-4A01-966B-EA606DAE3A44}" dt="2024-08-23T11:37:14.338" v="36" actId="20577"/>
          <ac:spMkLst>
            <pc:docMk/>
            <pc:sldMk cId="1590805597" sldId="419"/>
            <ac:spMk id="5" creationId="{A2B438C5-78D3-BA45-8598-54344CD4802A}"/>
          </ac:spMkLst>
        </pc:spChg>
        <pc:spChg chg="del">
          <ac:chgData name="Andreas Dim" userId="866b12aa-3e45-4b36-93f5-7b30f9043169" providerId="ADAL" clId="{B94BD59D-6BAC-4A01-966B-EA606DAE3A44}" dt="2024-08-23T11:37:18.488" v="37" actId="478"/>
          <ac:spMkLst>
            <pc:docMk/>
            <pc:sldMk cId="1590805597" sldId="419"/>
            <ac:spMk id="6" creationId="{CCA4B51D-DE01-E843-9591-42EB5841E7D0}"/>
          </ac:spMkLst>
        </pc:spChg>
        <pc:spChg chg="add del mod">
          <ac:chgData name="Andreas Dim" userId="866b12aa-3e45-4b36-93f5-7b30f9043169" providerId="ADAL" clId="{B94BD59D-6BAC-4A01-966B-EA606DAE3A44}" dt="2024-08-23T11:37:21.627" v="38" actId="478"/>
          <ac:spMkLst>
            <pc:docMk/>
            <pc:sldMk cId="1590805597" sldId="419"/>
            <ac:spMk id="7" creationId="{65EDEDD6-69F5-97DA-5BD2-A3C89D81256B}"/>
          </ac:spMkLst>
        </pc:spChg>
        <pc:spChg chg="add mod">
          <ac:chgData name="Andreas Dim" userId="866b12aa-3e45-4b36-93f5-7b30f9043169" providerId="ADAL" clId="{B94BD59D-6BAC-4A01-966B-EA606DAE3A44}" dt="2024-08-23T13:19:01.027" v="892" actId="1076"/>
          <ac:spMkLst>
            <pc:docMk/>
            <pc:sldMk cId="1590805597" sldId="419"/>
            <ac:spMk id="8" creationId="{E5FF4EB7-317A-7B24-F04B-1C2ED43D02FB}"/>
          </ac:spMkLst>
        </pc:spChg>
        <pc:spChg chg="add del mod">
          <ac:chgData name="Andreas Dim" userId="866b12aa-3e45-4b36-93f5-7b30f9043169" providerId="ADAL" clId="{B94BD59D-6BAC-4A01-966B-EA606DAE3A44}" dt="2024-08-23T13:11:19.488" v="864"/>
          <ac:spMkLst>
            <pc:docMk/>
            <pc:sldMk cId="1590805597" sldId="419"/>
            <ac:spMk id="10" creationId="{8B7F8475-CB7D-D036-E819-064D6A2F088B}"/>
          </ac:spMkLst>
        </pc:spChg>
        <pc:spChg chg="add mod">
          <ac:chgData name="Andreas Dim" userId="866b12aa-3e45-4b36-93f5-7b30f9043169" providerId="ADAL" clId="{B94BD59D-6BAC-4A01-966B-EA606DAE3A44}" dt="2024-08-23T13:11:30.435" v="868" actId="20577"/>
          <ac:spMkLst>
            <pc:docMk/>
            <pc:sldMk cId="1590805597" sldId="419"/>
            <ac:spMk id="11" creationId="{40E51109-78B8-DC31-CD04-565EFBC8BDA9}"/>
          </ac:spMkLst>
        </pc:spChg>
        <pc:picChg chg="add mod">
          <ac:chgData name="Andreas Dim" userId="866b12aa-3e45-4b36-93f5-7b30f9043169" providerId="ADAL" clId="{B94BD59D-6BAC-4A01-966B-EA606DAE3A44}" dt="2024-08-23T13:18:57.806" v="891" actId="1076"/>
          <ac:picMkLst>
            <pc:docMk/>
            <pc:sldMk cId="1590805597" sldId="419"/>
            <ac:picMk id="12" creationId="{E0B5A10F-3B23-E028-D22C-CBBCD3709299}"/>
          </ac:picMkLst>
        </pc:picChg>
        <pc:picChg chg="mod">
          <ac:chgData name="Andreas Dim" userId="866b12aa-3e45-4b36-93f5-7b30f9043169" providerId="ADAL" clId="{B94BD59D-6BAC-4A01-966B-EA606DAE3A44}" dt="2024-08-23T13:19:01.027" v="892" actId="1076"/>
          <ac:picMkLst>
            <pc:docMk/>
            <pc:sldMk cId="1590805597" sldId="419"/>
            <ac:picMk id="7170" creationId="{DD7B3116-6009-FDFA-DE38-9FFC73E65932}"/>
          </ac:picMkLst>
        </pc:picChg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73718435" sldId="420"/>
        </pc:sldMkLst>
      </pc:sldChg>
      <pc:sldChg chg="addSp delSp modSp add mod ord">
        <pc:chgData name="Andreas Dim" userId="866b12aa-3e45-4b36-93f5-7b30f9043169" providerId="ADAL" clId="{B94BD59D-6BAC-4A01-966B-EA606DAE3A44}" dt="2024-08-23T12:19:58.411" v="484" actId="478"/>
        <pc:sldMkLst>
          <pc:docMk/>
          <pc:sldMk cId="537246138" sldId="420"/>
        </pc:sldMkLst>
        <pc:spChg chg="mod">
          <ac:chgData name="Andreas Dim" userId="866b12aa-3e45-4b36-93f5-7b30f9043169" providerId="ADAL" clId="{B94BD59D-6BAC-4A01-966B-EA606DAE3A44}" dt="2024-08-23T11:38:05.971" v="60" actId="20577"/>
          <ac:spMkLst>
            <pc:docMk/>
            <pc:sldMk cId="537246138" sldId="420"/>
            <ac:spMk id="5" creationId="{A2B438C5-78D3-BA45-8598-54344CD4802A}"/>
          </ac:spMkLst>
        </pc:spChg>
        <pc:spChg chg="add mod">
          <ac:chgData name="Andreas Dim" userId="866b12aa-3e45-4b36-93f5-7b30f9043169" providerId="ADAL" clId="{B94BD59D-6BAC-4A01-966B-EA606DAE3A44}" dt="2024-08-23T11:40:14.030" v="454" actId="20577"/>
          <ac:spMkLst>
            <pc:docMk/>
            <pc:sldMk cId="537246138" sldId="420"/>
            <ac:spMk id="6" creationId="{B034225F-20B2-9C55-FC91-21669DA27A8A}"/>
          </ac:spMkLst>
        </pc:spChg>
        <pc:spChg chg="del">
          <ac:chgData name="Andreas Dim" userId="866b12aa-3e45-4b36-93f5-7b30f9043169" providerId="ADAL" clId="{B94BD59D-6BAC-4A01-966B-EA606DAE3A44}" dt="2024-08-23T12:19:58.411" v="484" actId="478"/>
          <ac:spMkLst>
            <pc:docMk/>
            <pc:sldMk cId="537246138" sldId="420"/>
            <ac:spMk id="8" creationId="{E5FF4EB7-317A-7B24-F04B-1C2ED43D02FB}"/>
          </ac:spMkLst>
        </pc:spChg>
        <pc:picChg chg="del">
          <ac:chgData name="Andreas Dim" userId="866b12aa-3e45-4b36-93f5-7b30f9043169" providerId="ADAL" clId="{B94BD59D-6BAC-4A01-966B-EA606DAE3A44}" dt="2024-08-23T12:19:57.578" v="483" actId="478"/>
          <ac:picMkLst>
            <pc:docMk/>
            <pc:sldMk cId="537246138" sldId="420"/>
            <ac:picMk id="7170" creationId="{DD7B3116-6009-FDFA-DE38-9FFC73E65932}"/>
          </ac:picMkLst>
        </pc:picChg>
      </pc:sldChg>
      <pc:sldChg chg="addSp delSp modSp add mod">
        <pc:chgData name="Andreas Dim" userId="866b12aa-3e45-4b36-93f5-7b30f9043169" providerId="ADAL" clId="{B94BD59D-6BAC-4A01-966B-EA606DAE3A44}" dt="2024-08-23T12:29:43.738" v="852" actId="1076"/>
        <pc:sldMkLst>
          <pc:docMk/>
          <pc:sldMk cId="965213970" sldId="421"/>
        </pc:sldMkLst>
        <pc:spChg chg="mod">
          <ac:chgData name="Andreas Dim" userId="866b12aa-3e45-4b36-93f5-7b30f9043169" providerId="ADAL" clId="{B94BD59D-6BAC-4A01-966B-EA606DAE3A44}" dt="2024-08-23T12:19:26.908" v="475" actId="20577"/>
          <ac:spMkLst>
            <pc:docMk/>
            <pc:sldMk cId="965213970" sldId="421"/>
            <ac:spMk id="5" creationId="{A2B438C5-78D3-BA45-8598-54344CD4802A}"/>
          </ac:spMkLst>
        </pc:spChg>
        <pc:spChg chg="add del mod">
          <ac:chgData name="Andreas Dim" userId="866b12aa-3e45-4b36-93f5-7b30f9043169" providerId="ADAL" clId="{B94BD59D-6BAC-4A01-966B-EA606DAE3A44}" dt="2024-08-23T12:19:53.722" v="482"/>
          <ac:spMkLst>
            <pc:docMk/>
            <pc:sldMk cId="965213970" sldId="421"/>
            <ac:spMk id="7" creationId="{80DF7CF1-F597-9713-CF9E-CB8B97B00AC9}"/>
          </ac:spMkLst>
        </pc:spChg>
        <pc:spChg chg="del">
          <ac:chgData name="Andreas Dim" userId="866b12aa-3e45-4b36-93f5-7b30f9043169" providerId="ADAL" clId="{B94BD59D-6BAC-4A01-966B-EA606DAE3A44}" dt="2024-08-23T12:20:18.465" v="486" actId="478"/>
          <ac:spMkLst>
            <pc:docMk/>
            <pc:sldMk cId="965213970" sldId="421"/>
            <ac:spMk id="8" creationId="{E5FF4EB7-317A-7B24-F04B-1C2ED43D02FB}"/>
          </ac:spMkLst>
        </pc:spChg>
        <pc:spChg chg="add mod">
          <ac:chgData name="Andreas Dim" userId="866b12aa-3e45-4b36-93f5-7b30f9043169" providerId="ADAL" clId="{B94BD59D-6BAC-4A01-966B-EA606DAE3A44}" dt="2024-08-23T12:29:43.738" v="852" actId="1076"/>
          <ac:spMkLst>
            <pc:docMk/>
            <pc:sldMk cId="965213970" sldId="421"/>
            <ac:spMk id="9" creationId="{D1BFD8C6-E0CA-9333-4B2D-F99E495697BC}"/>
          </ac:spMkLst>
        </pc:spChg>
        <pc:spChg chg="add mod">
          <ac:chgData name="Andreas Dim" userId="866b12aa-3e45-4b36-93f5-7b30f9043169" providerId="ADAL" clId="{B94BD59D-6BAC-4A01-966B-EA606DAE3A44}" dt="2024-08-23T12:29:03.129" v="847" actId="1076"/>
          <ac:spMkLst>
            <pc:docMk/>
            <pc:sldMk cId="965213970" sldId="421"/>
            <ac:spMk id="15" creationId="{0975E132-3F15-46E1-92A7-A2CAA51627A4}"/>
          </ac:spMkLst>
        </pc:spChg>
        <pc:spChg chg="add mod">
          <ac:chgData name="Andreas Dim" userId="866b12aa-3e45-4b36-93f5-7b30f9043169" providerId="ADAL" clId="{B94BD59D-6BAC-4A01-966B-EA606DAE3A44}" dt="2024-08-23T12:29:34.677" v="851" actId="1076"/>
          <ac:spMkLst>
            <pc:docMk/>
            <pc:sldMk cId="965213970" sldId="421"/>
            <ac:spMk id="17" creationId="{E2BAB926-539B-CCA7-5B36-32324391A387}"/>
          </ac:spMkLst>
        </pc:spChg>
        <pc:picChg chg="add mod">
          <ac:chgData name="Andreas Dim" userId="866b12aa-3e45-4b36-93f5-7b30f9043169" providerId="ADAL" clId="{B94BD59D-6BAC-4A01-966B-EA606DAE3A44}" dt="2024-08-23T12:26:18.582" v="772" actId="1076"/>
          <ac:picMkLst>
            <pc:docMk/>
            <pc:sldMk cId="965213970" sldId="421"/>
            <ac:picMk id="11" creationId="{211EDB86-0E5C-B047-6272-83984F1F3867}"/>
          </ac:picMkLst>
        </pc:picChg>
        <pc:picChg chg="add mod">
          <ac:chgData name="Andreas Dim" userId="866b12aa-3e45-4b36-93f5-7b30f9043169" providerId="ADAL" clId="{B94BD59D-6BAC-4A01-966B-EA606DAE3A44}" dt="2024-08-23T12:27:30.363" v="776" actId="1076"/>
          <ac:picMkLst>
            <pc:docMk/>
            <pc:sldMk cId="965213970" sldId="421"/>
            <ac:picMk id="13" creationId="{AD28EBE4-8778-6F10-7BB2-1E027227FF74}"/>
          </ac:picMkLst>
        </pc:picChg>
        <pc:picChg chg="del">
          <ac:chgData name="Andreas Dim" userId="866b12aa-3e45-4b36-93f5-7b30f9043169" providerId="ADAL" clId="{B94BD59D-6BAC-4A01-966B-EA606DAE3A44}" dt="2024-08-23T12:20:18.465" v="486" actId="478"/>
          <ac:picMkLst>
            <pc:docMk/>
            <pc:sldMk cId="965213970" sldId="421"/>
            <ac:picMk id="7170" creationId="{DD7B3116-6009-FDFA-DE38-9FFC73E65932}"/>
          </ac:picMkLst>
        </pc:picChg>
      </pc:sldChg>
      <pc:sldChg chg="addSp delSp modSp add del mod modClrScheme chgLayout">
        <pc:chgData name="Andreas Dim" userId="866b12aa-3e45-4b36-93f5-7b30f9043169" providerId="ADAL" clId="{B94BD59D-6BAC-4A01-966B-EA606DAE3A44}" dt="2024-08-26T08:05:12.044" v="1480" actId="47"/>
        <pc:sldMkLst>
          <pc:docMk/>
          <pc:sldMk cId="0" sldId="422"/>
        </pc:sldMkLst>
        <pc:spChg chg="add mod">
          <ac:chgData name="Andreas Dim" userId="866b12aa-3e45-4b36-93f5-7b30f9043169" providerId="ADAL" clId="{B94BD59D-6BAC-4A01-966B-EA606DAE3A44}" dt="2024-08-23T13:26:35.703" v="955"/>
          <ac:spMkLst>
            <pc:docMk/>
            <pc:sldMk cId="0" sldId="422"/>
            <ac:spMk id="2" creationId="{1AAF181A-B7EE-CF1D-B063-9E28483054B0}"/>
          </ac:spMkLst>
        </pc:spChg>
        <pc:spChg chg="add mod">
          <ac:chgData name="Andreas Dim" userId="866b12aa-3e45-4b36-93f5-7b30f9043169" providerId="ADAL" clId="{B94BD59D-6BAC-4A01-966B-EA606DAE3A44}" dt="2024-08-23T13:26:35.703" v="955"/>
          <ac:spMkLst>
            <pc:docMk/>
            <pc:sldMk cId="0" sldId="422"/>
            <ac:spMk id="3" creationId="{45AF1692-3868-A4E4-8E51-B6A95D8E5BE5}"/>
          </ac:spMkLst>
        </pc:spChg>
        <pc:spChg chg="add mod">
          <ac:chgData name="Andreas Dim" userId="866b12aa-3e45-4b36-93f5-7b30f9043169" providerId="ADAL" clId="{B94BD59D-6BAC-4A01-966B-EA606DAE3A44}" dt="2024-08-23T13:26:35.703" v="955"/>
          <ac:spMkLst>
            <pc:docMk/>
            <pc:sldMk cId="0" sldId="422"/>
            <ac:spMk id="4" creationId="{013FFE74-0E39-270B-B8E3-4B81DA07C2BA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422"/>
            <ac:spMk id="6147" creationId="{BD331D80-B0B7-EE5B-C271-1729D6699D38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422"/>
            <ac:spMk id="19457" creationId="{94C28F76-2288-C023-8086-F06B9E33ADEB}"/>
          </ac:spMkLst>
        </pc:spChg>
        <pc:spChg chg="del mod ord">
          <ac:chgData name="Andreas Dim" userId="866b12aa-3e45-4b36-93f5-7b30f9043169" providerId="ADAL" clId="{B94BD59D-6BAC-4A01-966B-EA606DAE3A44}" dt="2024-08-23T13:25:34.219" v="927" actId="478"/>
          <ac:spMkLst>
            <pc:docMk/>
            <pc:sldMk cId="0" sldId="422"/>
            <ac:spMk id="19459" creationId="{0A109E95-CE05-8B30-22D7-FA1123084618}"/>
          </ac:spMkLst>
        </pc:spChg>
      </pc:sldChg>
      <pc:sldChg chg="add del">
        <pc:chgData name="Andreas Dim" userId="866b12aa-3e45-4b36-93f5-7b30f9043169" providerId="ADAL" clId="{B94BD59D-6BAC-4A01-966B-EA606DAE3A44}" dt="2024-08-23T13:12:43.934" v="870" actId="47"/>
        <pc:sldMkLst>
          <pc:docMk/>
          <pc:sldMk cId="2225673448" sldId="422"/>
        </pc:sldMkLst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4060843996" sldId="422"/>
        </pc:sldMkLst>
      </pc:sldChg>
      <pc:sldChg chg="addSp delSp modSp add del mod modClrScheme chgLayout">
        <pc:chgData name="Andreas Dim" userId="866b12aa-3e45-4b36-93f5-7b30f9043169" providerId="ADAL" clId="{B94BD59D-6BAC-4A01-966B-EA606DAE3A44}" dt="2024-08-26T08:05:14.205" v="1481" actId="47"/>
        <pc:sldMkLst>
          <pc:docMk/>
          <pc:sldMk cId="0" sldId="423"/>
        </pc:sldMkLst>
        <pc:spChg chg="add mod">
          <ac:chgData name="Andreas Dim" userId="866b12aa-3e45-4b36-93f5-7b30f9043169" providerId="ADAL" clId="{B94BD59D-6BAC-4A01-966B-EA606DAE3A44}" dt="2024-08-23T13:26:36.839" v="956"/>
          <ac:spMkLst>
            <pc:docMk/>
            <pc:sldMk cId="0" sldId="423"/>
            <ac:spMk id="2" creationId="{ED35A0D0-321A-FFD0-67E6-1767586D08D0}"/>
          </ac:spMkLst>
        </pc:spChg>
        <pc:spChg chg="add mod">
          <ac:chgData name="Andreas Dim" userId="866b12aa-3e45-4b36-93f5-7b30f9043169" providerId="ADAL" clId="{B94BD59D-6BAC-4A01-966B-EA606DAE3A44}" dt="2024-08-23T13:26:38.331" v="957"/>
          <ac:spMkLst>
            <pc:docMk/>
            <pc:sldMk cId="0" sldId="423"/>
            <ac:spMk id="3" creationId="{8F86ABDA-CE84-DEAF-E8BE-567320CDE8D0}"/>
          </ac:spMkLst>
        </pc:spChg>
        <pc:spChg chg="add mod">
          <ac:chgData name="Andreas Dim" userId="866b12aa-3e45-4b36-93f5-7b30f9043169" providerId="ADAL" clId="{B94BD59D-6BAC-4A01-966B-EA606DAE3A44}" dt="2024-08-23T13:26:36.839" v="956"/>
          <ac:spMkLst>
            <pc:docMk/>
            <pc:sldMk cId="0" sldId="423"/>
            <ac:spMk id="4" creationId="{0C9342CC-18D3-0315-800E-352016268697}"/>
          </ac:spMkLst>
        </pc:spChg>
        <pc:spChg chg="add mod">
          <ac:chgData name="Andreas Dim" userId="866b12aa-3e45-4b36-93f5-7b30f9043169" providerId="ADAL" clId="{B94BD59D-6BAC-4A01-966B-EA606DAE3A44}" dt="2024-08-23T13:26:42.217" v="959"/>
          <ac:spMkLst>
            <pc:docMk/>
            <pc:sldMk cId="0" sldId="423"/>
            <ac:spMk id="5" creationId="{E3722161-633C-E1EA-9CFB-A66C49D624C3}"/>
          </ac:spMkLst>
        </pc:spChg>
        <pc:spChg chg="add mod">
          <ac:chgData name="Andreas Dim" userId="866b12aa-3e45-4b36-93f5-7b30f9043169" providerId="ADAL" clId="{B94BD59D-6BAC-4A01-966B-EA606DAE3A44}" dt="2024-08-23T13:26:42.217" v="959"/>
          <ac:spMkLst>
            <pc:docMk/>
            <pc:sldMk cId="0" sldId="423"/>
            <ac:spMk id="6" creationId="{5DACAD9F-3C76-9260-E5E4-FD98A684CEB2}"/>
          </ac:spMkLst>
        </pc:spChg>
        <pc:spChg chg="add mod">
          <ac:chgData name="Andreas Dim" userId="866b12aa-3e45-4b36-93f5-7b30f9043169" providerId="ADAL" clId="{B94BD59D-6BAC-4A01-966B-EA606DAE3A44}" dt="2024-08-23T13:26:42.217" v="959"/>
          <ac:spMkLst>
            <pc:docMk/>
            <pc:sldMk cId="0" sldId="423"/>
            <ac:spMk id="7" creationId="{C84C1DD2-0961-83AD-F4E2-9F85EC3D5E49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423"/>
            <ac:spMk id="20481" creationId="{EBC62467-AF25-0A3A-13AE-7DCFD7350FB9}"/>
          </ac:spMkLst>
        </pc:spChg>
        <pc:spChg chg="mod ord">
          <ac:chgData name="Andreas Dim" userId="866b12aa-3e45-4b36-93f5-7b30f9043169" providerId="ADAL" clId="{B94BD59D-6BAC-4A01-966B-EA606DAE3A44}" dt="2024-08-23T13:25:00.154" v="920" actId="700"/>
          <ac:spMkLst>
            <pc:docMk/>
            <pc:sldMk cId="0" sldId="423"/>
            <ac:spMk id="20482" creationId="{742BC460-7CC1-84A6-365C-D68C6E47C564}"/>
          </ac:spMkLst>
        </pc:spChg>
        <pc:spChg chg="del mod ord">
          <ac:chgData name="Andreas Dim" userId="866b12aa-3e45-4b36-93f5-7b30f9043169" providerId="ADAL" clId="{B94BD59D-6BAC-4A01-966B-EA606DAE3A44}" dt="2024-08-23T13:26:41.816" v="958" actId="478"/>
          <ac:spMkLst>
            <pc:docMk/>
            <pc:sldMk cId="0" sldId="423"/>
            <ac:spMk id="20483" creationId="{97EDC872-9629-E9EE-19DB-18A4263C45ED}"/>
          </ac:spMkLst>
        </pc:spChg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531392649" sldId="423"/>
        </pc:sldMkLst>
      </pc:sldChg>
      <pc:sldChg chg="addSp delSp modSp new mod">
        <pc:chgData name="Andreas Dim" userId="866b12aa-3e45-4b36-93f5-7b30f9043169" providerId="ADAL" clId="{B94BD59D-6BAC-4A01-966B-EA606DAE3A44}" dt="2024-08-26T07:08:17.708" v="988" actId="1076"/>
        <pc:sldMkLst>
          <pc:docMk/>
          <pc:sldMk cId="1640373409" sldId="424"/>
        </pc:sldMkLst>
        <pc:spChg chg="del">
          <ac:chgData name="Andreas Dim" userId="866b12aa-3e45-4b36-93f5-7b30f9043169" providerId="ADAL" clId="{B94BD59D-6BAC-4A01-966B-EA606DAE3A44}" dt="2024-08-26T07:08:13.454" v="985" actId="478"/>
          <ac:spMkLst>
            <pc:docMk/>
            <pc:sldMk cId="1640373409" sldId="424"/>
            <ac:spMk id="6" creationId="{1C376AA2-01B1-D997-FBCB-4B1BFAEC03C8}"/>
          </ac:spMkLst>
        </pc:spChg>
        <pc:picChg chg="add mod">
          <ac:chgData name="Andreas Dim" userId="866b12aa-3e45-4b36-93f5-7b30f9043169" providerId="ADAL" clId="{B94BD59D-6BAC-4A01-966B-EA606DAE3A44}" dt="2024-08-26T07:08:17.708" v="988" actId="1076"/>
          <ac:picMkLst>
            <pc:docMk/>
            <pc:sldMk cId="1640373409" sldId="424"/>
            <ac:picMk id="8" creationId="{1C4B670E-97C0-543B-8FB0-5D2A0F4A9B6F}"/>
          </ac:picMkLst>
        </pc:picChg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4137521185" sldId="424"/>
        </pc:sldMkLst>
      </pc:sldChg>
      <pc:sldChg chg="addSp delSp modSp new mod">
        <pc:chgData name="Andreas Dim" userId="866b12aa-3e45-4b36-93f5-7b30f9043169" providerId="ADAL" clId="{B94BD59D-6BAC-4A01-966B-EA606DAE3A44}" dt="2024-08-26T07:08:38.731" v="992" actId="1076"/>
        <pc:sldMkLst>
          <pc:docMk/>
          <pc:sldMk cId="1869943598" sldId="425"/>
        </pc:sldMkLst>
        <pc:spChg chg="del">
          <ac:chgData name="Andreas Dim" userId="866b12aa-3e45-4b36-93f5-7b30f9043169" providerId="ADAL" clId="{B94BD59D-6BAC-4A01-966B-EA606DAE3A44}" dt="2024-08-26T07:08:33.482" v="990" actId="478"/>
          <ac:spMkLst>
            <pc:docMk/>
            <pc:sldMk cId="1869943598" sldId="425"/>
            <ac:spMk id="6" creationId="{B21F2F4D-FC3C-9538-25FB-ACA659ED29C8}"/>
          </ac:spMkLst>
        </pc:spChg>
        <pc:picChg chg="add mod">
          <ac:chgData name="Andreas Dim" userId="866b12aa-3e45-4b36-93f5-7b30f9043169" providerId="ADAL" clId="{B94BD59D-6BAC-4A01-966B-EA606DAE3A44}" dt="2024-08-26T07:08:38.731" v="992" actId="1076"/>
          <ac:picMkLst>
            <pc:docMk/>
            <pc:sldMk cId="1869943598" sldId="425"/>
            <ac:picMk id="8" creationId="{32105BB2-1FA8-B538-A405-18EBE5EE4839}"/>
          </ac:picMkLst>
        </pc:picChg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2174093771" sldId="425"/>
        </pc:sldMkLst>
      </pc:sldChg>
      <pc:sldChg chg="addSp delSp modSp add mod ord">
        <pc:chgData name="Andreas Dim" userId="866b12aa-3e45-4b36-93f5-7b30f9043169" providerId="ADAL" clId="{B94BD59D-6BAC-4A01-966B-EA606DAE3A44}" dt="2024-08-26T07:35:21.598" v="1474" actId="113"/>
        <pc:sldMkLst>
          <pc:docMk/>
          <pc:sldMk cId="3489059687" sldId="426"/>
        </pc:sldMkLst>
        <pc:spChg chg="mod">
          <ac:chgData name="Andreas Dim" userId="866b12aa-3e45-4b36-93f5-7b30f9043169" providerId="ADAL" clId="{B94BD59D-6BAC-4A01-966B-EA606DAE3A44}" dt="2024-08-26T07:35:21.598" v="1474" actId="113"/>
          <ac:spMkLst>
            <pc:docMk/>
            <pc:sldMk cId="3489059687" sldId="426"/>
            <ac:spMk id="20482" creationId="{742BC460-7CC1-84A6-365C-D68C6E47C564}"/>
          </ac:spMkLst>
        </pc:spChg>
        <pc:picChg chg="add del mod">
          <ac:chgData name="Andreas Dim" userId="866b12aa-3e45-4b36-93f5-7b30f9043169" providerId="ADAL" clId="{B94BD59D-6BAC-4A01-966B-EA606DAE3A44}" dt="2024-08-26T07:35:09.080" v="1465" actId="478"/>
          <ac:picMkLst>
            <pc:docMk/>
            <pc:sldMk cId="3489059687" sldId="426"/>
            <ac:picMk id="6" creationId="{7B744394-FB23-3EAF-DDA6-A8938D3AD267}"/>
          </ac:picMkLst>
        </pc:picChg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3578953423" sldId="426"/>
        </pc:sldMkLst>
      </pc:sldChg>
      <pc:sldChg chg="addSp modSp add mod ord">
        <pc:chgData name="Andreas Dim" userId="866b12aa-3e45-4b36-93f5-7b30f9043169" providerId="ADAL" clId="{B94BD59D-6BAC-4A01-966B-EA606DAE3A44}" dt="2024-08-26T07:34:12.969" v="1448" actId="1076"/>
        <pc:sldMkLst>
          <pc:docMk/>
          <pc:sldMk cId="861015107" sldId="427"/>
        </pc:sldMkLst>
        <pc:spChg chg="mod">
          <ac:chgData name="Andreas Dim" userId="866b12aa-3e45-4b36-93f5-7b30f9043169" providerId="ADAL" clId="{B94BD59D-6BAC-4A01-966B-EA606DAE3A44}" dt="2024-08-26T07:33:55.809" v="1441" actId="21"/>
          <ac:spMkLst>
            <pc:docMk/>
            <pc:sldMk cId="861015107" sldId="427"/>
            <ac:spMk id="20482" creationId="{742BC460-7CC1-84A6-365C-D68C6E47C564}"/>
          </ac:spMkLst>
        </pc:spChg>
        <pc:picChg chg="add mod">
          <ac:chgData name="Andreas Dim" userId="866b12aa-3e45-4b36-93f5-7b30f9043169" providerId="ADAL" clId="{B94BD59D-6BAC-4A01-966B-EA606DAE3A44}" dt="2024-08-26T07:34:11.211" v="1447" actId="1076"/>
          <ac:picMkLst>
            <pc:docMk/>
            <pc:sldMk cId="861015107" sldId="427"/>
            <ac:picMk id="5" creationId="{98C5F9DE-3A59-C0B5-D124-854638F7AABA}"/>
          </ac:picMkLst>
        </pc:picChg>
        <pc:picChg chg="mod">
          <ac:chgData name="Andreas Dim" userId="866b12aa-3e45-4b36-93f5-7b30f9043169" providerId="ADAL" clId="{B94BD59D-6BAC-4A01-966B-EA606DAE3A44}" dt="2024-08-26T07:34:12.969" v="1448" actId="1076"/>
          <ac:picMkLst>
            <pc:docMk/>
            <pc:sldMk cId="861015107" sldId="427"/>
            <ac:picMk id="6" creationId="{7B744394-FB23-3EAF-DDA6-A8938D3AD267}"/>
          </ac:picMkLst>
        </pc:picChg>
        <pc:picChg chg="add mod">
          <ac:chgData name="Andreas Dim" userId="866b12aa-3e45-4b36-93f5-7b30f9043169" providerId="ADAL" clId="{B94BD59D-6BAC-4A01-966B-EA606DAE3A44}" dt="2024-08-26T07:33:57.366" v="1442" actId="1076"/>
          <ac:picMkLst>
            <pc:docMk/>
            <pc:sldMk cId="861015107" sldId="427"/>
            <ac:picMk id="8" creationId="{8A652D32-9586-BE2D-CC21-CE4D8B3D58C5}"/>
          </ac:picMkLst>
        </pc:picChg>
      </pc:sldChg>
      <pc:sldChg chg="add del">
        <pc:chgData name="Andreas Dim" userId="866b12aa-3e45-4b36-93f5-7b30f9043169" providerId="ADAL" clId="{B94BD59D-6BAC-4A01-966B-EA606DAE3A44}" dt="2024-08-26T07:18:52.819" v="1005" actId="47"/>
        <pc:sldMkLst>
          <pc:docMk/>
          <pc:sldMk cId="3034918315" sldId="427"/>
        </pc:sldMkLst>
      </pc:sldChg>
      <pc:sldChg chg="modSp add mod ord">
        <pc:chgData name="Andreas Dim" userId="866b12aa-3e45-4b36-93f5-7b30f9043169" providerId="ADAL" clId="{B94BD59D-6BAC-4A01-966B-EA606DAE3A44}" dt="2024-08-26T07:34:49.018" v="1458" actId="20577"/>
        <pc:sldMkLst>
          <pc:docMk/>
          <pc:sldMk cId="2232634806" sldId="428"/>
        </pc:sldMkLst>
        <pc:spChg chg="mod">
          <ac:chgData name="Andreas Dim" userId="866b12aa-3e45-4b36-93f5-7b30f9043169" providerId="ADAL" clId="{B94BD59D-6BAC-4A01-966B-EA606DAE3A44}" dt="2024-08-26T07:34:49.018" v="1458" actId="20577"/>
          <ac:spMkLst>
            <pc:docMk/>
            <pc:sldMk cId="2232634806" sldId="428"/>
            <ac:spMk id="2" creationId="{0454B1B5-E669-AF49-A0AE-547CF39A83F4}"/>
          </ac:spMkLst>
        </pc:spChg>
      </pc:sldChg>
      <pc:sldChg chg="delSp modSp add mod ord">
        <pc:chgData name="Andreas Dim" userId="866b12aa-3e45-4b36-93f5-7b30f9043169" providerId="ADAL" clId="{B94BD59D-6BAC-4A01-966B-EA606DAE3A44}" dt="2024-08-26T07:26:21.278" v="1367" actId="478"/>
        <pc:sldMkLst>
          <pc:docMk/>
          <pc:sldMk cId="301387138" sldId="429"/>
        </pc:sldMkLst>
        <pc:spChg chg="mod">
          <ac:chgData name="Andreas Dim" userId="866b12aa-3e45-4b36-93f5-7b30f9043169" providerId="ADAL" clId="{B94BD59D-6BAC-4A01-966B-EA606DAE3A44}" dt="2024-08-26T07:26:19.067" v="1366" actId="6549"/>
          <ac:spMkLst>
            <pc:docMk/>
            <pc:sldMk cId="301387138" sldId="429"/>
            <ac:spMk id="20482" creationId="{742BC460-7CC1-84A6-365C-D68C6E47C564}"/>
          </ac:spMkLst>
        </pc:spChg>
        <pc:picChg chg="del">
          <ac:chgData name="Andreas Dim" userId="866b12aa-3e45-4b36-93f5-7b30f9043169" providerId="ADAL" clId="{B94BD59D-6BAC-4A01-966B-EA606DAE3A44}" dt="2024-08-26T07:26:21.278" v="1367" actId="478"/>
          <ac:picMkLst>
            <pc:docMk/>
            <pc:sldMk cId="301387138" sldId="429"/>
            <ac:picMk id="6" creationId="{7B744394-FB23-3EAF-DDA6-A8938D3AD267}"/>
          </ac:picMkLst>
        </pc:picChg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1788478732" sldId="429"/>
        </pc:sldMkLst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1987837233" sldId="431"/>
        </pc:sldMkLst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800762102" sldId="432"/>
        </pc:sldMkLst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3723627955" sldId="433"/>
        </pc:sldMkLst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979609095" sldId="434"/>
        </pc:sldMkLst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1710007392" sldId="435"/>
        </pc:sldMkLst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1531769717" sldId="436"/>
        </pc:sldMkLst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3101372145" sldId="437"/>
        </pc:sldMkLst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2527923751" sldId="438"/>
        </pc:sldMkLst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3337949394" sldId="439"/>
        </pc:sldMkLst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666394039" sldId="441"/>
        </pc:sldMkLst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1493344252" sldId="442"/>
        </pc:sldMkLst>
      </pc:sldChg>
      <pc:sldChg chg="del">
        <pc:chgData name="Andreas Dim" userId="866b12aa-3e45-4b36-93f5-7b30f9043169" providerId="ADAL" clId="{B94BD59D-6BAC-4A01-966B-EA606DAE3A44}" dt="2024-08-23T11:34:34.674" v="1" actId="47"/>
        <pc:sldMkLst>
          <pc:docMk/>
          <pc:sldMk cId="3018049494" sldId="443"/>
        </pc:sldMkLst>
      </pc:sldChg>
    </pc:docChg>
  </pc:docChgLst>
  <pc:docChgLst>
    <pc:chgData name="Andreas Dim" userId="866b12aa-3e45-4b36-93f5-7b30f9043169" providerId="ADAL" clId="{6FDADEA7-BC95-42BC-932B-9643A0D1433B}"/>
    <pc:docChg chg="custSel modSld sldOrd">
      <pc:chgData name="Andreas Dim" userId="866b12aa-3e45-4b36-93f5-7b30f9043169" providerId="ADAL" clId="{6FDADEA7-BC95-42BC-932B-9643A0D1433B}" dt="2024-09-17T06:31:42.462" v="47" actId="20577"/>
      <pc:docMkLst>
        <pc:docMk/>
      </pc:docMkLst>
      <pc:sldChg chg="delSp mod">
        <pc:chgData name="Andreas Dim" userId="866b12aa-3e45-4b36-93f5-7b30f9043169" providerId="ADAL" clId="{6FDADEA7-BC95-42BC-932B-9643A0D1433B}" dt="2024-09-17T06:30:57.298" v="43" actId="21"/>
        <pc:sldMkLst>
          <pc:docMk/>
          <pc:sldMk cId="0" sldId="276"/>
        </pc:sldMkLst>
        <pc:spChg chg="del">
          <ac:chgData name="Andreas Dim" userId="866b12aa-3e45-4b36-93f5-7b30f9043169" providerId="ADAL" clId="{6FDADEA7-BC95-42BC-932B-9643A0D1433B}" dt="2024-09-17T06:30:57.298" v="43" actId="21"/>
          <ac:spMkLst>
            <pc:docMk/>
            <pc:sldMk cId="0" sldId="276"/>
            <ac:spMk id="7" creationId="{D27C3006-B125-682F-FA37-8A462D6374CE}"/>
          </ac:spMkLst>
        </pc:spChg>
        <pc:spChg chg="del">
          <ac:chgData name="Andreas Dim" userId="866b12aa-3e45-4b36-93f5-7b30f9043169" providerId="ADAL" clId="{6FDADEA7-BC95-42BC-932B-9643A0D1433B}" dt="2024-09-17T06:30:57.298" v="43" actId="21"/>
          <ac:spMkLst>
            <pc:docMk/>
            <pc:sldMk cId="0" sldId="276"/>
            <ac:spMk id="9" creationId="{BD95D39A-6DAB-0B78-95F3-02A7B609B2BB}"/>
          </ac:spMkLst>
        </pc:spChg>
      </pc:sldChg>
      <pc:sldChg chg="addSp modSp">
        <pc:chgData name="Andreas Dim" userId="866b12aa-3e45-4b36-93f5-7b30f9043169" providerId="ADAL" clId="{6FDADEA7-BC95-42BC-932B-9643A0D1433B}" dt="2024-09-17T06:30:58.774" v="44"/>
        <pc:sldMkLst>
          <pc:docMk/>
          <pc:sldMk cId="0" sldId="278"/>
        </pc:sldMkLst>
        <pc:spChg chg="add mod">
          <ac:chgData name="Andreas Dim" userId="866b12aa-3e45-4b36-93f5-7b30f9043169" providerId="ADAL" clId="{6FDADEA7-BC95-42BC-932B-9643A0D1433B}" dt="2024-09-17T06:30:58.774" v="44"/>
          <ac:spMkLst>
            <pc:docMk/>
            <pc:sldMk cId="0" sldId="278"/>
            <ac:spMk id="7" creationId="{D27C3006-B125-682F-FA37-8A462D6374CE}"/>
          </ac:spMkLst>
        </pc:spChg>
        <pc:spChg chg="add mod">
          <ac:chgData name="Andreas Dim" userId="866b12aa-3e45-4b36-93f5-7b30f9043169" providerId="ADAL" clId="{6FDADEA7-BC95-42BC-932B-9643A0D1433B}" dt="2024-09-17T06:30:58.774" v="44"/>
          <ac:spMkLst>
            <pc:docMk/>
            <pc:sldMk cId="0" sldId="278"/>
            <ac:spMk id="9" creationId="{BD95D39A-6DAB-0B78-95F3-02A7B609B2BB}"/>
          </ac:spMkLst>
        </pc:spChg>
      </pc:sldChg>
      <pc:sldChg chg="modSp mod">
        <pc:chgData name="Andreas Dim" userId="866b12aa-3e45-4b36-93f5-7b30f9043169" providerId="ADAL" clId="{6FDADEA7-BC95-42BC-932B-9643A0D1433B}" dt="2024-09-17T06:31:42.462" v="47" actId="20577"/>
        <pc:sldMkLst>
          <pc:docMk/>
          <pc:sldMk cId="0" sldId="281"/>
        </pc:sldMkLst>
        <pc:spChg chg="mod">
          <ac:chgData name="Andreas Dim" userId="866b12aa-3e45-4b36-93f5-7b30f9043169" providerId="ADAL" clId="{6FDADEA7-BC95-42BC-932B-9643A0D1433B}" dt="2024-09-17T06:31:42.462" v="47" actId="20577"/>
          <ac:spMkLst>
            <pc:docMk/>
            <pc:sldMk cId="0" sldId="281"/>
            <ac:spMk id="37889" creationId="{335876F3-E3D4-C95B-7367-70FA738C6A21}"/>
          </ac:spMkLst>
        </pc:spChg>
      </pc:sldChg>
      <pc:sldChg chg="modSp mod ord">
        <pc:chgData name="Andreas Dim" userId="866b12aa-3e45-4b36-93f5-7b30f9043169" providerId="ADAL" clId="{6FDADEA7-BC95-42BC-932B-9643A0D1433B}" dt="2024-09-17T06:30:35.993" v="42" actId="20577"/>
        <pc:sldMkLst>
          <pc:docMk/>
          <pc:sldMk cId="0" sldId="283"/>
        </pc:sldMkLst>
        <pc:spChg chg="mod">
          <ac:chgData name="Andreas Dim" userId="866b12aa-3e45-4b36-93f5-7b30f9043169" providerId="ADAL" clId="{6FDADEA7-BC95-42BC-932B-9643A0D1433B}" dt="2024-09-17T06:30:35.993" v="42" actId="20577"/>
          <ac:spMkLst>
            <pc:docMk/>
            <pc:sldMk cId="0" sldId="283"/>
            <ac:spMk id="33793" creationId="{57A270AA-17AA-6914-5FAA-5D48B7427A29}"/>
          </ac:spMkLst>
        </pc:spChg>
      </pc:sldChg>
      <pc:sldChg chg="modSp mod">
        <pc:chgData name="Andreas Dim" userId="866b12aa-3e45-4b36-93f5-7b30f9043169" providerId="ADAL" clId="{6FDADEA7-BC95-42BC-932B-9643A0D1433B}" dt="2024-09-17T06:30:11.507" v="24" actId="20577"/>
        <pc:sldMkLst>
          <pc:docMk/>
          <pc:sldMk cId="0" sldId="292"/>
        </pc:sldMkLst>
        <pc:spChg chg="mod">
          <ac:chgData name="Andreas Dim" userId="866b12aa-3e45-4b36-93f5-7b30f9043169" providerId="ADAL" clId="{6FDADEA7-BC95-42BC-932B-9643A0D1433B}" dt="2024-09-17T06:30:11.507" v="24" actId="20577"/>
          <ac:spMkLst>
            <pc:docMk/>
            <pc:sldMk cId="0" sldId="292"/>
            <ac:spMk id="38913" creationId="{DC581304-CFCC-CD10-8839-30C25A4EC775}"/>
          </ac:spMkLst>
        </pc:spChg>
      </pc:sldChg>
    </pc:docChg>
  </pc:docChgLst>
  <pc:docChgLst>
    <pc:chgData name="Andreas Dim" userId="866b12aa-3e45-4b36-93f5-7b30f9043169" providerId="ADAL" clId="{7C2EA385-9001-48EE-B0D5-DC218C14C975}"/>
    <pc:docChg chg="undo custSel addSld delSld modSld sldOrd">
      <pc:chgData name="Andreas Dim" userId="866b12aa-3e45-4b36-93f5-7b30f9043169" providerId="ADAL" clId="{7C2EA385-9001-48EE-B0D5-DC218C14C975}" dt="2024-09-18T13:51:31.165" v="6467" actId="20577"/>
      <pc:docMkLst>
        <pc:docMk/>
      </pc:docMkLst>
      <pc:sldChg chg="modSp add del mod ord">
        <pc:chgData name="Andreas Dim" userId="866b12aa-3e45-4b36-93f5-7b30f9043169" providerId="ADAL" clId="{7C2EA385-9001-48EE-B0D5-DC218C14C975}" dt="2024-09-18T06:57:03.523" v="728" actId="20577"/>
        <pc:sldMkLst>
          <pc:docMk/>
          <pc:sldMk cId="0" sldId="276"/>
        </pc:sldMkLst>
        <pc:spChg chg="mod">
          <ac:chgData name="Andreas Dim" userId="866b12aa-3e45-4b36-93f5-7b30f9043169" providerId="ADAL" clId="{7C2EA385-9001-48EE-B0D5-DC218C14C975}" dt="2024-09-18T06:55:16.371" v="699"/>
          <ac:spMkLst>
            <pc:docMk/>
            <pc:sldMk cId="0" sldId="276"/>
            <ac:spMk id="3" creationId="{8BC9F0A2-7FEA-A0A3-4732-A14F011FC37E}"/>
          </ac:spMkLst>
        </pc:spChg>
        <pc:spChg chg="mod">
          <ac:chgData name="Andreas Dim" userId="866b12aa-3e45-4b36-93f5-7b30f9043169" providerId="ADAL" clId="{7C2EA385-9001-48EE-B0D5-DC218C14C975}" dt="2024-09-18T06:57:03.523" v="728" actId="20577"/>
          <ac:spMkLst>
            <pc:docMk/>
            <pc:sldMk cId="0" sldId="276"/>
            <ac:spMk id="32769" creationId="{6B9F309E-387E-C88F-E168-BEDB1923518B}"/>
          </ac:spMkLst>
        </pc:spChg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0" sldId="281"/>
        </pc:sldMkLst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0" sldId="284"/>
        </pc:sldMkLst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0" sldId="285"/>
        </pc:sldMkLst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0" sldId="286"/>
        </pc:sldMkLst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0" sldId="292"/>
        </pc:sldMkLst>
      </pc:sldChg>
      <pc:sldChg chg="modSp add del mod">
        <pc:chgData name="Andreas Dim" userId="866b12aa-3e45-4b36-93f5-7b30f9043169" providerId="ADAL" clId="{7C2EA385-9001-48EE-B0D5-DC218C14C975}" dt="2024-09-18T06:52:49.446" v="405" actId="47"/>
        <pc:sldMkLst>
          <pc:docMk/>
          <pc:sldMk cId="1590805597" sldId="419"/>
        </pc:sldMkLst>
        <pc:spChg chg="mod">
          <ac:chgData name="Andreas Dim" userId="866b12aa-3e45-4b36-93f5-7b30f9043169" providerId="ADAL" clId="{7C2EA385-9001-48EE-B0D5-DC218C14C975}" dt="2024-09-18T06:43:56.671" v="301" actId="1076"/>
          <ac:spMkLst>
            <pc:docMk/>
            <pc:sldMk cId="1590805597" sldId="419"/>
            <ac:spMk id="7" creationId="{36EC18EB-C217-E48D-5350-2AB95B4B2CB0}"/>
          </ac:spMkLst>
        </pc:spChg>
        <pc:spChg chg="mod">
          <ac:chgData name="Andreas Dim" userId="866b12aa-3e45-4b36-93f5-7b30f9043169" providerId="ADAL" clId="{7C2EA385-9001-48EE-B0D5-DC218C14C975}" dt="2024-09-18T06:43:56.671" v="301" actId="1076"/>
          <ac:spMkLst>
            <pc:docMk/>
            <pc:sldMk cId="1590805597" sldId="419"/>
            <ac:spMk id="8" creationId="{E5FF4EB7-317A-7B24-F04B-1C2ED43D02FB}"/>
          </ac:spMkLst>
        </pc:spChg>
        <pc:spChg chg="mod">
          <ac:chgData name="Andreas Dim" userId="866b12aa-3e45-4b36-93f5-7b30f9043169" providerId="ADAL" clId="{7C2EA385-9001-48EE-B0D5-DC218C14C975}" dt="2024-09-18T06:44:24.230" v="355" actId="20577"/>
          <ac:spMkLst>
            <pc:docMk/>
            <pc:sldMk cId="1590805597" sldId="419"/>
            <ac:spMk id="11" creationId="{40E51109-78B8-DC31-CD04-565EFBC8BDA9}"/>
          </ac:spMkLst>
        </pc:spChg>
        <pc:picChg chg="mod">
          <ac:chgData name="Andreas Dim" userId="866b12aa-3e45-4b36-93f5-7b30f9043169" providerId="ADAL" clId="{7C2EA385-9001-48EE-B0D5-DC218C14C975}" dt="2024-09-18T06:43:56.671" v="301" actId="1076"/>
          <ac:picMkLst>
            <pc:docMk/>
            <pc:sldMk cId="1590805597" sldId="419"/>
            <ac:picMk id="6" creationId="{730D3D55-8C0A-FC85-8D69-770ABED47CAE}"/>
          </ac:picMkLst>
        </pc:picChg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1483457005" sldId="430"/>
        </pc:sldMkLst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1690118618" sldId="432"/>
        </pc:sldMkLst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1515379675" sldId="433"/>
        </pc:sldMkLst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3106483252" sldId="437"/>
        </pc:sldMkLst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3877254042" sldId="438"/>
        </pc:sldMkLst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1722963271" sldId="440"/>
        </pc:sldMkLst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1061323908" sldId="441"/>
        </pc:sldMkLst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4088491961" sldId="442"/>
        </pc:sldMkLst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2650302029" sldId="443"/>
        </pc:sldMkLst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2706538868" sldId="445"/>
        </pc:sldMkLst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109310236" sldId="446"/>
        </pc:sldMkLst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3622863402" sldId="447"/>
        </pc:sldMkLst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160507081" sldId="449"/>
        </pc:sldMkLst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3268627545" sldId="450"/>
        </pc:sldMkLst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2364623681" sldId="451"/>
        </pc:sldMkLst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796330862" sldId="452"/>
        </pc:sldMkLst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850925990" sldId="453"/>
        </pc:sldMkLst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761038866" sldId="454"/>
        </pc:sldMkLst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3702357792" sldId="455"/>
        </pc:sldMkLst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3556683766" sldId="456"/>
        </pc:sldMkLst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30529717" sldId="458"/>
        </pc:sldMkLst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1408318923" sldId="459"/>
        </pc:sldMkLst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2019272787" sldId="461"/>
        </pc:sldMkLst>
      </pc:sldChg>
      <pc:sldChg chg="modSp add mod ord">
        <pc:chgData name="Andreas Dim" userId="866b12aa-3e45-4b36-93f5-7b30f9043169" providerId="ADAL" clId="{7C2EA385-9001-48EE-B0D5-DC218C14C975}" dt="2024-09-18T07:53:30.996" v="2394" actId="21"/>
        <pc:sldMkLst>
          <pc:docMk/>
          <pc:sldMk cId="3384169010" sldId="461"/>
        </pc:sldMkLst>
        <pc:spChg chg="mod">
          <ac:chgData name="Andreas Dim" userId="866b12aa-3e45-4b36-93f5-7b30f9043169" providerId="ADAL" clId="{7C2EA385-9001-48EE-B0D5-DC218C14C975}" dt="2024-09-18T07:53:30.996" v="2394" actId="21"/>
          <ac:spMkLst>
            <pc:docMk/>
            <pc:sldMk cId="3384169010" sldId="461"/>
            <ac:spMk id="3" creationId="{8BC9F0A2-7FEA-A0A3-4732-A14F011FC37E}"/>
          </ac:spMkLst>
        </pc:spChg>
        <pc:spChg chg="mod">
          <ac:chgData name="Andreas Dim" userId="866b12aa-3e45-4b36-93f5-7b30f9043169" providerId="ADAL" clId="{7C2EA385-9001-48EE-B0D5-DC218C14C975}" dt="2024-09-18T07:48:41.632" v="1911" actId="20577"/>
          <ac:spMkLst>
            <pc:docMk/>
            <pc:sldMk cId="3384169010" sldId="461"/>
            <ac:spMk id="32769" creationId="{6B9F309E-387E-C88F-E168-BEDB1923518B}"/>
          </ac:spMkLst>
        </pc:spChg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4156367169" sldId="462"/>
        </pc:sldMkLst>
      </pc:sldChg>
      <pc:sldChg chg="modSp add mod ord">
        <pc:chgData name="Andreas Dim" userId="866b12aa-3e45-4b36-93f5-7b30f9043169" providerId="ADAL" clId="{7C2EA385-9001-48EE-B0D5-DC218C14C975}" dt="2024-09-18T06:55:51.143" v="718" actId="20577"/>
        <pc:sldMkLst>
          <pc:docMk/>
          <pc:sldMk cId="4234248244" sldId="462"/>
        </pc:sldMkLst>
        <pc:spChg chg="mod">
          <ac:chgData name="Andreas Dim" userId="866b12aa-3e45-4b36-93f5-7b30f9043169" providerId="ADAL" clId="{7C2EA385-9001-48EE-B0D5-DC218C14C975}" dt="2024-09-18T06:55:51.143" v="718" actId="20577"/>
          <ac:spMkLst>
            <pc:docMk/>
            <pc:sldMk cId="4234248244" sldId="462"/>
            <ac:spMk id="2" creationId="{0454B1B5-E669-AF49-A0AE-547CF39A83F4}"/>
          </ac:spMkLst>
        </pc:spChg>
      </pc:sldChg>
      <pc:sldChg chg="modSp add mod ord">
        <pc:chgData name="Andreas Dim" userId="866b12aa-3e45-4b36-93f5-7b30f9043169" providerId="ADAL" clId="{7C2EA385-9001-48EE-B0D5-DC218C14C975}" dt="2024-09-18T06:55:46.043" v="714" actId="20577"/>
        <pc:sldMkLst>
          <pc:docMk/>
          <pc:sldMk cId="1498597617" sldId="463"/>
        </pc:sldMkLst>
        <pc:spChg chg="mod">
          <ac:chgData name="Andreas Dim" userId="866b12aa-3e45-4b36-93f5-7b30f9043169" providerId="ADAL" clId="{7C2EA385-9001-48EE-B0D5-DC218C14C975}" dt="2024-09-18T06:55:46.043" v="714" actId="20577"/>
          <ac:spMkLst>
            <pc:docMk/>
            <pc:sldMk cId="1498597617" sldId="463"/>
            <ac:spMk id="2" creationId="{0454B1B5-E669-AF49-A0AE-547CF39A83F4}"/>
          </ac:spMkLst>
        </pc:spChg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3132186663" sldId="463"/>
        </pc:sldMkLst>
      </pc:sldChg>
      <pc:sldChg chg="modSp add mod ord">
        <pc:chgData name="Andreas Dim" userId="866b12aa-3e45-4b36-93f5-7b30f9043169" providerId="ADAL" clId="{7C2EA385-9001-48EE-B0D5-DC218C14C975}" dt="2024-09-18T07:00:37.612" v="1238" actId="313"/>
        <pc:sldMkLst>
          <pc:docMk/>
          <pc:sldMk cId="788689253" sldId="464"/>
        </pc:sldMkLst>
        <pc:spChg chg="mod">
          <ac:chgData name="Andreas Dim" userId="866b12aa-3e45-4b36-93f5-7b30f9043169" providerId="ADAL" clId="{7C2EA385-9001-48EE-B0D5-DC218C14C975}" dt="2024-09-18T07:00:37.612" v="1238" actId="313"/>
          <ac:spMkLst>
            <pc:docMk/>
            <pc:sldMk cId="788689253" sldId="464"/>
            <ac:spMk id="3" creationId="{8BC9F0A2-7FEA-A0A3-4732-A14F011FC37E}"/>
          </ac:spMkLst>
        </pc:spChg>
        <pc:spChg chg="mod">
          <ac:chgData name="Andreas Dim" userId="866b12aa-3e45-4b36-93f5-7b30f9043169" providerId="ADAL" clId="{7C2EA385-9001-48EE-B0D5-DC218C14C975}" dt="2024-09-18T06:58:33.736" v="848" actId="20577"/>
          <ac:spMkLst>
            <pc:docMk/>
            <pc:sldMk cId="788689253" sldId="464"/>
            <ac:spMk id="32769" creationId="{6B9F309E-387E-C88F-E168-BEDB1923518B}"/>
          </ac:spMkLst>
        </pc:spChg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2813934564" sldId="464"/>
        </pc:sldMkLst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1455874443" sldId="465"/>
        </pc:sldMkLst>
      </pc:sldChg>
      <pc:sldChg chg="addSp modSp add mod">
        <pc:chgData name="Andreas Dim" userId="866b12aa-3e45-4b36-93f5-7b30f9043169" providerId="ADAL" clId="{7C2EA385-9001-48EE-B0D5-DC218C14C975}" dt="2024-09-18T07:21:22.907" v="1482" actId="20577"/>
        <pc:sldMkLst>
          <pc:docMk/>
          <pc:sldMk cId="2998490743" sldId="465"/>
        </pc:sldMkLst>
        <pc:spChg chg="mod">
          <ac:chgData name="Andreas Dim" userId="866b12aa-3e45-4b36-93f5-7b30f9043169" providerId="ADAL" clId="{7C2EA385-9001-48EE-B0D5-DC218C14C975}" dt="2024-09-18T07:21:22.907" v="1482" actId="20577"/>
          <ac:spMkLst>
            <pc:docMk/>
            <pc:sldMk cId="2998490743" sldId="465"/>
            <ac:spMk id="3" creationId="{8BC9F0A2-7FEA-A0A3-4732-A14F011FC37E}"/>
          </ac:spMkLst>
        </pc:spChg>
        <pc:spChg chg="add mod">
          <ac:chgData name="Andreas Dim" userId="866b12aa-3e45-4b36-93f5-7b30f9043169" providerId="ADAL" clId="{7C2EA385-9001-48EE-B0D5-DC218C14C975}" dt="2024-09-18T07:21:07.854" v="1433" actId="1076"/>
          <ac:spMkLst>
            <pc:docMk/>
            <pc:sldMk cId="2998490743" sldId="465"/>
            <ac:spMk id="8" creationId="{62D335EE-4FBC-9CA1-6762-C0BADFBDD467}"/>
          </ac:spMkLst>
        </pc:spChg>
        <pc:spChg chg="add mod">
          <ac:chgData name="Andreas Dim" userId="866b12aa-3e45-4b36-93f5-7b30f9043169" providerId="ADAL" clId="{7C2EA385-9001-48EE-B0D5-DC218C14C975}" dt="2024-09-18T07:21:07.854" v="1433" actId="1076"/>
          <ac:spMkLst>
            <pc:docMk/>
            <pc:sldMk cId="2998490743" sldId="465"/>
            <ac:spMk id="9" creationId="{28E9AE6F-DEBE-818B-46EC-18AC6B2BF1AF}"/>
          </ac:spMkLst>
        </pc:spChg>
        <pc:spChg chg="mod">
          <ac:chgData name="Andreas Dim" userId="866b12aa-3e45-4b36-93f5-7b30f9043169" providerId="ADAL" clId="{7C2EA385-9001-48EE-B0D5-DC218C14C975}" dt="2024-09-18T07:00:47.038" v="1245" actId="20577"/>
          <ac:spMkLst>
            <pc:docMk/>
            <pc:sldMk cId="2998490743" sldId="465"/>
            <ac:spMk id="32769" creationId="{6B9F309E-387E-C88F-E168-BEDB1923518B}"/>
          </ac:spMkLst>
        </pc:spChg>
        <pc:picChg chg="add mod">
          <ac:chgData name="Andreas Dim" userId="866b12aa-3e45-4b36-93f5-7b30f9043169" providerId="ADAL" clId="{7C2EA385-9001-48EE-B0D5-DC218C14C975}" dt="2024-09-18T07:21:07.854" v="1433" actId="1076"/>
          <ac:picMkLst>
            <pc:docMk/>
            <pc:sldMk cId="2998490743" sldId="465"/>
            <ac:picMk id="7" creationId="{D64A7CF3-F93A-D1B5-6A12-1EBCE83F2C8B}"/>
          </ac:picMkLst>
        </pc:picChg>
      </pc:sldChg>
      <pc:sldChg chg="modSp add mod">
        <pc:chgData name="Andreas Dim" userId="866b12aa-3e45-4b36-93f5-7b30f9043169" providerId="ADAL" clId="{7C2EA385-9001-48EE-B0D5-DC218C14C975}" dt="2024-09-18T13:31:12.172" v="5169" actId="207"/>
        <pc:sldMkLst>
          <pc:docMk/>
          <pc:sldMk cId="768862005" sldId="466"/>
        </pc:sldMkLst>
        <pc:spChg chg="mod">
          <ac:chgData name="Andreas Dim" userId="866b12aa-3e45-4b36-93f5-7b30f9043169" providerId="ADAL" clId="{7C2EA385-9001-48EE-B0D5-DC218C14C975}" dt="2024-09-18T13:31:12.172" v="5169" actId="207"/>
          <ac:spMkLst>
            <pc:docMk/>
            <pc:sldMk cId="768862005" sldId="466"/>
            <ac:spMk id="3" creationId="{8BC9F0A2-7FEA-A0A3-4732-A14F011FC37E}"/>
          </ac:spMkLst>
        </pc:spChg>
        <pc:spChg chg="mod">
          <ac:chgData name="Andreas Dim" userId="866b12aa-3e45-4b36-93f5-7b30f9043169" providerId="ADAL" clId="{7C2EA385-9001-48EE-B0D5-DC218C14C975}" dt="2024-09-18T09:16:05.995" v="2405" actId="20577"/>
          <ac:spMkLst>
            <pc:docMk/>
            <pc:sldMk cId="768862005" sldId="466"/>
            <ac:spMk id="32769" creationId="{6B9F309E-387E-C88F-E168-BEDB1923518B}"/>
          </ac:spMkLst>
        </pc:spChg>
      </pc:sldChg>
      <pc:sldChg chg="add del">
        <pc:chgData name="Andreas Dim" userId="866b12aa-3e45-4b36-93f5-7b30f9043169" providerId="ADAL" clId="{7C2EA385-9001-48EE-B0D5-DC218C14C975}" dt="2024-09-18T06:53:05.279" v="406" actId="47"/>
        <pc:sldMkLst>
          <pc:docMk/>
          <pc:sldMk cId="1032750357" sldId="466"/>
        </pc:sldMkLst>
      </pc:sldChg>
      <pc:sldChg chg="modSp add mod">
        <pc:chgData name="Andreas Dim" userId="866b12aa-3e45-4b36-93f5-7b30f9043169" providerId="ADAL" clId="{7C2EA385-9001-48EE-B0D5-DC218C14C975}" dt="2024-09-18T13:36:29.157" v="5463" actId="20577"/>
        <pc:sldMkLst>
          <pc:docMk/>
          <pc:sldMk cId="678227184" sldId="467"/>
        </pc:sldMkLst>
        <pc:spChg chg="mod">
          <ac:chgData name="Andreas Dim" userId="866b12aa-3e45-4b36-93f5-7b30f9043169" providerId="ADAL" clId="{7C2EA385-9001-48EE-B0D5-DC218C14C975}" dt="2024-09-18T13:36:29.157" v="5463" actId="20577"/>
          <ac:spMkLst>
            <pc:docMk/>
            <pc:sldMk cId="678227184" sldId="467"/>
            <ac:spMk id="3" creationId="{8BC9F0A2-7FEA-A0A3-4732-A14F011FC37E}"/>
          </ac:spMkLst>
        </pc:spChg>
      </pc:sldChg>
      <pc:sldChg chg="addSp modSp add mod">
        <pc:chgData name="Andreas Dim" userId="866b12aa-3e45-4b36-93f5-7b30f9043169" providerId="ADAL" clId="{7C2EA385-9001-48EE-B0D5-DC218C14C975}" dt="2024-09-18T13:36:42.121" v="5474"/>
        <pc:sldMkLst>
          <pc:docMk/>
          <pc:sldMk cId="1746338197" sldId="468"/>
        </pc:sldMkLst>
        <pc:spChg chg="mod">
          <ac:chgData name="Andreas Dim" userId="866b12aa-3e45-4b36-93f5-7b30f9043169" providerId="ADAL" clId="{7C2EA385-9001-48EE-B0D5-DC218C14C975}" dt="2024-09-18T13:36:42.121" v="5474"/>
          <ac:spMkLst>
            <pc:docMk/>
            <pc:sldMk cId="1746338197" sldId="468"/>
            <ac:spMk id="3" creationId="{8BC9F0A2-7FEA-A0A3-4732-A14F011FC37E}"/>
          </ac:spMkLst>
        </pc:spChg>
        <pc:spChg chg="add mod">
          <ac:chgData name="Andreas Dim" userId="866b12aa-3e45-4b36-93f5-7b30f9043169" providerId="ADAL" clId="{7C2EA385-9001-48EE-B0D5-DC218C14C975}" dt="2024-09-18T13:32:12.414" v="5180" actId="1076"/>
          <ac:spMkLst>
            <pc:docMk/>
            <pc:sldMk cId="1746338197" sldId="468"/>
            <ac:spMk id="17" creationId="{790A472B-A2BF-E2C8-BF82-29BDE86C1976}"/>
          </ac:spMkLst>
        </pc:spChg>
        <pc:spChg chg="add mod">
          <ac:chgData name="Andreas Dim" userId="866b12aa-3e45-4b36-93f5-7b30f9043169" providerId="ADAL" clId="{7C2EA385-9001-48EE-B0D5-DC218C14C975}" dt="2024-09-18T13:32:17.315" v="5182" actId="1076"/>
          <ac:spMkLst>
            <pc:docMk/>
            <pc:sldMk cId="1746338197" sldId="468"/>
            <ac:spMk id="18" creationId="{DFC38D33-848D-B82F-8EAF-C49C39F9B287}"/>
          </ac:spMkLst>
        </pc:spChg>
        <pc:picChg chg="add mod">
          <ac:chgData name="Andreas Dim" userId="866b12aa-3e45-4b36-93f5-7b30f9043169" providerId="ADAL" clId="{7C2EA385-9001-48EE-B0D5-DC218C14C975}" dt="2024-09-18T13:29:45.907" v="5146" actId="1076"/>
          <ac:picMkLst>
            <pc:docMk/>
            <pc:sldMk cId="1746338197" sldId="468"/>
            <ac:picMk id="7" creationId="{6AE616F4-0C6A-C84C-BE5E-20DE2CB3FC68}"/>
          </ac:picMkLst>
        </pc:picChg>
        <pc:picChg chg="add mod">
          <ac:chgData name="Andreas Dim" userId="866b12aa-3e45-4b36-93f5-7b30f9043169" providerId="ADAL" clId="{7C2EA385-9001-48EE-B0D5-DC218C14C975}" dt="2024-09-18T13:29:54.423" v="5151" actId="1076"/>
          <ac:picMkLst>
            <pc:docMk/>
            <pc:sldMk cId="1746338197" sldId="468"/>
            <ac:picMk id="9" creationId="{D04996D2-BF7F-640B-17E0-7AFE63A35DB5}"/>
          </ac:picMkLst>
        </pc:picChg>
        <pc:cxnChg chg="add mod">
          <ac:chgData name="Andreas Dim" userId="866b12aa-3e45-4b36-93f5-7b30f9043169" providerId="ADAL" clId="{7C2EA385-9001-48EE-B0D5-DC218C14C975}" dt="2024-09-18T13:30:52.644" v="5168" actId="1076"/>
          <ac:cxnSpMkLst>
            <pc:docMk/>
            <pc:sldMk cId="1746338197" sldId="468"/>
            <ac:cxnSpMk id="11" creationId="{A58DAC39-1D04-C0DE-A69B-D9E02DD16784}"/>
          </ac:cxnSpMkLst>
        </pc:cxnChg>
        <pc:cxnChg chg="add mod">
          <ac:chgData name="Andreas Dim" userId="866b12aa-3e45-4b36-93f5-7b30f9043169" providerId="ADAL" clId="{7C2EA385-9001-48EE-B0D5-DC218C14C975}" dt="2024-09-18T13:30:52.644" v="5168" actId="1076"/>
          <ac:cxnSpMkLst>
            <pc:docMk/>
            <pc:sldMk cId="1746338197" sldId="468"/>
            <ac:cxnSpMk id="14" creationId="{D853730C-8251-F706-845F-625E6974EA68}"/>
          </ac:cxnSpMkLst>
        </pc:cxnChg>
        <pc:cxnChg chg="add mod">
          <ac:chgData name="Andreas Dim" userId="866b12aa-3e45-4b36-93f5-7b30f9043169" providerId="ADAL" clId="{7C2EA385-9001-48EE-B0D5-DC218C14C975}" dt="2024-09-18T13:30:52.644" v="5168" actId="1076"/>
          <ac:cxnSpMkLst>
            <pc:docMk/>
            <pc:sldMk cId="1746338197" sldId="468"/>
            <ac:cxnSpMk id="15" creationId="{65B97CEB-3B22-98FE-E725-A80D627A10F2}"/>
          </ac:cxnSpMkLst>
        </pc:cxnChg>
      </pc:sldChg>
      <pc:sldChg chg="delSp modSp add mod ord">
        <pc:chgData name="Andreas Dim" userId="866b12aa-3e45-4b36-93f5-7b30f9043169" providerId="ADAL" clId="{7C2EA385-9001-48EE-B0D5-DC218C14C975}" dt="2024-09-18T13:31:27.401" v="5173"/>
        <pc:sldMkLst>
          <pc:docMk/>
          <pc:sldMk cId="688829823" sldId="469"/>
        </pc:sldMkLst>
        <pc:spChg chg="mod">
          <ac:chgData name="Andreas Dim" userId="866b12aa-3e45-4b36-93f5-7b30f9043169" providerId="ADAL" clId="{7C2EA385-9001-48EE-B0D5-DC218C14C975}" dt="2024-09-18T13:25:55.102" v="4994" actId="20577"/>
          <ac:spMkLst>
            <pc:docMk/>
            <pc:sldMk cId="688829823" sldId="469"/>
            <ac:spMk id="3" creationId="{8BC9F0A2-7FEA-A0A3-4732-A14F011FC37E}"/>
          </ac:spMkLst>
        </pc:spChg>
        <pc:picChg chg="del">
          <ac:chgData name="Andreas Dim" userId="866b12aa-3e45-4b36-93f5-7b30f9043169" providerId="ADAL" clId="{7C2EA385-9001-48EE-B0D5-DC218C14C975}" dt="2024-09-18T09:37:09.269" v="4344" actId="478"/>
          <ac:picMkLst>
            <pc:docMk/>
            <pc:sldMk cId="688829823" sldId="469"/>
            <ac:picMk id="7" creationId="{6AE616F4-0C6A-C84C-BE5E-20DE2CB3FC68}"/>
          </ac:picMkLst>
        </pc:picChg>
      </pc:sldChg>
      <pc:sldChg chg="addSp delSp modSp add mod">
        <pc:chgData name="Andreas Dim" userId="866b12aa-3e45-4b36-93f5-7b30f9043169" providerId="ADAL" clId="{7C2EA385-9001-48EE-B0D5-DC218C14C975}" dt="2024-09-18T13:41:40.439" v="5614" actId="12"/>
        <pc:sldMkLst>
          <pc:docMk/>
          <pc:sldMk cId="252485366" sldId="470"/>
        </pc:sldMkLst>
        <pc:spChg chg="mod">
          <ac:chgData name="Andreas Dim" userId="866b12aa-3e45-4b36-93f5-7b30f9043169" providerId="ADAL" clId="{7C2EA385-9001-48EE-B0D5-DC218C14C975}" dt="2024-09-18T13:41:40.439" v="5614" actId="12"/>
          <ac:spMkLst>
            <pc:docMk/>
            <pc:sldMk cId="252485366" sldId="470"/>
            <ac:spMk id="3" creationId="{8BC9F0A2-7FEA-A0A3-4732-A14F011FC37E}"/>
          </ac:spMkLst>
        </pc:spChg>
        <pc:spChg chg="mod">
          <ac:chgData name="Andreas Dim" userId="866b12aa-3e45-4b36-93f5-7b30f9043169" providerId="ADAL" clId="{7C2EA385-9001-48EE-B0D5-DC218C14C975}" dt="2024-09-18T13:34:23.264" v="5258" actId="20577"/>
          <ac:spMkLst>
            <pc:docMk/>
            <pc:sldMk cId="252485366" sldId="470"/>
            <ac:spMk id="32769" creationId="{6B9F309E-387E-C88F-E168-BEDB1923518B}"/>
          </ac:spMkLst>
        </pc:spChg>
        <pc:graphicFrameChg chg="add del mod">
          <ac:chgData name="Andreas Dim" userId="866b12aa-3e45-4b36-93f5-7b30f9043169" providerId="ADAL" clId="{7C2EA385-9001-48EE-B0D5-DC218C14C975}" dt="2024-09-18T13:40:56.562" v="5551" actId="478"/>
          <ac:graphicFrameMkLst>
            <pc:docMk/>
            <pc:sldMk cId="252485366" sldId="470"/>
            <ac:graphicFrameMk id="8" creationId="{F18FBBC7-9F45-B280-3CC2-DE0BE238CAA4}"/>
          </ac:graphicFrameMkLst>
        </pc:graphicFrameChg>
        <pc:picChg chg="add del mod">
          <ac:chgData name="Andreas Dim" userId="866b12aa-3e45-4b36-93f5-7b30f9043169" providerId="ADAL" clId="{7C2EA385-9001-48EE-B0D5-DC218C14C975}" dt="2024-09-18T13:33:57.626" v="5189" actId="478"/>
          <ac:picMkLst>
            <pc:docMk/>
            <pc:sldMk cId="252485366" sldId="470"/>
            <ac:picMk id="7" creationId="{3F1A3626-F60D-54BE-C4F9-A9D895C8455F}"/>
          </ac:picMkLst>
        </pc:picChg>
      </pc:sldChg>
      <pc:sldChg chg="modSp add mod">
        <pc:chgData name="Andreas Dim" userId="866b12aa-3e45-4b36-93f5-7b30f9043169" providerId="ADAL" clId="{7C2EA385-9001-48EE-B0D5-DC218C14C975}" dt="2024-09-18T13:45:39.826" v="6279" actId="20577"/>
        <pc:sldMkLst>
          <pc:docMk/>
          <pc:sldMk cId="432006367" sldId="471"/>
        </pc:sldMkLst>
        <pc:spChg chg="mod">
          <ac:chgData name="Andreas Dim" userId="866b12aa-3e45-4b36-93f5-7b30f9043169" providerId="ADAL" clId="{7C2EA385-9001-48EE-B0D5-DC218C14C975}" dt="2024-09-18T13:45:39.826" v="6279" actId="20577"/>
          <ac:spMkLst>
            <pc:docMk/>
            <pc:sldMk cId="432006367" sldId="471"/>
            <ac:spMk id="3" creationId="{8BC9F0A2-7FEA-A0A3-4732-A14F011FC37E}"/>
          </ac:spMkLst>
        </pc:spChg>
        <pc:spChg chg="mod">
          <ac:chgData name="Andreas Dim" userId="866b12aa-3e45-4b36-93f5-7b30f9043169" providerId="ADAL" clId="{7C2EA385-9001-48EE-B0D5-DC218C14C975}" dt="2024-09-18T13:42:03.463" v="5655" actId="20577"/>
          <ac:spMkLst>
            <pc:docMk/>
            <pc:sldMk cId="432006367" sldId="471"/>
            <ac:spMk id="32769" creationId="{6B9F309E-387E-C88F-E168-BEDB1923518B}"/>
          </ac:spMkLst>
        </pc:spChg>
      </pc:sldChg>
      <pc:sldChg chg="modSp add mod">
        <pc:chgData name="Andreas Dim" userId="866b12aa-3e45-4b36-93f5-7b30f9043169" providerId="ADAL" clId="{7C2EA385-9001-48EE-B0D5-DC218C14C975}" dt="2024-09-18T13:51:31.165" v="6467" actId="20577"/>
        <pc:sldMkLst>
          <pc:docMk/>
          <pc:sldMk cId="4087247981" sldId="472"/>
        </pc:sldMkLst>
        <pc:spChg chg="mod">
          <ac:chgData name="Andreas Dim" userId="866b12aa-3e45-4b36-93f5-7b30f9043169" providerId="ADAL" clId="{7C2EA385-9001-48EE-B0D5-DC218C14C975}" dt="2024-09-18T13:51:31.165" v="6467" actId="20577"/>
          <ac:spMkLst>
            <pc:docMk/>
            <pc:sldMk cId="4087247981" sldId="472"/>
            <ac:spMk id="3" creationId="{8BC9F0A2-7FEA-A0A3-4732-A14F011FC37E}"/>
          </ac:spMkLst>
        </pc:spChg>
        <pc:spChg chg="mod">
          <ac:chgData name="Andreas Dim" userId="866b12aa-3e45-4b36-93f5-7b30f9043169" providerId="ADAL" clId="{7C2EA385-9001-48EE-B0D5-DC218C14C975}" dt="2024-09-18T13:48:37.230" v="6299" actId="20577"/>
          <ac:spMkLst>
            <pc:docMk/>
            <pc:sldMk cId="4087247981" sldId="472"/>
            <ac:spMk id="32769" creationId="{6B9F309E-387E-C88F-E168-BEDB1923518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74B13BA-36C6-4300-B5B6-6C1D152DFF13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8857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CH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058061DB-DF71-4765-99A4-14E22DF63CCF}" type="slidenum">
              <a:rPr lang="de-CH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7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927995" y="1978025"/>
            <a:ext cx="11582969" cy="5064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aseline="0"/>
            </a:lvl1pPr>
          </a:lstStyle>
          <a:p>
            <a:pPr>
              <a:spcBef>
                <a:spcPct val="0"/>
              </a:spcBef>
            </a:pPr>
            <a:r>
              <a:rPr lang="de-DE" sz="2600" dirty="0"/>
              <a:t>Untertitel der Präsentation</a:t>
            </a:r>
            <a:endParaRPr lang="de-CH" sz="2600" dirty="0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>
          <a:xfrm>
            <a:off x="925999" y="900311"/>
            <a:ext cx="11582969" cy="648072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der Präsentation</a:t>
            </a:r>
            <a:endParaRPr lang="de-CH" dirty="0"/>
          </a:p>
        </p:txBody>
      </p:sp>
      <p:pic>
        <p:nvPicPr>
          <p:cNvPr id="7" name="Grafik 6" descr="FHNW_HT_10mm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75" y="252000"/>
            <a:ext cx="3438096" cy="54025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276000"/>
            <a:ext cx="927759" cy="3081600"/>
          </a:xfrm>
          <a:solidFill>
            <a:srgbClr val="FFFF00"/>
          </a:solidFill>
        </p:spPr>
        <p:txBody>
          <a:bodyPr/>
          <a:lstStyle>
            <a:lvl5pPr marL="1252537" indent="0">
              <a:buNone/>
              <a:defRPr/>
            </a:lvl5pPr>
          </a:lstStyle>
          <a:p>
            <a:pPr lvl="4"/>
            <a:r>
              <a:rPr lang="de-CH" dirty="0"/>
              <a:t> 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61AE4FE4-F806-1147-A201-B88AD847A2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32" y="2806736"/>
            <a:ext cx="10043568" cy="409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1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30.09.24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925999" y="900311"/>
            <a:ext cx="11582969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927995" y="1692399"/>
            <a:ext cx="11582969" cy="4968751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1783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0B7B1-7F9E-44E6-8543-140B27F3BBF6}" type="datetime1">
              <a:rPr lang="de-CH" smtClean="0">
                <a:solidFill>
                  <a:srgbClr val="000000"/>
                </a:solidFill>
              </a:rPr>
              <a:t>30.09.24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27758" y="2843999"/>
            <a:ext cx="11590198" cy="3816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/>
              <a:t>Durch Bild oder Grafik ersetzen (Grösse und Position beibehalten)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927759" y="1508399"/>
            <a:ext cx="11581147" cy="1119600"/>
          </a:xfrm>
        </p:spPr>
        <p:txBody>
          <a:bodyPr/>
          <a:lstStyle>
            <a:lvl1pPr>
              <a:spcBef>
                <a:spcPts val="900"/>
              </a:spcBef>
              <a:defRPr sz="1700" b="0"/>
            </a:lvl1pPr>
          </a:lstStyle>
          <a:p>
            <a:pPr lvl="0"/>
            <a:r>
              <a:rPr lang="de-CH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1136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8E427A-9BD4-4A47-A671-CA94BA10FC52}" type="datetime1">
              <a:rPr lang="de-CH" smtClean="0">
                <a:solidFill>
                  <a:srgbClr val="000000"/>
                </a:solidFill>
              </a:rPr>
              <a:t>30.09.24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3514E-FF0B-4619-AA18-8F9E33EC021F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927758" y="1512000"/>
            <a:ext cx="11590198" cy="47880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dirty="0"/>
              <a:t>Durch Bild oder Grafik ersetzen (Grösse und Position beibehalten)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927995" y="6476400"/>
            <a:ext cx="11581147" cy="720000"/>
          </a:xfrm>
        </p:spPr>
        <p:txBody>
          <a:bodyPr/>
          <a:lstStyle>
            <a:lvl1pPr>
              <a:spcBef>
                <a:spcPts val="800"/>
              </a:spcBef>
              <a:defRPr sz="1500" b="0"/>
            </a:lvl1pPr>
          </a:lstStyle>
          <a:p>
            <a:pPr lvl="0"/>
            <a:r>
              <a:rPr lang="de-CH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26077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7D31B9-878C-46A5-9D4B-DDE2F80ACD24}" type="datetime1">
              <a:rPr lang="de-CH" smtClean="0">
                <a:solidFill>
                  <a:srgbClr val="000000"/>
                </a:solidFill>
              </a:rPr>
              <a:t>30.09.24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6903084" y="1509713"/>
            <a:ext cx="5605885" cy="361950"/>
          </a:xfrm>
        </p:spPr>
        <p:txBody>
          <a:bodyPr/>
          <a:lstStyle>
            <a:lvl1pPr>
              <a:defRPr sz="2000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6903084" y="2197100"/>
            <a:ext cx="5607881" cy="4464050"/>
          </a:xfrm>
        </p:spPr>
        <p:txBody>
          <a:bodyPr/>
          <a:lstStyle>
            <a:lvl1pPr>
              <a:spcBef>
                <a:spcPts val="1200"/>
              </a:spcBef>
              <a:defRPr sz="2000" b="0" i="0" baseline="0"/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759" y="1512000"/>
            <a:ext cx="5616336" cy="5151600"/>
          </a:xfrm>
          <a:solidFill>
            <a:schemeClr val="accent1"/>
          </a:solidFill>
        </p:spPr>
        <p:txBody>
          <a:bodyPr anchor="ctr"/>
          <a:lstStyle>
            <a:lvl1pPr algn="ctr">
              <a:defRPr sz="2100" b="0" baseline="0"/>
            </a:lvl1pPr>
          </a:lstStyle>
          <a:p>
            <a:pPr lvl="0"/>
            <a:r>
              <a:rPr lang="de-CH" sz="2000" b="0" dirty="0"/>
              <a:t>Durch Bild oder Grafik ersetzen (Grösse und Position beibehalten)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04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25999" y="1509713"/>
            <a:ext cx="11582969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7995" y="2197101"/>
            <a:ext cx="11582969" cy="25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335666" y="7197725"/>
            <a:ext cx="1087649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fld id="{7177E68C-6167-4437-9E48-D23688EFD255}" type="datetime1">
              <a:rPr lang="de-CH" smtClean="0">
                <a:solidFill>
                  <a:srgbClr val="000000"/>
                </a:solidFill>
              </a:rPr>
              <a:t>30.09.24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26000" y="7197725"/>
            <a:ext cx="9409666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1042988">
              <a:defRPr sz="1200"/>
            </a:lvl1pPr>
          </a:lstStyle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23314" y="7197725"/>
            <a:ext cx="1085654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1042988">
              <a:defRPr sz="1200"/>
            </a:lvl1pPr>
          </a:lstStyle>
          <a:p>
            <a:fld id="{8C812475-90CC-411E-A993-929AF0D0895B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927995" y="7161213"/>
            <a:ext cx="115829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CH" sz="2100" dirty="0">
              <a:solidFill>
                <a:srgbClr val="000000"/>
              </a:solidFill>
            </a:endParaRPr>
          </a:p>
        </p:txBody>
      </p:sp>
      <p:pic>
        <p:nvPicPr>
          <p:cNvPr id="9" name="Grafik 8" descr="FHNW_HT_10mm"/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75" y="252000"/>
            <a:ext cx="3438096" cy="540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14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0" r:id="rId2"/>
    <p:sldLayoutId id="2147483727" r:id="rId3"/>
    <p:sldLayoutId id="2147483728" r:id="rId4"/>
    <p:sldLayoutId id="2147483729" r:id="rId5"/>
  </p:sldLayoutIdLst>
  <p:hf hdr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algn="l" defTabSz="1042988" rtl="0" eaLnBrk="1" fontAlgn="base" hangingPunct="1">
        <a:lnSpc>
          <a:spcPct val="115000"/>
        </a:lnSpc>
        <a:spcBef>
          <a:spcPct val="100000"/>
        </a:spcBef>
        <a:spcAft>
          <a:spcPct val="0"/>
        </a:spcAft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352425" indent="-171450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712788" indent="-169863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073150" indent="-180975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4319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18891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3463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28035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260725" indent="-179388" algn="l" defTabSz="1042988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CMPv6" TargetMode="External"/><Relationship Id="rId2" Type="http://schemas.openxmlformats.org/officeDocument/2006/relationships/hyperlink" Target="https://datatracker.ietf.org/doc/html/rfc444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atatracker.ietf.org/doc/html/rfc791#section-3.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atatracker.ietf.org/doc/html/rfc8200#section-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0ACA5525-802F-BA40-A43D-703332E489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dnet1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A0E32FD-FB94-9D40-BF48-BD2B2579A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Modul Datennetze 1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0066D0-00AB-D94B-A191-34FF230052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52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0454B1B5-E669-AF49-A0AE-547CF39A83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DHCP für IPv4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61C48B-8549-4440-91D4-88E0DE6135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636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6B9F309E-387E-C88F-E168-BEDB19235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Problem – wie bekomme ich eine IPv4 Adresse?</a:t>
            </a:r>
            <a:endParaRPr lang="de-CH" alt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CA2079-D5E3-F167-9190-4054705D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35666" y="7197725"/>
            <a:ext cx="1087649" cy="179388"/>
          </a:xfrm>
        </p:spPr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30.09.24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582BCB8D-DDB3-0727-3138-EA8ECE86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000" y="7197725"/>
            <a:ext cx="9409666" cy="179388"/>
          </a:xfrm>
        </p:spPr>
        <p:txBody>
          <a:bodyPr/>
          <a:lstStyle/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Foliennummernplatzhalter 3">
            <a:extLst>
              <a:ext uri="{FF2B5EF4-FFF2-40B4-BE49-F238E27FC236}">
                <a16:creationId xmlns:a16="http://schemas.microsoft.com/office/drawing/2014/main" id="{A7F76868-EDD6-C232-15CF-DA346519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3314" y="7197725"/>
            <a:ext cx="1085654" cy="179388"/>
          </a:xfrm>
        </p:spPr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11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D85C2DC-B6A4-D7DE-3A9A-E2406D23C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7995" y="1692399"/>
            <a:ext cx="11582969" cy="496875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de-CH" dirty="0"/>
              <a:t>Das Protokoll ist zwischen L2 und L3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de-CH" dirty="0"/>
              <a:t>Zentraler Server INNERHALB des L2 Netzwerks verwaltet die IP Adressen</a:t>
            </a:r>
          </a:p>
          <a:p>
            <a:pPr marL="695325" lvl="1" indent="-342900">
              <a:buFont typeface="Arial" panose="020B0604020202020204" pitchFamily="34" charset="0"/>
              <a:buChar char="•"/>
              <a:defRPr/>
            </a:pPr>
            <a:r>
              <a:rPr lang="de-CH" dirty="0"/>
              <a:t>Inkludiert Infos wie: Default Gateway, DNS Server, </a:t>
            </a:r>
            <a:r>
              <a:rPr lang="de-CH" dirty="0" err="1"/>
              <a:t>Subnet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de-CH" dirty="0"/>
              <a:t>Der Client «leiht» die IP Adresse für eine bestimmte Zeit aus (muss immer wieder erneuern)</a:t>
            </a:r>
          </a:p>
          <a:p>
            <a:pPr marL="695325" lvl="1" indent="-342900">
              <a:buFont typeface="Arial" panose="020B0604020202020204" pitchFamily="34" charset="0"/>
              <a:buChar char="•"/>
              <a:defRPr/>
            </a:pPr>
            <a:r>
              <a:rPr lang="de-CH" dirty="0"/>
              <a:t>Bekommt bei der Erneuerung dieselbe IP Adresse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de-CH" dirty="0"/>
              <a:t>Funktioniert via:</a:t>
            </a:r>
          </a:p>
          <a:p>
            <a:pPr marL="695325" lvl="1" indent="-342900">
              <a:buFont typeface="Arial" panose="020B0604020202020204" pitchFamily="34" charset="0"/>
              <a:buChar char="•"/>
              <a:defRPr/>
            </a:pPr>
            <a:r>
              <a:rPr lang="de-CH" dirty="0"/>
              <a:t>Broadcast als Destination </a:t>
            </a:r>
          </a:p>
          <a:p>
            <a:pPr marL="695325" lvl="1" indent="-342900">
              <a:buFont typeface="Arial" panose="020B0604020202020204" pitchFamily="34" charset="0"/>
              <a:buChar char="•"/>
              <a:defRPr/>
            </a:pPr>
            <a:r>
              <a:rPr lang="de-CH" dirty="0"/>
              <a:t>Source vom Host ist 0.0.0.0 (</a:t>
            </a:r>
            <a:r>
              <a:rPr lang="de-CH" dirty="0" err="1"/>
              <a:t>unspecified</a:t>
            </a:r>
            <a:r>
              <a:rPr lang="de-CH" dirty="0"/>
              <a:t> </a:t>
            </a:r>
            <a:r>
              <a:rPr lang="de-CH" dirty="0" err="1"/>
              <a:t>address</a:t>
            </a:r>
            <a:r>
              <a:rPr lang="de-CH" dirty="0"/>
              <a:t>)</a:t>
            </a:r>
          </a:p>
          <a:p>
            <a:pPr marL="695325" lvl="1" indent="-342900">
              <a:buFont typeface="Arial" panose="020B0604020202020204" pitchFamily="34" charset="0"/>
              <a:buChar char="•"/>
              <a:defRPr/>
            </a:pPr>
            <a:r>
              <a:rPr lang="de-CH" dirty="0"/>
              <a:t>UPD Port 67 für Anfrage (Server lauscht auf Port 67)</a:t>
            </a:r>
          </a:p>
          <a:p>
            <a:pPr marL="695325" lvl="1" indent="-342900">
              <a:buFont typeface="Arial" panose="020B0604020202020204" pitchFamily="34" charset="0"/>
              <a:buChar char="•"/>
              <a:defRPr/>
            </a:pPr>
            <a:r>
              <a:rPr lang="de-CH" dirty="0"/>
              <a:t>UDP Port 68 für Antwort (Host lauscht auf Port 68)</a:t>
            </a:r>
          </a:p>
        </p:txBody>
      </p:sp>
      <p:pic>
        <p:nvPicPr>
          <p:cNvPr id="1026" name="Picture 2" descr="DHCP | Server Sandbox">
            <a:extLst>
              <a:ext uri="{FF2B5EF4-FFF2-40B4-BE49-F238E27FC236}">
                <a16:creationId xmlns:a16="http://schemas.microsoft.com/office/drawing/2014/main" id="{DA3D71A7-EAE8-5785-1EB1-A86320CB3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587" y="3996655"/>
            <a:ext cx="4304232" cy="273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329AC0-C5E0-F1CC-17ED-8264DD4C9172}"/>
              </a:ext>
            </a:extLst>
          </p:cNvPr>
          <p:cNvSpPr txBox="1"/>
          <p:nvPr/>
        </p:nvSpPr>
        <p:spPr>
          <a:xfrm>
            <a:off x="8449667" y="6793132"/>
            <a:ext cx="120115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LID4096" sz="700" dirty="0"/>
              <a:t>kikobeats.github.io</a:t>
            </a:r>
          </a:p>
        </p:txBody>
      </p:sp>
    </p:spTree>
    <p:extLst>
      <p:ext uri="{BB962C8B-B14F-4D97-AF65-F5344CB8AC3E}">
        <p14:creationId xmlns:p14="http://schemas.microsoft.com/office/powerpoint/2010/main" val="3142197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0454B1B5-E669-AF49-A0AE-547CF39A83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ICMP (IPv4)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61C48B-8549-4440-91D4-88E0DE6135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787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6B9F309E-387E-C88F-E168-BEDB19235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ICMP</a:t>
            </a:r>
            <a:endParaRPr lang="de-CH" alt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CA2079-D5E3-F167-9190-4054705D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35666" y="7197725"/>
            <a:ext cx="1087649" cy="179388"/>
          </a:xfrm>
        </p:spPr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30.09.24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582BCB8D-DDB3-0727-3138-EA8ECE86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000" y="7197725"/>
            <a:ext cx="9409666" cy="179388"/>
          </a:xfrm>
        </p:spPr>
        <p:txBody>
          <a:bodyPr/>
          <a:lstStyle/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Foliennummernplatzhalter 3">
            <a:extLst>
              <a:ext uri="{FF2B5EF4-FFF2-40B4-BE49-F238E27FC236}">
                <a16:creationId xmlns:a16="http://schemas.microsoft.com/office/drawing/2014/main" id="{A7F76868-EDD6-C232-15CF-DA346519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3314" y="7197725"/>
            <a:ext cx="1085654" cy="179388"/>
          </a:xfrm>
        </p:spPr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13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D85C2DC-B6A4-D7DE-3A9A-E2406D23C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7995" y="1692399"/>
            <a:ext cx="11582969" cy="496875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de-CH" dirty="0"/>
              <a:t>Definiert in RFC 792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de-CH" dirty="0"/>
              <a:t>Layer 3 Protokoll auf IP Packet?</a:t>
            </a:r>
          </a:p>
          <a:p>
            <a:pPr marL="695325" lvl="1" indent="-342900">
              <a:buFont typeface="Arial" panose="020B0604020202020204" pitchFamily="34" charset="0"/>
              <a:buChar char="•"/>
              <a:defRPr/>
            </a:pPr>
            <a:r>
              <a:rPr lang="de-CH" dirty="0"/>
              <a:t>Layer 3 Protokoll weil Funktion auf L3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de-CH" dirty="0"/>
              <a:t>Key Features</a:t>
            </a:r>
          </a:p>
          <a:p>
            <a:pPr marL="695325" lvl="1" indent="-342900">
              <a:buFont typeface="Arial" panose="020B0604020202020204" pitchFamily="34" charset="0"/>
              <a:buChar char="•"/>
              <a:defRPr/>
            </a:pPr>
            <a:r>
              <a:rPr lang="de-CH" dirty="0"/>
              <a:t>Error Reporting (</a:t>
            </a:r>
            <a:r>
              <a:rPr lang="de-CH" dirty="0" err="1"/>
              <a:t>Bsp</a:t>
            </a:r>
            <a:r>
              <a:rPr lang="de-CH" dirty="0"/>
              <a:t> TTL </a:t>
            </a:r>
            <a:r>
              <a:rPr lang="de-CH" dirty="0" err="1"/>
              <a:t>expired</a:t>
            </a:r>
            <a:r>
              <a:rPr lang="de-CH" dirty="0"/>
              <a:t>)</a:t>
            </a:r>
          </a:p>
          <a:p>
            <a:pPr marL="695325" lvl="1" indent="-342900">
              <a:buFont typeface="Arial" panose="020B0604020202020204" pitchFamily="34" charset="0"/>
              <a:buChar char="•"/>
              <a:defRPr/>
            </a:pPr>
            <a:r>
              <a:rPr lang="de-CH" dirty="0" err="1"/>
              <a:t>Diagnostic</a:t>
            </a:r>
            <a:r>
              <a:rPr lang="de-CH" dirty="0"/>
              <a:t> (ping, </a:t>
            </a:r>
            <a:r>
              <a:rPr lang="de-CH" dirty="0" err="1"/>
              <a:t>traceroute</a:t>
            </a:r>
            <a:r>
              <a:rPr lang="de-CH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de-CH" dirty="0"/>
          </a:p>
        </p:txBody>
      </p:sp>
      <p:pic>
        <p:nvPicPr>
          <p:cNvPr id="7170" name="Picture 2" descr="ICMP packet structure ">
            <a:extLst>
              <a:ext uri="{FF2B5EF4-FFF2-40B4-BE49-F238E27FC236}">
                <a16:creationId xmlns:a16="http://schemas.microsoft.com/office/drawing/2014/main" id="{B402909B-E07F-498D-02AA-C3F898B64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379" y="2556495"/>
            <a:ext cx="7092999" cy="283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97D389-8666-F3B7-CCB7-6BF3C2E4D21E}"/>
              </a:ext>
            </a:extLst>
          </p:cNvPr>
          <p:cNvSpPr txBox="1"/>
          <p:nvPr/>
        </p:nvSpPr>
        <p:spPr>
          <a:xfrm>
            <a:off x="6217419" y="5411136"/>
            <a:ext cx="122413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LID4096" sz="700" dirty="0"/>
              <a:t>www.researchgate.net</a:t>
            </a:r>
          </a:p>
        </p:txBody>
      </p:sp>
    </p:spTree>
    <p:extLst>
      <p:ext uri="{BB962C8B-B14F-4D97-AF65-F5344CB8AC3E}">
        <p14:creationId xmlns:p14="http://schemas.microsoft.com/office/powerpoint/2010/main" val="3519939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6B9F309E-387E-C88F-E168-BEDB19235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ICMP </a:t>
            </a:r>
            <a:r>
              <a:rPr lang="de-CH" dirty="0"/>
              <a:t>Type &amp; Code</a:t>
            </a:r>
            <a:br>
              <a:rPr lang="de-CH" dirty="0"/>
            </a:br>
            <a:endParaRPr lang="de-CH" alt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CA2079-D5E3-F167-9190-4054705D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35666" y="7197725"/>
            <a:ext cx="1087649" cy="179388"/>
          </a:xfrm>
        </p:spPr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30.09.24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582BCB8D-DDB3-0727-3138-EA8ECE86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000" y="7197725"/>
            <a:ext cx="9409666" cy="179388"/>
          </a:xfrm>
        </p:spPr>
        <p:txBody>
          <a:bodyPr/>
          <a:lstStyle/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Foliennummernplatzhalter 3">
            <a:extLst>
              <a:ext uri="{FF2B5EF4-FFF2-40B4-BE49-F238E27FC236}">
                <a16:creationId xmlns:a16="http://schemas.microsoft.com/office/drawing/2014/main" id="{A7F76868-EDD6-C232-15CF-DA346519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3314" y="7197725"/>
            <a:ext cx="1085654" cy="179388"/>
          </a:xfrm>
        </p:spPr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14</a:t>
            </a:fld>
            <a:endParaRPr lang="de-CH">
              <a:solidFill>
                <a:srgbClr val="000000"/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B0A5024-861B-ABF4-17B6-33612F7CB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139" y="748475"/>
            <a:ext cx="6881713" cy="606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7D92D9-80E1-6E8F-B5C5-69918786C9FE}"/>
              </a:ext>
            </a:extLst>
          </p:cNvPr>
          <p:cNvSpPr txBox="1"/>
          <p:nvPr/>
        </p:nvSpPr>
        <p:spPr>
          <a:xfrm>
            <a:off x="3553123" y="6812786"/>
            <a:ext cx="672016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LID4096" sz="700" dirty="0"/>
              <a:t>https://medium.com/kernel-space/demystifying-icmp-types-and-codes-bfb2a95deb9e</a:t>
            </a:r>
          </a:p>
        </p:txBody>
      </p:sp>
    </p:spTree>
    <p:extLst>
      <p:ext uri="{BB962C8B-B14F-4D97-AF65-F5344CB8AC3E}">
        <p14:creationId xmlns:p14="http://schemas.microsoft.com/office/powerpoint/2010/main" val="2256791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0454B1B5-E669-AF49-A0AE-547CF39A83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ICMPv6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61C48B-8549-4440-91D4-88E0DE6135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5177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6B9F309E-387E-C88F-E168-BEDB19235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999" y="900113"/>
            <a:ext cx="11582969" cy="361950"/>
          </a:xfrm>
        </p:spPr>
        <p:txBody>
          <a:bodyPr/>
          <a:lstStyle/>
          <a:p>
            <a:r>
              <a:rPr lang="de-DE" altLang="de-DE" dirty="0"/>
              <a:t>ICMP plus viele mehr</a:t>
            </a:r>
            <a:endParaRPr lang="de-CH" alt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9F0A2-7FEA-A0A3-4732-A14F011FC3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de-CH" dirty="0"/>
              <a:t>Definiert in RFC 4443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de-CH" dirty="0"/>
              <a:t>Key Features</a:t>
            </a:r>
          </a:p>
          <a:p>
            <a:pPr marL="695325" lvl="1" indent="-342900">
              <a:buFont typeface="Arial" panose="020B0604020202020204" pitchFamily="34" charset="0"/>
              <a:buChar char="•"/>
              <a:defRPr/>
            </a:pPr>
            <a:r>
              <a:rPr lang="de-CH" dirty="0"/>
              <a:t>Error Reporting (</a:t>
            </a:r>
            <a:r>
              <a:rPr lang="de-CH" dirty="0" err="1"/>
              <a:t>Bsp</a:t>
            </a:r>
            <a:r>
              <a:rPr lang="de-CH" dirty="0"/>
              <a:t> TTL </a:t>
            </a:r>
            <a:r>
              <a:rPr lang="de-CH" dirty="0" err="1"/>
              <a:t>expired</a:t>
            </a:r>
            <a:r>
              <a:rPr lang="de-CH" dirty="0"/>
              <a:t>)</a:t>
            </a:r>
          </a:p>
          <a:p>
            <a:pPr marL="695325" lvl="1" indent="-342900">
              <a:buFont typeface="Arial" panose="020B0604020202020204" pitchFamily="34" charset="0"/>
              <a:buChar char="•"/>
              <a:defRPr/>
            </a:pPr>
            <a:r>
              <a:rPr lang="de-CH" dirty="0" err="1"/>
              <a:t>Diagnostic</a:t>
            </a:r>
            <a:r>
              <a:rPr lang="de-CH" dirty="0"/>
              <a:t> (ping, </a:t>
            </a:r>
            <a:r>
              <a:rPr lang="de-CH" dirty="0" err="1"/>
              <a:t>traceroute</a:t>
            </a:r>
            <a:r>
              <a:rPr lang="de-CH" dirty="0"/>
              <a:t>)</a:t>
            </a:r>
          </a:p>
          <a:p>
            <a:pPr marL="695325" lvl="1" indent="-342900">
              <a:buFont typeface="Arial" panose="020B0604020202020204" pitchFamily="34" charset="0"/>
              <a:buChar char="•"/>
              <a:defRPr/>
            </a:pPr>
            <a:r>
              <a:rPr lang="de-CH" dirty="0" err="1"/>
              <a:t>Neighbor</a:t>
            </a:r>
            <a:r>
              <a:rPr lang="de-CH" dirty="0"/>
              <a:t> Discovery Protocol</a:t>
            </a:r>
          </a:p>
          <a:p>
            <a:pPr marL="695325" lvl="1" indent="-342900">
              <a:buFont typeface="Arial" panose="020B0604020202020204" pitchFamily="34" charset="0"/>
              <a:buChar char="•"/>
              <a:defRPr/>
            </a:pPr>
            <a:r>
              <a:rPr lang="de-CH" dirty="0" err="1"/>
              <a:t>Duplicate</a:t>
            </a:r>
            <a:r>
              <a:rPr lang="de-CH" dirty="0"/>
              <a:t> </a:t>
            </a:r>
            <a:r>
              <a:rPr lang="de-CH" dirty="0" err="1"/>
              <a:t>Address</a:t>
            </a:r>
            <a:r>
              <a:rPr lang="de-CH" dirty="0"/>
              <a:t> </a:t>
            </a:r>
            <a:r>
              <a:rPr lang="de-CH" dirty="0" err="1"/>
              <a:t>Detection</a:t>
            </a:r>
            <a:endParaRPr lang="de-CH" dirty="0"/>
          </a:p>
          <a:p>
            <a:pPr marL="695325" lvl="1" indent="-342900">
              <a:buFont typeface="Arial" panose="020B0604020202020204" pitchFamily="34" charset="0"/>
              <a:buChar char="•"/>
              <a:defRPr/>
            </a:pPr>
            <a:r>
              <a:rPr lang="de-CH" dirty="0"/>
              <a:t>Multicast </a:t>
            </a:r>
            <a:r>
              <a:rPr lang="de-CH" dirty="0" err="1"/>
              <a:t>Listener</a:t>
            </a:r>
            <a:r>
              <a:rPr lang="de-CH" dirty="0"/>
              <a:t> Discovery (MLD) </a:t>
            </a:r>
          </a:p>
          <a:p>
            <a:pPr marL="695325" lvl="1" indent="-342900">
              <a:buFont typeface="Arial" panose="020B0604020202020204" pitchFamily="34" charset="0"/>
              <a:buChar char="•"/>
              <a:defRPr/>
            </a:pP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de-CH" dirty="0"/>
              <a:t>Codes &amp; </a:t>
            </a:r>
            <a:r>
              <a:rPr lang="de-CH" dirty="0" err="1"/>
              <a:t>Types</a:t>
            </a:r>
            <a:r>
              <a:rPr lang="de-CH" dirty="0"/>
              <a:t> auf: </a:t>
            </a:r>
            <a:r>
              <a:rPr lang="de-CH" dirty="0">
                <a:hlinkClick r:id="rId2"/>
              </a:rPr>
              <a:t>https://datatracker.ietf.org/doc/html/rfc4443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(oder </a:t>
            </a:r>
            <a:r>
              <a:rPr lang="de-CH" dirty="0">
                <a:hlinkClick r:id="rId3"/>
              </a:rPr>
              <a:t>Wikipedia</a:t>
            </a:r>
            <a:r>
              <a:rPr lang="de-CH" dirty="0"/>
              <a:t>)</a:t>
            </a:r>
          </a:p>
          <a:p>
            <a:pPr lvl="1" indent="0">
              <a:buNone/>
              <a:defRPr/>
            </a:pPr>
            <a:endParaRPr lang="de-CH" dirty="0"/>
          </a:p>
          <a:p>
            <a:pPr marL="695325" lvl="1" indent="-342900">
              <a:buFont typeface="Arial" panose="020B0604020202020204" pitchFamily="34" charset="0"/>
              <a:buChar char="•"/>
              <a:defRPr/>
            </a:pPr>
            <a:endParaRPr lang="de-CH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CA2079-D5E3-F167-9190-4054705D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35666" y="7197725"/>
            <a:ext cx="1087649" cy="179388"/>
          </a:xfrm>
        </p:spPr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30.09.24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582BCB8D-DDB3-0727-3138-EA8ECE86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000" y="7197725"/>
            <a:ext cx="9409666" cy="179388"/>
          </a:xfrm>
        </p:spPr>
        <p:txBody>
          <a:bodyPr/>
          <a:lstStyle/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Foliennummernplatzhalter 3">
            <a:extLst>
              <a:ext uri="{FF2B5EF4-FFF2-40B4-BE49-F238E27FC236}">
                <a16:creationId xmlns:a16="http://schemas.microsoft.com/office/drawing/2014/main" id="{A7F76868-EDD6-C232-15CF-DA346519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3314" y="7197725"/>
            <a:ext cx="1085654" cy="179388"/>
          </a:xfrm>
        </p:spPr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16</a:t>
            </a:fld>
            <a:endParaRPr lang="de-CH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A3769B-CA33-DDE7-0DD4-4E77A32C3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3563" y="2700511"/>
            <a:ext cx="4669904" cy="9351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986535-B1B1-DFED-3339-8C4CD50195B5}"/>
              </a:ext>
            </a:extLst>
          </p:cNvPr>
          <p:cNvSpPr txBox="1"/>
          <p:nvPr/>
        </p:nvSpPr>
        <p:spPr>
          <a:xfrm>
            <a:off x="7512552" y="3703915"/>
            <a:ext cx="100811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CH" sz="700" dirty="0"/>
              <a:t>Wikipedia</a:t>
            </a:r>
            <a:endParaRPr lang="LID4096" sz="700" dirty="0"/>
          </a:p>
        </p:txBody>
      </p:sp>
    </p:spTree>
    <p:extLst>
      <p:ext uri="{BB962C8B-B14F-4D97-AF65-F5344CB8AC3E}">
        <p14:creationId xmlns:p14="http://schemas.microsoft.com/office/powerpoint/2010/main" val="341450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899E6AC-C84A-B747-8F49-1E12FB9C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30.09.24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A5A08B8-42E8-E24E-A1E3-A6E5F63B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8E6EB07-AEF9-2947-83FF-79AAF1A8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2B438C5-78D3-BA45-8598-54344CD48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 im OSI Modell befinden wir uns</a:t>
            </a:r>
          </a:p>
        </p:txBody>
      </p:sp>
      <p:sp>
        <p:nvSpPr>
          <p:cNvPr id="11" name="Textplatzhalter 5">
            <a:extLst>
              <a:ext uri="{FF2B5EF4-FFF2-40B4-BE49-F238E27FC236}">
                <a16:creationId xmlns:a16="http://schemas.microsoft.com/office/drawing/2014/main" id="{40E51109-78B8-DC31-CD04-565EFBC8B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682" y="1510667"/>
            <a:ext cx="11635441" cy="4968751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de-DE" dirty="0"/>
              <a:t>Die Sicherungsschicht (L2) regelt den Zugriff auf das lokale Netzwerk und die Kommunikation zwischen den NICs (Network Interface Cards). Sie bietet diesen Service dem Layer 3 an, welcher sich Kommunikation zwischen lokalen Netzwerken kümmert.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30D3D55-8C0A-FC85-8D69-770ABED47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955" y="2769563"/>
            <a:ext cx="8377659" cy="385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E5FF4EB7-317A-7B24-F04B-1C2ED43D02FB}"/>
              </a:ext>
            </a:extLst>
          </p:cNvPr>
          <p:cNvSpPr/>
          <p:nvPr/>
        </p:nvSpPr>
        <p:spPr bwMode="auto">
          <a:xfrm rot="10800000">
            <a:off x="10165941" y="4857795"/>
            <a:ext cx="1800200" cy="576065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6EC18EB-C217-E48D-5350-2AB95B4B2CB0}"/>
              </a:ext>
            </a:extLst>
          </p:cNvPr>
          <p:cNvSpPr/>
          <p:nvPr/>
        </p:nvSpPr>
        <p:spPr bwMode="auto">
          <a:xfrm>
            <a:off x="552858" y="4929803"/>
            <a:ext cx="1800200" cy="576065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805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6B9F309E-387E-C88F-E168-BEDB19235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999" y="900113"/>
            <a:ext cx="11582969" cy="361950"/>
          </a:xfrm>
        </p:spPr>
        <p:txBody>
          <a:bodyPr/>
          <a:lstStyle/>
          <a:p>
            <a:pPr>
              <a:defRPr/>
            </a:pPr>
            <a:r>
              <a:rPr lang="de-CH" dirty="0"/>
              <a:t>Aufgaben der Netzwerkschicht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9F0A2-7FEA-A0A3-4732-A14F011FC3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de-CH" sz="2000" dirty="0"/>
              <a:t>Adressierung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de-CH" sz="2000" dirty="0"/>
              <a:t>Kapselung in Senderichtung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de-CH" sz="2000" dirty="0"/>
              <a:t>Wegleitung «Routing» durch viele Netze hindurch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de-CH" sz="2000" dirty="0" err="1"/>
              <a:t>Entkapselung</a:t>
            </a:r>
            <a:r>
              <a:rPr lang="de-CH" sz="2000" dirty="0"/>
              <a:t> beim Empfang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de-CH" sz="2000" dirty="0"/>
              <a:t>Fehlerbehandlung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CA2079-D5E3-F167-9190-4054705D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35666" y="7197725"/>
            <a:ext cx="1087649" cy="179388"/>
          </a:xfrm>
        </p:spPr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30.09.24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582BCB8D-DDB3-0727-3138-EA8ECE86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000" y="7197725"/>
            <a:ext cx="9409666" cy="179388"/>
          </a:xfrm>
        </p:spPr>
        <p:txBody>
          <a:bodyPr/>
          <a:lstStyle/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Foliennummernplatzhalter 3">
            <a:extLst>
              <a:ext uri="{FF2B5EF4-FFF2-40B4-BE49-F238E27FC236}">
                <a16:creationId xmlns:a16="http://schemas.microsoft.com/office/drawing/2014/main" id="{A7F76868-EDD6-C232-15CF-DA346519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3314" y="7197725"/>
            <a:ext cx="1085654" cy="179388"/>
          </a:xfrm>
        </p:spPr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3</a:t>
            </a:fld>
            <a:endParaRPr lang="de-CH">
              <a:solidFill>
                <a:srgbClr val="000000"/>
              </a:solidFill>
            </a:endParaRPr>
          </a:p>
        </p:txBody>
      </p:sp>
      <p:pic>
        <p:nvPicPr>
          <p:cNvPr id="6" name="Grafik 1">
            <a:extLst>
              <a:ext uri="{FF2B5EF4-FFF2-40B4-BE49-F238E27FC236}">
                <a16:creationId xmlns:a16="http://schemas.microsoft.com/office/drawing/2014/main" id="{AF858813-DE87-55C6-EA11-8C1AE5837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563" y="1620391"/>
            <a:ext cx="5100608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CE75B33F-52E6-E1CE-3F2F-9788693BAC67}"/>
              </a:ext>
            </a:extLst>
          </p:cNvPr>
          <p:cNvSpPr/>
          <p:nvPr/>
        </p:nvSpPr>
        <p:spPr bwMode="auto">
          <a:xfrm>
            <a:off x="4705251" y="2268463"/>
            <a:ext cx="2664296" cy="216024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14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6B9F309E-387E-C88F-E168-BEDB19235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999" y="900113"/>
            <a:ext cx="11582969" cy="361950"/>
          </a:xfrm>
        </p:spPr>
        <p:txBody>
          <a:bodyPr/>
          <a:lstStyle/>
          <a:p>
            <a:pPr>
              <a:defRPr/>
            </a:pPr>
            <a:r>
              <a:rPr lang="de-CH" dirty="0"/>
              <a:t>Protokolle der Schicht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9F0A2-7FEA-A0A3-4732-A14F011FC3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de-CH" dirty="0"/>
              <a:t>IPv4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de-CH" dirty="0"/>
              <a:t>IPv6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de-CH" dirty="0"/>
              <a:t>IPX (Novell)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de-CH" dirty="0" err="1"/>
              <a:t>AppleTalk</a:t>
            </a:r>
            <a:endParaRPr lang="de-CH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de-CH" dirty="0"/>
              <a:t>CLNS (</a:t>
            </a:r>
            <a:r>
              <a:rPr lang="de-CH" dirty="0" err="1"/>
              <a:t>connectionless</a:t>
            </a:r>
            <a:r>
              <a:rPr lang="de-CH" dirty="0"/>
              <a:t> network </a:t>
            </a:r>
            <a:r>
              <a:rPr lang="de-CH" dirty="0" err="1"/>
              <a:t>services</a:t>
            </a:r>
            <a:r>
              <a:rPr lang="de-CH" dirty="0"/>
              <a:t>, das ISO-Protokoll, Telekommunikationsnetze)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de-CH" dirty="0"/>
          </a:p>
          <a:p>
            <a:pPr>
              <a:defRPr/>
            </a:pPr>
            <a:r>
              <a:rPr lang="de-CH" dirty="0"/>
              <a:t>Weitere Protokolle auf der Schicht 3: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de-CH" dirty="0"/>
              <a:t>ICMP (Meldungen auf der Schicht 3 für Fehler und Test)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de-CH" dirty="0"/>
              <a:t>OSPF (dynamisches Routing Protokoll)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CA2079-D5E3-F167-9190-4054705D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35666" y="7197725"/>
            <a:ext cx="1087649" cy="179388"/>
          </a:xfrm>
        </p:spPr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30.09.24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582BCB8D-DDB3-0727-3138-EA8ECE86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000" y="7197725"/>
            <a:ext cx="9409666" cy="179388"/>
          </a:xfrm>
        </p:spPr>
        <p:txBody>
          <a:bodyPr/>
          <a:lstStyle/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Foliennummernplatzhalter 3">
            <a:extLst>
              <a:ext uri="{FF2B5EF4-FFF2-40B4-BE49-F238E27FC236}">
                <a16:creationId xmlns:a16="http://schemas.microsoft.com/office/drawing/2014/main" id="{A7F76868-EDD6-C232-15CF-DA346519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3314" y="7197725"/>
            <a:ext cx="1085654" cy="179388"/>
          </a:xfrm>
        </p:spPr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4</a:t>
            </a:fld>
            <a:endParaRPr lang="de-CH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476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6B9F309E-387E-C88F-E168-BEDB19235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999" y="900113"/>
            <a:ext cx="11582969" cy="361950"/>
          </a:xfrm>
        </p:spPr>
        <p:txBody>
          <a:bodyPr/>
          <a:lstStyle/>
          <a:p>
            <a:r>
              <a:rPr lang="de-CH" altLang="en-US" sz="2000" dirty="0"/>
              <a:t>Abarbeitung des Protocol Stacks in den verschiedenen Netzelementen</a:t>
            </a:r>
            <a:endParaRPr lang="en-US" alt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9F0A2-7FEA-A0A3-4732-A14F011FC3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de-CH" dirty="0"/>
              <a:t>Abhängig vom Layer auf welchem das Gerät operiert, schaut es sich mehr oder weniger </a:t>
            </a:r>
            <a:r>
              <a:rPr lang="de-CH" dirty="0" err="1"/>
              <a:t>Layers</a:t>
            </a:r>
            <a:r>
              <a:rPr lang="de-CH" dirty="0"/>
              <a:t> des Datenpakets an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CA2079-D5E3-F167-9190-4054705D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35666" y="7197725"/>
            <a:ext cx="1087649" cy="179388"/>
          </a:xfrm>
        </p:spPr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30.09.24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582BCB8D-DDB3-0727-3138-EA8ECE86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000" y="7197725"/>
            <a:ext cx="9409666" cy="179388"/>
          </a:xfrm>
        </p:spPr>
        <p:txBody>
          <a:bodyPr/>
          <a:lstStyle/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Foliennummernplatzhalter 3">
            <a:extLst>
              <a:ext uri="{FF2B5EF4-FFF2-40B4-BE49-F238E27FC236}">
                <a16:creationId xmlns:a16="http://schemas.microsoft.com/office/drawing/2014/main" id="{A7F76868-EDD6-C232-15CF-DA346519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3314" y="7197725"/>
            <a:ext cx="1085654" cy="179388"/>
          </a:xfrm>
        </p:spPr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5</a:t>
            </a:fld>
            <a:endParaRPr lang="de-CH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229C4B-C104-6390-D2C6-BA451C0AD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425" y="2584122"/>
            <a:ext cx="68961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8">
            <a:extLst>
              <a:ext uri="{FF2B5EF4-FFF2-40B4-BE49-F238E27FC236}">
                <a16:creationId xmlns:a16="http://schemas.microsoft.com/office/drawing/2014/main" id="{0E82956A-291F-04E2-32A2-D787AD8BF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763" y="4247822"/>
            <a:ext cx="6061075" cy="24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2616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0454B1B5-E669-AF49-A0AE-547CF39A83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IP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61C48B-8549-4440-91D4-88E0DE6135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248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6B9F309E-387E-C88F-E168-BEDB19235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999" y="900113"/>
            <a:ext cx="11582969" cy="361950"/>
          </a:xfrm>
        </p:spPr>
        <p:txBody>
          <a:bodyPr/>
          <a:lstStyle/>
          <a:p>
            <a:r>
              <a:rPr lang="de-CH" altLang="de-DE" dirty="0"/>
              <a:t>Charakteristika des IP Protokolls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9F0A2-7FEA-A0A3-4732-A14F011FC3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de-CH" b="1" dirty="0"/>
              <a:t>verbindungslos</a:t>
            </a:r>
            <a:r>
              <a:rPr lang="de-CH" dirty="0"/>
              <a:t>: Es werden IP-Pakete bei der Quelle los gesandt, ohne dass das Ziel davon weiss. </a:t>
            </a:r>
            <a:br>
              <a:rPr lang="de-CH" dirty="0"/>
            </a:br>
            <a:r>
              <a:rPr lang="de-CH" sz="1600" dirty="0">
                <a:solidFill>
                  <a:srgbClr val="FF0000"/>
                </a:solidFill>
              </a:rPr>
              <a:t>Erinnere dich: Höhere Layer verlassen sich auf die unteren Layer –Protokolle des Layer 1 (bei Ethernet auch Teile von L2) befassen sich mit der physischen Übertragung von Paketen!)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de-CH" b="1" dirty="0" err="1"/>
              <a:t>best</a:t>
            </a:r>
            <a:r>
              <a:rPr lang="de-CH" b="1" dirty="0"/>
              <a:t> </a:t>
            </a:r>
            <a:r>
              <a:rPr lang="de-CH" b="1" dirty="0" err="1"/>
              <a:t>effort</a:t>
            </a:r>
            <a:r>
              <a:rPr lang="de-CH" dirty="0"/>
              <a:t>: Das Netz leitet soviel Pakete weiter, wie gerade möglich. Bei Überlauf werden Pakete weggeworfen.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de-CH" dirty="0"/>
              <a:t>„</a:t>
            </a:r>
            <a:r>
              <a:rPr lang="de-CH" b="1" dirty="0"/>
              <a:t>Media </a:t>
            </a:r>
            <a:r>
              <a:rPr lang="de-CH" b="1" dirty="0" err="1"/>
              <a:t>independent</a:t>
            </a:r>
            <a:r>
              <a:rPr lang="de-CH" dirty="0"/>
              <a:t>“: Das Protokoll läuft über allen möglichen Schicht 2 Protokollen (Ethernet, </a:t>
            </a:r>
            <a:r>
              <a:rPr lang="de-CH" dirty="0" err="1"/>
              <a:t>TokenRing</a:t>
            </a:r>
            <a:r>
              <a:rPr lang="de-CH" dirty="0"/>
              <a:t>, PPP, ATM, HDLC, Frame Relay u.a.) und Schicht 1 Medien (Glas, Kupfer, Luft).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CA2079-D5E3-F167-9190-4054705D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35666" y="7197725"/>
            <a:ext cx="1087649" cy="179388"/>
          </a:xfrm>
        </p:spPr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30.09.24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582BCB8D-DDB3-0727-3138-EA8ECE86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000" y="7197725"/>
            <a:ext cx="9409666" cy="179388"/>
          </a:xfrm>
        </p:spPr>
        <p:txBody>
          <a:bodyPr/>
          <a:lstStyle/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Foliennummernplatzhalter 3">
            <a:extLst>
              <a:ext uri="{FF2B5EF4-FFF2-40B4-BE49-F238E27FC236}">
                <a16:creationId xmlns:a16="http://schemas.microsoft.com/office/drawing/2014/main" id="{A7F76868-EDD6-C232-15CF-DA346519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3314" y="7197725"/>
            <a:ext cx="1085654" cy="179388"/>
          </a:xfrm>
        </p:spPr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7</a:t>
            </a:fld>
            <a:endParaRPr lang="de-CH">
              <a:solidFill>
                <a:srgbClr val="000000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97A98F0-3420-30A4-B228-E54B90DC8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889" y="4873802"/>
            <a:ext cx="3055188" cy="2055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1726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6B9F309E-387E-C88F-E168-BEDB19235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999" y="900113"/>
            <a:ext cx="11582969" cy="361950"/>
          </a:xfrm>
        </p:spPr>
        <p:txBody>
          <a:bodyPr/>
          <a:lstStyle/>
          <a:p>
            <a:r>
              <a:rPr lang="de-DE" altLang="de-DE" dirty="0"/>
              <a:t>IPv4 ist in RFC 791 definiert. </a:t>
            </a:r>
            <a:endParaRPr lang="de-CH" alt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9F0A2-7FEA-A0A3-4732-A14F011FC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7996" y="1692399"/>
            <a:ext cx="6153520" cy="4968751"/>
          </a:xfrm>
        </p:spPr>
        <p:txBody>
          <a:bodyPr/>
          <a:lstStyle/>
          <a:p>
            <a:pPr>
              <a:defRPr/>
            </a:pPr>
            <a:r>
              <a:rPr lang="de-DE" altLang="de-DE" sz="2000" dirty="0">
                <a:hlinkClick r:id="rId2"/>
              </a:rPr>
              <a:t>https://datatracker.ietf.org/doc/html/rfc791#section-3.1</a:t>
            </a:r>
            <a:endParaRPr lang="de-DE" altLang="de-DE" sz="20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de-CH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CA2079-D5E3-F167-9190-4054705D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35666" y="7197725"/>
            <a:ext cx="1087649" cy="179388"/>
          </a:xfrm>
        </p:spPr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30.09.24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582BCB8D-DDB3-0727-3138-EA8ECE86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000" y="7197725"/>
            <a:ext cx="9409666" cy="179388"/>
          </a:xfrm>
        </p:spPr>
        <p:txBody>
          <a:bodyPr/>
          <a:lstStyle/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Foliennummernplatzhalter 3">
            <a:extLst>
              <a:ext uri="{FF2B5EF4-FFF2-40B4-BE49-F238E27FC236}">
                <a16:creationId xmlns:a16="http://schemas.microsoft.com/office/drawing/2014/main" id="{A7F76868-EDD6-C232-15CF-DA346519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3314" y="7197725"/>
            <a:ext cx="1085654" cy="179388"/>
          </a:xfrm>
        </p:spPr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8</a:t>
            </a:fld>
            <a:endParaRPr lang="de-CH">
              <a:solidFill>
                <a:srgbClr val="000000"/>
              </a:solidFill>
            </a:endParaRPr>
          </a:p>
        </p:txBody>
      </p:sp>
      <p:pic>
        <p:nvPicPr>
          <p:cNvPr id="7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FFBDC7C1-B5C1-F3A7-A3F2-E88B2AE54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27" y="2268463"/>
            <a:ext cx="6280150" cy="349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C54388-0372-FC91-83E2-42B171A4D8E6}"/>
              </a:ext>
            </a:extLst>
          </p:cNvPr>
          <p:cNvSpPr txBox="1"/>
          <p:nvPr/>
        </p:nvSpPr>
        <p:spPr>
          <a:xfrm>
            <a:off x="7513563" y="1476375"/>
            <a:ext cx="568863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e-DE" altLang="de-DE" sz="2000" dirty="0"/>
              <a:t>Version: 4 oder 6</a:t>
            </a:r>
          </a:p>
          <a:p>
            <a:pPr marL="342900" indent="-3429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e-DE" altLang="de-DE" sz="2000" dirty="0"/>
              <a:t>IHL: Header Länge</a:t>
            </a:r>
          </a:p>
          <a:p>
            <a:pPr marL="342900" indent="-3429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e-DE" altLang="de-DE" sz="2000" dirty="0"/>
              <a:t>Type </a:t>
            </a:r>
            <a:r>
              <a:rPr lang="de-DE" altLang="de-DE" sz="2000" dirty="0" err="1"/>
              <a:t>of</a:t>
            </a:r>
            <a:r>
              <a:rPr lang="de-DE" altLang="de-DE" sz="2000" dirty="0"/>
              <a:t> Service: </a:t>
            </a:r>
            <a:r>
              <a:rPr lang="de-DE" altLang="de-DE" sz="2000" dirty="0" err="1"/>
              <a:t>CoS</a:t>
            </a:r>
            <a:r>
              <a:rPr lang="de-DE" altLang="de-DE" sz="2000" dirty="0"/>
              <a:t>-Markierung</a:t>
            </a:r>
          </a:p>
          <a:p>
            <a:pPr marL="342900" indent="-3429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e-DE" altLang="de-DE" sz="2000" dirty="0"/>
              <a:t>Total </a:t>
            </a:r>
            <a:r>
              <a:rPr lang="de-DE" altLang="de-DE" sz="2000" dirty="0" err="1"/>
              <a:t>length</a:t>
            </a:r>
            <a:r>
              <a:rPr lang="de-DE" altLang="de-DE" sz="2000" dirty="0"/>
              <a:t>: Gesamtlänge des Pakets inkl. Header</a:t>
            </a:r>
          </a:p>
          <a:p>
            <a:pPr marL="342900" indent="-3429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e-DE" altLang="de-DE" sz="2000" dirty="0" err="1"/>
              <a:t>Identification</a:t>
            </a:r>
            <a:r>
              <a:rPr lang="de-DE" altLang="de-DE" sz="2000" dirty="0"/>
              <a:t>: Hilft beim Zusammensetzen fragmentierter Pakete</a:t>
            </a:r>
          </a:p>
          <a:p>
            <a:pPr marL="342900" indent="-3429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e-DE" altLang="de-DE" sz="2000" dirty="0"/>
              <a:t>Flags: zur Fragmentierung</a:t>
            </a:r>
          </a:p>
          <a:p>
            <a:pPr marL="342900" indent="-3429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e-DE" altLang="de-DE" sz="2000" dirty="0"/>
              <a:t>Fragment Offset: Position im fragmentierten Paket</a:t>
            </a:r>
          </a:p>
          <a:p>
            <a:pPr marL="342900" indent="-3429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e-DE" altLang="de-DE" sz="2000" dirty="0"/>
              <a:t>Time </a:t>
            </a:r>
            <a:r>
              <a:rPr lang="de-DE" altLang="de-DE" sz="2000" dirty="0" err="1"/>
              <a:t>to</a:t>
            </a:r>
            <a:r>
              <a:rPr lang="de-DE" altLang="de-DE" sz="2000" dirty="0"/>
              <a:t> Live: Maximale Anzahl Router, die traversiert werden können</a:t>
            </a:r>
          </a:p>
          <a:p>
            <a:pPr marL="342900" indent="-3429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e-DE" altLang="de-DE" sz="2000" dirty="0"/>
              <a:t>Protocol: Typ des nachfolgenden Headers (</a:t>
            </a:r>
            <a:r>
              <a:rPr lang="de-DE" altLang="de-DE" sz="2000" dirty="0" err="1"/>
              <a:t>Bsp</a:t>
            </a:r>
            <a:r>
              <a:rPr lang="de-DE" altLang="de-DE" sz="2000" dirty="0"/>
              <a:t> TCP)</a:t>
            </a:r>
          </a:p>
          <a:p>
            <a:pPr marL="342900" indent="-3429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de-DE" altLang="de-DE" sz="2000" dirty="0"/>
              <a:t>Header </a:t>
            </a:r>
            <a:r>
              <a:rPr lang="de-DE" altLang="de-DE" sz="2000" dirty="0" err="1"/>
              <a:t>Checksum</a:t>
            </a:r>
            <a:r>
              <a:rPr lang="de-DE" altLang="de-DE" sz="2000" dirty="0"/>
              <a:t>: Fehlererkennung </a:t>
            </a:r>
          </a:p>
        </p:txBody>
      </p:sp>
    </p:spTree>
    <p:extLst>
      <p:ext uri="{BB962C8B-B14F-4D97-AF65-F5344CB8AC3E}">
        <p14:creationId xmlns:p14="http://schemas.microsoft.com/office/powerpoint/2010/main" val="456599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6B9F309E-387E-C88F-E168-BEDB19235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IPv6 ist in RFC 8200 definiert</a:t>
            </a:r>
            <a:endParaRPr lang="de-CH" alt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9F0A2-7FEA-A0A3-4732-A14F011FC3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sz="2000" dirty="0">
                <a:hlinkClick r:id="rId2"/>
              </a:rPr>
              <a:t>https://datatracker.ietf.org/doc/html/rfc8200#section-3</a:t>
            </a:r>
            <a:endParaRPr lang="de-DE" altLang="de-DE" sz="200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CA2079-D5E3-F167-9190-4054705D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35666" y="7197725"/>
            <a:ext cx="1087649" cy="179388"/>
          </a:xfrm>
        </p:spPr>
        <p:txBody>
          <a:bodyPr/>
          <a:lstStyle/>
          <a:p>
            <a:fld id="{5E48492E-72D1-4785-9351-8AE1E40FBA2D}" type="datetime1">
              <a:rPr lang="de-CH" smtClean="0">
                <a:solidFill>
                  <a:srgbClr val="000000"/>
                </a:solidFill>
              </a:rPr>
              <a:t>30.09.24</a:t>
            </a:fld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582BCB8D-DDB3-0727-3138-EA8ECE86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000" y="7197725"/>
            <a:ext cx="9409666" cy="179388"/>
          </a:xfrm>
        </p:spPr>
        <p:txBody>
          <a:bodyPr/>
          <a:lstStyle/>
          <a:p>
            <a:r>
              <a:rPr lang="de-CH" dirty="0"/>
              <a:t>Datennetze (dnet1)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5" name="Foliennummernplatzhalter 3">
            <a:extLst>
              <a:ext uri="{FF2B5EF4-FFF2-40B4-BE49-F238E27FC236}">
                <a16:creationId xmlns:a16="http://schemas.microsoft.com/office/drawing/2014/main" id="{A7F76868-EDD6-C232-15CF-DA346519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3314" y="7197725"/>
            <a:ext cx="1085654" cy="179388"/>
          </a:xfrm>
        </p:spPr>
        <p:txBody>
          <a:bodyPr/>
          <a:lstStyle/>
          <a:p>
            <a:fld id="{351188DD-6605-4EF4-9E67-B567F731CE68}" type="slidenum">
              <a:rPr lang="de-CH" smtClean="0">
                <a:solidFill>
                  <a:srgbClr val="000000"/>
                </a:solidFill>
              </a:rPr>
              <a:pPr/>
              <a:t>9</a:t>
            </a:fld>
            <a:endParaRPr lang="de-CH">
              <a:solidFill>
                <a:srgbClr val="000000"/>
              </a:solidFill>
            </a:endParaRPr>
          </a:p>
        </p:txBody>
      </p:sp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1F1A97EF-9EED-6EC9-FE7F-102401A37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58" y="2772519"/>
            <a:ext cx="626427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04405BF1-2C05-5DBC-350F-B258910BBD0F}"/>
              </a:ext>
            </a:extLst>
          </p:cNvPr>
          <p:cNvSpPr txBox="1"/>
          <p:nvPr/>
        </p:nvSpPr>
        <p:spPr>
          <a:xfrm>
            <a:off x="7585571" y="2551622"/>
            <a:ext cx="5585064" cy="4109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de-DE" sz="1600" dirty="0"/>
              <a:t>Version: 4 oder 6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de-DE" sz="1600" dirty="0"/>
              <a:t>Traffic Class: Entspricht IPv4 Type </a:t>
            </a:r>
            <a:r>
              <a:rPr lang="de-DE" sz="1600" dirty="0" err="1"/>
              <a:t>of</a:t>
            </a:r>
            <a:r>
              <a:rPr lang="de-DE" sz="1600" dirty="0"/>
              <a:t> Service (Priorität)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de-DE" sz="1600" dirty="0"/>
              <a:t>Flow Label: Markiert Verkehrsflüsse (z.B. eine TCP-Verbindung); Potentiell hilfreich bei </a:t>
            </a:r>
            <a:r>
              <a:rPr lang="de-DE" sz="1600" dirty="0" err="1"/>
              <a:t>routing</a:t>
            </a:r>
            <a:r>
              <a:rPr lang="de-DE" sz="1600" dirty="0"/>
              <a:t>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de-DE" sz="1600" dirty="0"/>
              <a:t>Payload </a:t>
            </a:r>
            <a:r>
              <a:rPr lang="de-DE" sz="1600" dirty="0" err="1"/>
              <a:t>Length</a:t>
            </a:r>
            <a:r>
              <a:rPr lang="de-DE" sz="1600" dirty="0"/>
              <a:t>: Die Länge der Nutzlast ohne IPv6-Header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de-DE" sz="1600" dirty="0"/>
              <a:t>Next Header: Typ des nächsten Headers (Protocol bei IPv4)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de-DE" sz="1600" dirty="0"/>
              <a:t>Hop Limit: Maximale Anzahl Router, die traversiert werden können (TTL bei IPv4)</a:t>
            </a:r>
          </a:p>
          <a:p>
            <a:pPr algn="l">
              <a:lnSpc>
                <a:spcPct val="150000"/>
              </a:lnSpc>
              <a:defRPr/>
            </a:pPr>
            <a:r>
              <a:rPr lang="de-DE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8066687"/>
      </p:ext>
    </p:extLst>
  </p:cSld>
  <p:clrMapOvr>
    <a:masterClrMapping/>
  </p:clrMapOvr>
</p:sld>
</file>

<file path=ppt/theme/theme1.xml><?xml version="1.0" encoding="utf-8"?>
<a:theme xmlns:a="http://schemas.openxmlformats.org/drawingml/2006/main" name="APS-PP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HT-PP.potx" id="{EAF4ED23-7C23-451B-B7AB-FFB3DC93DE2B}" vid="{D702CD35-F07D-4B39-9B4F-C033B8036431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prache xmlns="69e60002-4b69-4aad-9e3a-e3a9db2b0f4f">Deutsch</Sprache>
    <Format xmlns="69e60002-4b69-4aad-9e3a-e3a9db2b0f4f" xsi:nil="true"/>
    <Organisation_x0020__x002f__x0020_Hochschule xmlns="69e60002-4b69-4aad-9e3a-e3a9db2b0f4f">HT</Organisation_x0020__x002f__x0020_Hochschule>
    <Vorlage xmlns="69e60002-4b69-4aad-9e3a-e3a9db2b0f4f">Power Point</Vorlag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C764BFD121A654BAFEE3F0D30D09696" ma:contentTypeVersion="4" ma:contentTypeDescription="Ein neues Dokument erstellen." ma:contentTypeScope="" ma:versionID="f0b21a448d18db25e00af343419af742">
  <xsd:schema xmlns:xsd="http://www.w3.org/2001/XMLSchema" xmlns:xs="http://www.w3.org/2001/XMLSchema" xmlns:p="http://schemas.microsoft.com/office/2006/metadata/properties" xmlns:ns2="69e60002-4b69-4aad-9e3a-e3a9db2b0f4f" targetNamespace="http://schemas.microsoft.com/office/2006/metadata/properties" ma:root="true" ma:fieldsID="a976930b042ac8693047c70f2498f757" ns2:_="">
    <xsd:import namespace="69e60002-4b69-4aad-9e3a-e3a9db2b0f4f"/>
    <xsd:element name="properties">
      <xsd:complexType>
        <xsd:sequence>
          <xsd:element name="documentManagement">
            <xsd:complexType>
              <xsd:all>
                <xsd:element ref="ns2:Vorlage"/>
                <xsd:element ref="ns2:Sprache" minOccurs="0"/>
                <xsd:element ref="ns2:Format" minOccurs="0"/>
                <xsd:element ref="ns2:Organisation_x0020__x002f__x0020_Hochschul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e60002-4b69-4aad-9e3a-e3a9db2b0f4f" elementFormDefault="qualified">
    <xsd:import namespace="http://schemas.microsoft.com/office/2006/documentManagement/types"/>
    <xsd:import namespace="http://schemas.microsoft.com/office/infopath/2007/PartnerControls"/>
    <xsd:element name="Vorlage" ma:index="8" ma:displayName="Vorlagetyp" ma:format="Dropdown" ma:internalName="Vorlage">
      <xsd:simpleType>
        <xsd:restriction base="dms:Choice">
          <xsd:enumeration value="Brief"/>
          <xsd:enumeration value="Bericht"/>
          <xsd:enumeration value="A4-Sitzungseinladung"/>
          <xsd:enumeration value="A4-Sitzungsprotokoll"/>
          <xsd:enumeration value="Führungsdokument"/>
          <xsd:enumeration value="Power Point"/>
          <xsd:enumeration value="Aktennotiz"/>
          <xsd:enumeration value="Direktionsgeschäft"/>
          <xsd:enumeration value="Normal-Vorlage (leeres Dokument)"/>
          <xsd:enumeration value="E-Mail-Signatur"/>
        </xsd:restriction>
      </xsd:simpleType>
    </xsd:element>
    <xsd:element name="Sprache" ma:index="9" nillable="true" ma:displayName="Sprache" ma:format="Dropdown" ma:internalName="Sprache">
      <xsd:simpleType>
        <xsd:restriction base="dms:Choice">
          <xsd:enumeration value="Deutsch"/>
          <xsd:enumeration value="Englisch"/>
        </xsd:restriction>
      </xsd:simpleType>
    </xsd:element>
    <xsd:element name="Format" ma:index="10" nillable="true" ma:displayName="Format" ma:format="Dropdown" ma:internalName="Format">
      <xsd:simpleType>
        <xsd:restriction base="dms:Choice">
          <xsd:enumeration value="kurz"/>
          <xsd:enumeration value="lang"/>
        </xsd:restriction>
      </xsd:simpleType>
    </xsd:element>
    <xsd:element name="Organisation_x0020__x002f__x0020_Hochschule" ma:index="11" ma:displayName="Organisation / Hochschule" ma:format="Dropdown" ma:internalName="Organisation_x0020__x002f__x0020_Hochschule">
      <xsd:simpleType>
        <xsd:restriction base="dms:Choice">
          <xsd:enumeration value="FHNW"/>
          <xsd:enumeration value="APS"/>
          <xsd:enumeration value="HABG"/>
          <xsd:enumeration value="HGK"/>
          <xsd:enumeration value="HLS"/>
          <xsd:enumeration value="HSA"/>
          <xsd:enumeration value="HT"/>
          <xsd:enumeration value="HSW"/>
          <xsd:enumeration value="PH"/>
          <xsd:enumeration value="SE"/>
          <xsd:enumeration value="MHS"/>
          <xsd:enumeration value="HSM"/>
          <xsd:enumeration value="SCB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5CF186-4C7A-47A1-8ABD-057E3CB5073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EA6BA5-C545-4B86-82F9-D6652E8AFC76}">
  <ds:schemaRefs>
    <ds:schemaRef ds:uri="http://schemas.microsoft.com/office/2006/metadata/properties"/>
    <ds:schemaRef ds:uri="http://schemas.microsoft.com/office/infopath/2007/PartnerControls"/>
    <ds:schemaRef ds:uri="69e60002-4b69-4aad-9e3a-e3a9db2b0f4f"/>
  </ds:schemaRefs>
</ds:datastoreItem>
</file>

<file path=customXml/itemProps3.xml><?xml version="1.0" encoding="utf-8"?>
<ds:datastoreItem xmlns:ds="http://schemas.openxmlformats.org/officeDocument/2006/customXml" ds:itemID="{26A8442A-67F8-430D-8044-225D67DEAF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e60002-4b69-4aad-9e3a-e3a9db2b0f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738</Words>
  <Application>Microsoft Macintosh PowerPoint</Application>
  <PresentationFormat>Custom</PresentationFormat>
  <Paragraphs>117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APS-PP</vt:lpstr>
      <vt:lpstr>Modul Datennetze 1</vt:lpstr>
      <vt:lpstr>Wo im OSI Modell befinden wir uns</vt:lpstr>
      <vt:lpstr>Aufgaben der Netzwerkschicht</vt:lpstr>
      <vt:lpstr>Protokolle der Schicht 3:</vt:lpstr>
      <vt:lpstr>Abarbeitung des Protocol Stacks in den verschiedenen Netzelementen</vt:lpstr>
      <vt:lpstr>PowerPoint Presentation</vt:lpstr>
      <vt:lpstr>Charakteristika des IP Protokolls</vt:lpstr>
      <vt:lpstr>IPv4 ist in RFC 791 definiert. </vt:lpstr>
      <vt:lpstr>IPv6 ist in RFC 8200 definiert</vt:lpstr>
      <vt:lpstr>PowerPoint Presentation</vt:lpstr>
      <vt:lpstr>Problem – wie bekomme ich eine IPv4 Adresse?</vt:lpstr>
      <vt:lpstr>PowerPoint Presentation</vt:lpstr>
      <vt:lpstr>ICMP</vt:lpstr>
      <vt:lpstr>ICMP Type &amp; Code </vt:lpstr>
      <vt:lpstr>PowerPoint Presentation</vt:lpstr>
      <vt:lpstr>ICMP plus viele mehr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Gysi Martin, INI-DOS-BNC</dc:creator>
  <cp:lastModifiedBy>Andreas Dim</cp:lastModifiedBy>
  <cp:revision>14</cp:revision>
  <dcterms:created xsi:type="dcterms:W3CDTF">2022-02-13T09:36:10Z</dcterms:created>
  <dcterms:modified xsi:type="dcterms:W3CDTF">2024-09-30T15:40:33Z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0x010100AC764BFD121A654BAFEE3F0D30D09696</vt:lpwstr>
  </property>
  <property fmtid="{D5CDD505-2E9C-101B-9397-08002B2CF9AE}" pid="3" name="MSIP_Label_2e1fccfb-80ca-4fe1-a574-1516544edb53_Enabled">
    <vt:lpwstr>true</vt:lpwstr>
  </property>
  <property fmtid="{D5CDD505-2E9C-101B-9397-08002B2CF9AE}" pid="4" name="MSIP_Label_2e1fccfb-80ca-4fe1-a574-1516544edb53_SetDate">
    <vt:lpwstr>2022-02-13T09:36:10Z</vt:lpwstr>
  </property>
  <property fmtid="{D5CDD505-2E9C-101B-9397-08002B2CF9AE}" pid="5" name="MSIP_Label_2e1fccfb-80ca-4fe1-a574-1516544edb53_Method">
    <vt:lpwstr>Standard</vt:lpwstr>
  </property>
  <property fmtid="{D5CDD505-2E9C-101B-9397-08002B2CF9AE}" pid="6" name="MSIP_Label_2e1fccfb-80ca-4fe1-a574-1516544edb53_Name">
    <vt:lpwstr>C2 Internal</vt:lpwstr>
  </property>
  <property fmtid="{D5CDD505-2E9C-101B-9397-08002B2CF9AE}" pid="7" name="MSIP_Label_2e1fccfb-80ca-4fe1-a574-1516544edb53_SiteId">
    <vt:lpwstr>364e5b87-c1c7-420d-9bee-c35d19b557a1</vt:lpwstr>
  </property>
  <property fmtid="{D5CDD505-2E9C-101B-9397-08002B2CF9AE}" pid="8" name="MSIP_Label_2e1fccfb-80ca-4fe1-a574-1516544edb53_ActionId">
    <vt:lpwstr>d4011842-2790-4717-a841-e1420f6cc95f</vt:lpwstr>
  </property>
  <property fmtid="{D5CDD505-2E9C-101B-9397-08002B2CF9AE}" pid="9" name="MSIP_Label_2e1fccfb-80ca-4fe1-a574-1516544edb53_ContentBits">
    <vt:lpwstr>0</vt:lpwstr>
  </property>
</Properties>
</file>