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4" r:id="rId8"/>
    <p:sldId id="265" r:id="rId9"/>
    <p:sldId id="267" r:id="rId10"/>
    <p:sldId id="266" r:id="rId11"/>
    <p:sldId id="268" r:id="rId12"/>
    <p:sldId id="282" r:id="rId13"/>
    <p:sldId id="269" r:id="rId14"/>
    <p:sldId id="277" r:id="rId15"/>
    <p:sldId id="279" r:id="rId16"/>
    <p:sldId id="278" r:id="rId17"/>
    <p:sldId id="276" r:id="rId18"/>
    <p:sldId id="280" r:id="rId19"/>
    <p:sldId id="261" r:id="rId20"/>
    <p:sldId id="262" r:id="rId21"/>
    <p:sldId id="272" r:id="rId22"/>
    <p:sldId id="273" r:id="rId23"/>
    <p:sldId id="274" r:id="rId24"/>
    <p:sldId id="275" r:id="rId25"/>
    <p:sldId id="263" r:id="rId26"/>
    <p:sldId id="26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AC66C-7301-48F4-9A56-F2EDEAA3418A}" v="3" dt="2019-08-11T16:11:57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a Farhand" userId="255e58310a6a5402" providerId="LiveId" clId="{DE5AC66C-7301-48F4-9A56-F2EDEAA3418A}"/>
    <pc:docChg chg="modSld">
      <pc:chgData name="Neda Farhand" userId="255e58310a6a5402" providerId="LiveId" clId="{DE5AC66C-7301-48F4-9A56-F2EDEAA3418A}" dt="2019-08-11T16:11:57.770" v="2" actId="20577"/>
      <pc:docMkLst>
        <pc:docMk/>
      </pc:docMkLst>
      <pc:sldChg chg="addSp modSp">
        <pc:chgData name="Neda Farhand" userId="255e58310a6a5402" providerId="LiveId" clId="{DE5AC66C-7301-48F4-9A56-F2EDEAA3418A}" dt="2019-08-11T16:11:57.770" v="2" actId="20577"/>
        <pc:sldMkLst>
          <pc:docMk/>
          <pc:sldMk cId="2223588619" sldId="264"/>
        </pc:sldMkLst>
        <pc:spChg chg="add mod">
          <ac:chgData name="Neda Farhand" userId="255e58310a6a5402" providerId="LiveId" clId="{DE5AC66C-7301-48F4-9A56-F2EDEAA3418A}" dt="2019-08-11T16:11:57.770" v="2" actId="20577"/>
          <ac:spMkLst>
            <pc:docMk/>
            <pc:sldMk cId="2223588619" sldId="264"/>
            <ac:spMk id="2" creationId="{8D6564F4-F867-45E8-ABC5-4383F901182F}"/>
          </ac:spMkLst>
        </pc:spChg>
      </pc:sldChg>
    </pc:docChg>
  </pc:docChgLst>
  <pc:docChgLst>
    <pc:chgData name="Neda Farhand" userId="255e58310a6a5402" providerId="LiveId" clId="{5310047E-5AD4-40BE-8A86-FBD1206783E7}"/>
    <pc:docChg chg="undo custSel addSld delSld modSld">
      <pc:chgData name="Neda Farhand" userId="255e58310a6a5402" providerId="LiveId" clId="{5310047E-5AD4-40BE-8A86-FBD1206783E7}" dt="2019-06-05T22:34:20.325" v="3818" actId="20577"/>
      <pc:docMkLst>
        <pc:docMk/>
      </pc:docMkLst>
      <pc:sldChg chg="modSp">
        <pc:chgData name="Neda Farhand" userId="255e58310a6a5402" providerId="LiveId" clId="{5310047E-5AD4-40BE-8A86-FBD1206783E7}" dt="2019-05-27T19:58:51.980" v="68" actId="20577"/>
        <pc:sldMkLst>
          <pc:docMk/>
          <pc:sldMk cId="372308377" sldId="256"/>
        </pc:sldMkLst>
        <pc:spChg chg="mod">
          <ac:chgData name="Neda Farhand" userId="255e58310a6a5402" providerId="LiveId" clId="{5310047E-5AD4-40BE-8A86-FBD1206783E7}" dt="2019-05-27T19:58:51.980" v="68" actId="20577"/>
          <ac:spMkLst>
            <pc:docMk/>
            <pc:sldMk cId="372308377" sldId="256"/>
            <ac:spMk id="3" creationId="{1BCDC68C-39A8-4FC8-8662-E56C980D4ACA}"/>
          </ac:spMkLst>
        </pc:spChg>
      </pc:sldChg>
      <pc:sldChg chg="modSp add">
        <pc:chgData name="Neda Farhand" userId="255e58310a6a5402" providerId="LiveId" clId="{5310047E-5AD4-40BE-8A86-FBD1206783E7}" dt="2019-05-28T10:58:16.391" v="2433" actId="20577"/>
        <pc:sldMkLst>
          <pc:docMk/>
          <pc:sldMk cId="2510928989" sldId="257"/>
        </pc:sldMkLst>
        <pc:spChg chg="mod">
          <ac:chgData name="Neda Farhand" userId="255e58310a6a5402" providerId="LiveId" clId="{5310047E-5AD4-40BE-8A86-FBD1206783E7}" dt="2019-05-27T19:59:06.931" v="90" actId="20577"/>
          <ac:spMkLst>
            <pc:docMk/>
            <pc:sldMk cId="2510928989" sldId="257"/>
            <ac:spMk id="2" creationId="{E5E18AE2-194E-4FFC-A8B8-A83AD37F0145}"/>
          </ac:spMkLst>
        </pc:spChg>
        <pc:spChg chg="mod">
          <ac:chgData name="Neda Farhand" userId="255e58310a6a5402" providerId="LiveId" clId="{5310047E-5AD4-40BE-8A86-FBD1206783E7}" dt="2019-05-28T10:58:16.391" v="2433" actId="20577"/>
          <ac:spMkLst>
            <pc:docMk/>
            <pc:sldMk cId="2510928989" sldId="257"/>
            <ac:spMk id="3" creationId="{6BD683E2-00EE-42BF-962C-FE884E69A366}"/>
          </ac:spMkLst>
        </pc:spChg>
      </pc:sldChg>
      <pc:sldChg chg="modSp add">
        <pc:chgData name="Neda Farhand" userId="255e58310a6a5402" providerId="LiveId" clId="{5310047E-5AD4-40BE-8A86-FBD1206783E7}" dt="2019-05-27T22:02:07.794" v="1440" actId="20577"/>
        <pc:sldMkLst>
          <pc:docMk/>
          <pc:sldMk cId="3172219345" sldId="258"/>
        </pc:sldMkLst>
        <pc:spChg chg="mod">
          <ac:chgData name="Neda Farhand" userId="255e58310a6a5402" providerId="LiveId" clId="{5310047E-5AD4-40BE-8A86-FBD1206783E7}" dt="2019-05-27T20:08:02.867" v="115" actId="20577"/>
          <ac:spMkLst>
            <pc:docMk/>
            <pc:sldMk cId="3172219345" sldId="258"/>
            <ac:spMk id="2" creationId="{58256794-B185-435B-88AD-9254B1C12763}"/>
          </ac:spMkLst>
        </pc:spChg>
        <pc:spChg chg="mod">
          <ac:chgData name="Neda Farhand" userId="255e58310a6a5402" providerId="LiveId" clId="{5310047E-5AD4-40BE-8A86-FBD1206783E7}" dt="2019-05-27T22:02:07.794" v="1440" actId="20577"/>
          <ac:spMkLst>
            <pc:docMk/>
            <pc:sldMk cId="3172219345" sldId="258"/>
            <ac:spMk id="3" creationId="{2BD0F622-2673-40E6-BFA9-06FDBF7CB179}"/>
          </ac:spMkLst>
        </pc:spChg>
      </pc:sldChg>
      <pc:sldChg chg="addSp delSp modSp add">
        <pc:chgData name="Neda Farhand" userId="255e58310a6a5402" providerId="LiveId" clId="{5310047E-5AD4-40BE-8A86-FBD1206783E7}" dt="2019-05-27T20:13:00.419" v="252" actId="20577"/>
        <pc:sldMkLst>
          <pc:docMk/>
          <pc:sldMk cId="2074951347" sldId="259"/>
        </pc:sldMkLst>
        <pc:spChg chg="mod">
          <ac:chgData name="Neda Farhand" userId="255e58310a6a5402" providerId="LiveId" clId="{5310047E-5AD4-40BE-8A86-FBD1206783E7}" dt="2019-05-27T20:08:18.102" v="142" actId="20577"/>
          <ac:spMkLst>
            <pc:docMk/>
            <pc:sldMk cId="2074951347" sldId="259"/>
            <ac:spMk id="2" creationId="{12B3F3B1-6E8B-4E9D-8519-3E53C1DEEF38}"/>
          </ac:spMkLst>
        </pc:spChg>
        <pc:spChg chg="del">
          <ac:chgData name="Neda Farhand" userId="255e58310a6a5402" providerId="LiveId" clId="{5310047E-5AD4-40BE-8A86-FBD1206783E7}" dt="2019-05-27T20:12:36.915" v="177"/>
          <ac:spMkLst>
            <pc:docMk/>
            <pc:sldMk cId="2074951347" sldId="259"/>
            <ac:spMk id="3" creationId="{1981639B-8235-47A2-B430-DA8C058A792A}"/>
          </ac:spMkLst>
        </pc:spChg>
        <pc:spChg chg="add mod">
          <ac:chgData name="Neda Farhand" userId="255e58310a6a5402" providerId="LiveId" clId="{5310047E-5AD4-40BE-8A86-FBD1206783E7}" dt="2019-05-27T20:13:00.419" v="252" actId="20577"/>
          <ac:spMkLst>
            <pc:docMk/>
            <pc:sldMk cId="2074951347" sldId="259"/>
            <ac:spMk id="4" creationId="{F9E9976D-9038-4E45-AF0F-E1708455FE8C}"/>
          </ac:spMkLst>
        </pc:spChg>
      </pc:sldChg>
      <pc:sldChg chg="addSp delSp modSp add">
        <pc:chgData name="Neda Farhand" userId="255e58310a6a5402" providerId="LiveId" clId="{5310047E-5AD4-40BE-8A86-FBD1206783E7}" dt="2019-05-27T20:15:27.414" v="294" actId="20577"/>
        <pc:sldMkLst>
          <pc:docMk/>
          <pc:sldMk cId="1031518704" sldId="260"/>
        </pc:sldMkLst>
        <pc:spChg chg="mod">
          <ac:chgData name="Neda Farhand" userId="255e58310a6a5402" providerId="LiveId" clId="{5310047E-5AD4-40BE-8A86-FBD1206783E7}" dt="2019-05-27T20:15:27.414" v="294" actId="20577"/>
          <ac:spMkLst>
            <pc:docMk/>
            <pc:sldMk cId="1031518704" sldId="260"/>
            <ac:spMk id="2" creationId="{60B645C8-7A32-4E5A-938F-708EC4521F90}"/>
          </ac:spMkLst>
        </pc:spChg>
        <pc:spChg chg="del">
          <ac:chgData name="Neda Farhand" userId="255e58310a6a5402" providerId="LiveId" clId="{5310047E-5AD4-40BE-8A86-FBD1206783E7}" dt="2019-05-27T20:13:10.314" v="253"/>
          <ac:spMkLst>
            <pc:docMk/>
            <pc:sldMk cId="1031518704" sldId="260"/>
            <ac:spMk id="3" creationId="{2C9734EE-6CB8-4173-A406-48F6F69897D4}"/>
          </ac:spMkLst>
        </pc:spChg>
        <pc:spChg chg="add mod">
          <ac:chgData name="Neda Farhand" userId="255e58310a6a5402" providerId="LiveId" clId="{5310047E-5AD4-40BE-8A86-FBD1206783E7}" dt="2019-05-27T20:13:19.145" v="283" actId="20577"/>
          <ac:spMkLst>
            <pc:docMk/>
            <pc:sldMk cId="1031518704" sldId="260"/>
            <ac:spMk id="4" creationId="{C49AFE5B-2FC5-498D-8578-085BBC3005A1}"/>
          </ac:spMkLst>
        </pc:spChg>
      </pc:sldChg>
      <pc:sldChg chg="modSp add">
        <pc:chgData name="Neda Farhand" userId="255e58310a6a5402" providerId="LiveId" clId="{5310047E-5AD4-40BE-8A86-FBD1206783E7}" dt="2019-05-27T20:15:48.209" v="327" actId="20577"/>
        <pc:sldMkLst>
          <pc:docMk/>
          <pc:sldMk cId="2923884573" sldId="261"/>
        </pc:sldMkLst>
        <pc:spChg chg="mod">
          <ac:chgData name="Neda Farhand" userId="255e58310a6a5402" providerId="LiveId" clId="{5310047E-5AD4-40BE-8A86-FBD1206783E7}" dt="2019-05-27T20:15:48.209" v="327" actId="20577"/>
          <ac:spMkLst>
            <pc:docMk/>
            <pc:sldMk cId="2923884573" sldId="261"/>
            <ac:spMk id="2" creationId="{D768298F-6909-472D-9E9E-47E04B2344E0}"/>
          </ac:spMkLst>
        </pc:spChg>
      </pc:sldChg>
      <pc:sldChg chg="addSp delSp modSp add">
        <pc:chgData name="Neda Farhand" userId="255e58310a6a5402" providerId="LiveId" clId="{5310047E-5AD4-40BE-8A86-FBD1206783E7}" dt="2019-05-28T10:54:22.205" v="2212" actId="20577"/>
        <pc:sldMkLst>
          <pc:docMk/>
          <pc:sldMk cId="4196702689" sldId="262"/>
        </pc:sldMkLst>
        <pc:spChg chg="del">
          <ac:chgData name="Neda Farhand" userId="255e58310a6a5402" providerId="LiveId" clId="{5310047E-5AD4-40BE-8A86-FBD1206783E7}" dt="2019-05-27T20:16:12.303" v="329"/>
          <ac:spMkLst>
            <pc:docMk/>
            <pc:sldMk cId="4196702689" sldId="262"/>
            <ac:spMk id="2" creationId="{CBA25DE3-261F-4FF7-827B-FF34B2A4E2A0}"/>
          </ac:spMkLst>
        </pc:spChg>
        <pc:spChg chg="del">
          <ac:chgData name="Neda Farhand" userId="255e58310a6a5402" providerId="LiveId" clId="{5310047E-5AD4-40BE-8A86-FBD1206783E7}" dt="2019-05-27T20:16:12.303" v="329"/>
          <ac:spMkLst>
            <pc:docMk/>
            <pc:sldMk cId="4196702689" sldId="262"/>
            <ac:spMk id="3" creationId="{6BE640EB-CDE1-4ABD-9526-F8FCABED5E6F}"/>
          </ac:spMkLst>
        </pc:spChg>
        <pc:spChg chg="add mod">
          <ac:chgData name="Neda Farhand" userId="255e58310a6a5402" providerId="LiveId" clId="{5310047E-5AD4-40BE-8A86-FBD1206783E7}" dt="2019-05-27T20:16:32.855" v="383" actId="20577"/>
          <ac:spMkLst>
            <pc:docMk/>
            <pc:sldMk cId="4196702689" sldId="262"/>
            <ac:spMk id="4" creationId="{E4874F11-8CEB-4917-8636-E61F8CC94388}"/>
          </ac:spMkLst>
        </pc:spChg>
        <pc:spChg chg="add del mod">
          <ac:chgData name="Neda Farhand" userId="255e58310a6a5402" providerId="LiveId" clId="{5310047E-5AD4-40BE-8A86-FBD1206783E7}" dt="2019-05-28T10:00:50.558" v="1632"/>
          <ac:spMkLst>
            <pc:docMk/>
            <pc:sldMk cId="4196702689" sldId="262"/>
            <ac:spMk id="5" creationId="{151C30FF-7596-4B0C-91B0-457B36D67132}"/>
          </ac:spMkLst>
        </pc:spChg>
        <pc:spChg chg="add mod">
          <ac:chgData name="Neda Farhand" userId="255e58310a6a5402" providerId="LiveId" clId="{5310047E-5AD4-40BE-8A86-FBD1206783E7}" dt="2019-05-28T10:54:22.205" v="2212" actId="20577"/>
          <ac:spMkLst>
            <pc:docMk/>
            <pc:sldMk cId="4196702689" sldId="262"/>
            <ac:spMk id="6" creationId="{CA49BB88-3955-4389-ACDA-608E747E37B0}"/>
          </ac:spMkLst>
        </pc:spChg>
        <pc:spChg chg="add del mod">
          <ac:chgData name="Neda Farhand" userId="255e58310a6a5402" providerId="LiveId" clId="{5310047E-5AD4-40BE-8A86-FBD1206783E7}" dt="2019-05-28T10:00:54.754" v="1633"/>
          <ac:spMkLst>
            <pc:docMk/>
            <pc:sldMk cId="4196702689" sldId="262"/>
            <ac:spMk id="7" creationId="{6D71357D-758B-4482-A485-F77929A03418}"/>
          </ac:spMkLst>
        </pc:spChg>
        <pc:spChg chg="add mod">
          <ac:chgData name="Neda Farhand" userId="255e58310a6a5402" providerId="LiveId" clId="{5310047E-5AD4-40BE-8A86-FBD1206783E7}" dt="2019-05-28T10:47:46.564" v="2030" actId="11529"/>
          <ac:spMkLst>
            <pc:docMk/>
            <pc:sldMk cId="4196702689" sldId="262"/>
            <ac:spMk id="9" creationId="{5AEC4883-2913-4485-952C-EBB8D7834D75}"/>
          </ac:spMkLst>
        </pc:spChg>
        <pc:spChg chg="add mod">
          <ac:chgData name="Neda Farhand" userId="255e58310a6a5402" providerId="LiveId" clId="{5310047E-5AD4-40BE-8A86-FBD1206783E7}" dt="2019-05-28T10:48:24.252" v="2034" actId="14100"/>
          <ac:spMkLst>
            <pc:docMk/>
            <pc:sldMk cId="4196702689" sldId="262"/>
            <ac:spMk id="10" creationId="{2719A059-BA86-4AB6-9E61-A3A7A697C105}"/>
          </ac:spMkLst>
        </pc:spChg>
        <pc:spChg chg="add mod">
          <ac:chgData name="Neda Farhand" userId="255e58310a6a5402" providerId="LiveId" clId="{5310047E-5AD4-40BE-8A86-FBD1206783E7}" dt="2019-05-28T10:48:12.953" v="2033" actId="11529"/>
          <ac:spMkLst>
            <pc:docMk/>
            <pc:sldMk cId="4196702689" sldId="262"/>
            <ac:spMk id="11" creationId="{9CD0F787-AE9F-4F88-9F94-9BBB637AE487}"/>
          </ac:spMkLst>
        </pc:spChg>
        <pc:picChg chg="add mod">
          <ac:chgData name="Neda Farhand" userId="255e58310a6a5402" providerId="LiveId" clId="{5310047E-5AD4-40BE-8A86-FBD1206783E7}" dt="2019-05-28T10:01:07.632" v="1637" actId="1076"/>
          <ac:picMkLst>
            <pc:docMk/>
            <pc:sldMk cId="4196702689" sldId="262"/>
            <ac:picMk id="8" creationId="{DAD5E4B5-70CA-4C90-8451-F59ECC2E9669}"/>
          </ac:picMkLst>
        </pc:picChg>
      </pc:sldChg>
      <pc:sldChg chg="addSp delSp modSp add">
        <pc:chgData name="Neda Farhand" userId="255e58310a6a5402" providerId="LiveId" clId="{5310047E-5AD4-40BE-8A86-FBD1206783E7}" dt="2019-05-28T10:52:51.647" v="2203" actId="20577"/>
        <pc:sldMkLst>
          <pc:docMk/>
          <pc:sldMk cId="802769964" sldId="263"/>
        </pc:sldMkLst>
        <pc:spChg chg="mod">
          <ac:chgData name="Neda Farhand" userId="255e58310a6a5402" providerId="LiveId" clId="{5310047E-5AD4-40BE-8A86-FBD1206783E7}" dt="2019-05-28T10:07:15.480" v="1711" actId="20577"/>
          <ac:spMkLst>
            <pc:docMk/>
            <pc:sldMk cId="802769964" sldId="263"/>
            <ac:spMk id="2" creationId="{6192576A-1712-4A99-BF1D-675982FFCC86}"/>
          </ac:spMkLst>
        </pc:spChg>
        <pc:spChg chg="mod">
          <ac:chgData name="Neda Farhand" userId="255e58310a6a5402" providerId="LiveId" clId="{5310047E-5AD4-40BE-8A86-FBD1206783E7}" dt="2019-05-28T10:52:51.647" v="2203" actId="20577"/>
          <ac:spMkLst>
            <pc:docMk/>
            <pc:sldMk cId="802769964" sldId="263"/>
            <ac:spMk id="3" creationId="{45373D39-0B35-4A06-8695-55B08F7002F1}"/>
          </ac:spMkLst>
        </pc:spChg>
        <pc:spChg chg="add mod">
          <ac:chgData name="Neda Farhand" userId="255e58310a6a5402" providerId="LiveId" clId="{5310047E-5AD4-40BE-8A86-FBD1206783E7}" dt="2019-05-28T10:51:32.417" v="2096"/>
          <ac:spMkLst>
            <pc:docMk/>
            <pc:sldMk cId="802769964" sldId="263"/>
            <ac:spMk id="4" creationId="{26906639-A0A5-4B48-A122-B0803BF55DF6}"/>
          </ac:spMkLst>
        </pc:spChg>
        <pc:spChg chg="add del mod">
          <ac:chgData name="Neda Farhand" userId="255e58310a6a5402" providerId="LiveId" clId="{5310047E-5AD4-40BE-8A86-FBD1206783E7}" dt="2019-05-28T10:51:49.401" v="2103"/>
          <ac:spMkLst>
            <pc:docMk/>
            <pc:sldMk cId="802769964" sldId="263"/>
            <ac:spMk id="5" creationId="{990CF53E-E2D0-49F7-9D1F-3ECCE1A87EE2}"/>
          </ac:spMkLst>
        </pc:spChg>
        <pc:picChg chg="add del mod">
          <ac:chgData name="Neda Farhand" userId="255e58310a6a5402" providerId="LiveId" clId="{5310047E-5AD4-40BE-8A86-FBD1206783E7}" dt="2019-05-28T10:51:49.398" v="2101" actId="478"/>
          <ac:picMkLst>
            <pc:docMk/>
            <pc:sldMk cId="802769964" sldId="263"/>
            <ac:picMk id="7" creationId="{0E434BF5-9297-40DE-9174-F019E1E129E4}"/>
          </ac:picMkLst>
        </pc:picChg>
        <pc:picChg chg="add del mod">
          <ac:chgData name="Neda Farhand" userId="255e58310a6a5402" providerId="LiveId" clId="{5310047E-5AD4-40BE-8A86-FBD1206783E7}" dt="2019-05-28T10:51:13.544" v="2090"/>
          <ac:picMkLst>
            <pc:docMk/>
            <pc:sldMk cId="802769964" sldId="263"/>
            <ac:picMk id="1025" creationId="{9037759D-07CF-48F4-B625-24D3C910E47C}"/>
          </ac:picMkLst>
        </pc:picChg>
      </pc:sldChg>
      <pc:sldChg chg="addSp delSp modSp add">
        <pc:chgData name="Neda Farhand" userId="255e58310a6a5402" providerId="LiveId" clId="{5310047E-5AD4-40BE-8A86-FBD1206783E7}" dt="2019-06-03T19:38:52.442" v="2948" actId="1076"/>
        <pc:sldMkLst>
          <pc:docMk/>
          <pc:sldMk cId="2223588619" sldId="264"/>
        </pc:sldMkLst>
        <pc:spChg chg="del">
          <ac:chgData name="Neda Farhand" userId="255e58310a6a5402" providerId="LiveId" clId="{5310047E-5AD4-40BE-8A86-FBD1206783E7}" dt="2019-05-27T20:27:25.046" v="394"/>
          <ac:spMkLst>
            <pc:docMk/>
            <pc:sldMk cId="2223588619" sldId="264"/>
            <ac:spMk id="2" creationId="{F35EB002-3B06-443D-8EF1-77A6D2B94E81}"/>
          </ac:spMkLst>
        </pc:spChg>
        <pc:spChg chg="del">
          <ac:chgData name="Neda Farhand" userId="255e58310a6a5402" providerId="LiveId" clId="{5310047E-5AD4-40BE-8A86-FBD1206783E7}" dt="2019-05-27T20:27:25.046" v="394"/>
          <ac:spMkLst>
            <pc:docMk/>
            <pc:sldMk cId="2223588619" sldId="264"/>
            <ac:spMk id="3" creationId="{4CC67014-7EE3-4D01-8335-4A81ECD3E0EA}"/>
          </ac:spMkLst>
        </pc:spChg>
        <pc:spChg chg="add mod">
          <ac:chgData name="Neda Farhand" userId="255e58310a6a5402" providerId="LiveId" clId="{5310047E-5AD4-40BE-8A86-FBD1206783E7}" dt="2019-05-27T20:28:12.495" v="458" actId="20577"/>
          <ac:spMkLst>
            <pc:docMk/>
            <pc:sldMk cId="2223588619" sldId="264"/>
            <ac:spMk id="4" creationId="{50539822-4193-44E3-9199-437243FFBF66}"/>
          </ac:spMkLst>
        </pc:spChg>
        <pc:spChg chg="add mod">
          <ac:chgData name="Neda Farhand" userId="255e58310a6a5402" providerId="LiveId" clId="{5310047E-5AD4-40BE-8A86-FBD1206783E7}" dt="2019-06-03T19:37:54.723" v="2944" actId="14100"/>
          <ac:spMkLst>
            <pc:docMk/>
            <pc:sldMk cId="2223588619" sldId="264"/>
            <ac:spMk id="5" creationId="{AA4A9C2D-2E48-4C39-8ECD-8421D9EB98DF}"/>
          </ac:spMkLst>
        </pc:spChg>
        <pc:picChg chg="add del mod">
          <ac:chgData name="Neda Farhand" userId="255e58310a6a5402" providerId="LiveId" clId="{5310047E-5AD4-40BE-8A86-FBD1206783E7}" dt="2019-06-03T19:38:42.207" v="2945" actId="478"/>
          <ac:picMkLst>
            <pc:docMk/>
            <pc:sldMk cId="2223588619" sldId="264"/>
            <ac:picMk id="2" creationId="{4244E9F9-7411-46CD-9553-237DA41A5743}"/>
          </ac:picMkLst>
        </pc:picChg>
        <pc:picChg chg="add mod">
          <ac:chgData name="Neda Farhand" userId="255e58310a6a5402" providerId="LiveId" clId="{5310047E-5AD4-40BE-8A86-FBD1206783E7}" dt="2019-06-03T19:38:52.442" v="2948" actId="1076"/>
          <ac:picMkLst>
            <pc:docMk/>
            <pc:sldMk cId="2223588619" sldId="264"/>
            <ac:picMk id="3" creationId="{F3ABFB3F-A15F-480E-8922-8AC26F729808}"/>
          </ac:picMkLst>
        </pc:picChg>
      </pc:sldChg>
      <pc:sldChg chg="modSp add">
        <pc:chgData name="Neda Farhand" userId="255e58310a6a5402" providerId="LiveId" clId="{5310047E-5AD4-40BE-8A86-FBD1206783E7}" dt="2019-06-03T19:48:24.444" v="3108" actId="20577"/>
        <pc:sldMkLst>
          <pc:docMk/>
          <pc:sldMk cId="2106765963" sldId="265"/>
        </pc:sldMkLst>
        <pc:spChg chg="mod">
          <ac:chgData name="Neda Farhand" userId="255e58310a6a5402" providerId="LiveId" clId="{5310047E-5AD4-40BE-8A86-FBD1206783E7}" dt="2019-05-27T20:47:11.525" v="916" actId="113"/>
          <ac:spMkLst>
            <pc:docMk/>
            <pc:sldMk cId="2106765963" sldId="265"/>
            <ac:spMk id="2" creationId="{E9D69E65-A8C3-4756-B660-33F9398EF1EA}"/>
          </ac:spMkLst>
        </pc:spChg>
        <pc:spChg chg="mod">
          <ac:chgData name="Neda Farhand" userId="255e58310a6a5402" providerId="LiveId" clId="{5310047E-5AD4-40BE-8A86-FBD1206783E7}" dt="2019-06-03T19:48:24.444" v="3108" actId="20577"/>
          <ac:spMkLst>
            <pc:docMk/>
            <pc:sldMk cId="2106765963" sldId="265"/>
            <ac:spMk id="3" creationId="{92CB2027-5516-443D-B94F-63AB7105CA40}"/>
          </ac:spMkLst>
        </pc:spChg>
      </pc:sldChg>
      <pc:sldChg chg="addSp modSp add">
        <pc:chgData name="Neda Farhand" userId="255e58310a6a5402" providerId="LiveId" clId="{5310047E-5AD4-40BE-8A86-FBD1206783E7}" dt="2019-06-03T20:11:51.908" v="3220" actId="1076"/>
        <pc:sldMkLst>
          <pc:docMk/>
          <pc:sldMk cId="251817313" sldId="266"/>
        </pc:sldMkLst>
        <pc:spChg chg="mod">
          <ac:chgData name="Neda Farhand" userId="255e58310a6a5402" providerId="LiveId" clId="{5310047E-5AD4-40BE-8A86-FBD1206783E7}" dt="2019-05-27T20:47:40.379" v="933" actId="20577"/>
          <ac:spMkLst>
            <pc:docMk/>
            <pc:sldMk cId="251817313" sldId="266"/>
            <ac:spMk id="2" creationId="{BCF1CC65-20C8-460C-9C50-4ED70980D042}"/>
          </ac:spMkLst>
        </pc:spChg>
        <pc:spChg chg="mod">
          <ac:chgData name="Neda Farhand" userId="255e58310a6a5402" providerId="LiveId" clId="{5310047E-5AD4-40BE-8A86-FBD1206783E7}" dt="2019-06-03T20:11:46.309" v="3218" actId="14100"/>
          <ac:spMkLst>
            <pc:docMk/>
            <pc:sldMk cId="251817313" sldId="266"/>
            <ac:spMk id="3" creationId="{F5F25930-EADC-4C63-9CB0-ACC9D63183A7}"/>
          </ac:spMkLst>
        </pc:spChg>
        <pc:picChg chg="add mod">
          <ac:chgData name="Neda Farhand" userId="255e58310a6a5402" providerId="LiveId" clId="{5310047E-5AD4-40BE-8A86-FBD1206783E7}" dt="2019-06-03T20:11:51.908" v="3220" actId="1076"/>
          <ac:picMkLst>
            <pc:docMk/>
            <pc:sldMk cId="251817313" sldId="266"/>
            <ac:picMk id="4" creationId="{4170B71F-AAF5-41D6-928D-045ADB2F954D}"/>
          </ac:picMkLst>
        </pc:picChg>
      </pc:sldChg>
      <pc:sldChg chg="addSp delSp modSp add">
        <pc:chgData name="Neda Farhand" userId="255e58310a6a5402" providerId="LiveId" clId="{5310047E-5AD4-40BE-8A86-FBD1206783E7}" dt="2019-06-03T20:03:42.396" v="3143" actId="208"/>
        <pc:sldMkLst>
          <pc:docMk/>
          <pc:sldMk cId="3411428024" sldId="267"/>
        </pc:sldMkLst>
        <pc:spChg chg="del">
          <ac:chgData name="Neda Farhand" userId="255e58310a6a5402" providerId="LiveId" clId="{5310047E-5AD4-40BE-8A86-FBD1206783E7}" dt="2019-05-27T21:28:06.795" v="937"/>
          <ac:spMkLst>
            <pc:docMk/>
            <pc:sldMk cId="3411428024" sldId="267"/>
            <ac:spMk id="2" creationId="{AD8278FE-A377-4204-A918-130532B23F0E}"/>
          </ac:spMkLst>
        </pc:spChg>
        <pc:spChg chg="del">
          <ac:chgData name="Neda Farhand" userId="255e58310a6a5402" providerId="LiveId" clId="{5310047E-5AD4-40BE-8A86-FBD1206783E7}" dt="2019-05-27T21:28:06.795" v="937"/>
          <ac:spMkLst>
            <pc:docMk/>
            <pc:sldMk cId="3411428024" sldId="267"/>
            <ac:spMk id="3" creationId="{4CC31A19-CE9B-46FC-8E16-B69CCAF40D93}"/>
          </ac:spMkLst>
        </pc:spChg>
        <pc:spChg chg="add del mod">
          <ac:chgData name="Neda Farhand" userId="255e58310a6a5402" providerId="LiveId" clId="{5310047E-5AD4-40BE-8A86-FBD1206783E7}" dt="2019-05-27T21:33:34.658" v="1093"/>
          <ac:spMkLst>
            <pc:docMk/>
            <pc:sldMk cId="3411428024" sldId="267"/>
            <ac:spMk id="4" creationId="{32AB6B83-7F94-4821-A038-675F8B9DE3A6}"/>
          </ac:spMkLst>
        </pc:spChg>
        <pc:spChg chg="add mod">
          <ac:chgData name="Neda Farhand" userId="255e58310a6a5402" providerId="LiveId" clId="{5310047E-5AD4-40BE-8A86-FBD1206783E7}" dt="2019-05-27T21:28:58.033" v="962" actId="20577"/>
          <ac:spMkLst>
            <pc:docMk/>
            <pc:sldMk cId="3411428024" sldId="267"/>
            <ac:spMk id="5" creationId="{AEC2045D-5AE8-4501-8305-A63A24767DBE}"/>
          </ac:spMkLst>
        </pc:spChg>
        <pc:spChg chg="add mod">
          <ac:chgData name="Neda Farhand" userId="255e58310a6a5402" providerId="LiveId" clId="{5310047E-5AD4-40BE-8A86-FBD1206783E7}" dt="2019-06-03T19:51:17.933" v="3123" actId="20577"/>
          <ac:spMkLst>
            <pc:docMk/>
            <pc:sldMk cId="3411428024" sldId="267"/>
            <ac:spMk id="6" creationId="{11265302-C0C6-4723-84FE-023FF92A0987}"/>
          </ac:spMkLst>
        </pc:spChg>
        <pc:spChg chg="add mod">
          <ac:chgData name="Neda Farhand" userId="255e58310a6a5402" providerId="LiveId" clId="{5310047E-5AD4-40BE-8A86-FBD1206783E7}" dt="2019-05-27T21:33:40.579" v="1107" actId="20577"/>
          <ac:spMkLst>
            <pc:docMk/>
            <pc:sldMk cId="3411428024" sldId="267"/>
            <ac:spMk id="7" creationId="{8FB87AAC-E591-489B-97FA-1A8F3E949EA2}"/>
          </ac:spMkLst>
        </pc:spChg>
        <pc:spChg chg="add mod">
          <ac:chgData name="Neda Farhand" userId="255e58310a6a5402" providerId="LiveId" clId="{5310047E-5AD4-40BE-8A86-FBD1206783E7}" dt="2019-05-27T21:33:44.450" v="1118" actId="20577"/>
          <ac:spMkLst>
            <pc:docMk/>
            <pc:sldMk cId="3411428024" sldId="267"/>
            <ac:spMk id="8" creationId="{B262D2BE-F598-4C98-B95F-31103BE4FA27}"/>
          </ac:spMkLst>
        </pc:spChg>
        <pc:spChg chg="add mod">
          <ac:chgData name="Neda Farhand" userId="255e58310a6a5402" providerId="LiveId" clId="{5310047E-5AD4-40BE-8A86-FBD1206783E7}" dt="2019-05-27T21:37:05.323" v="1267" actId="20577"/>
          <ac:spMkLst>
            <pc:docMk/>
            <pc:sldMk cId="3411428024" sldId="267"/>
            <ac:spMk id="9" creationId="{C34238A8-2804-40B3-BA8B-1C36CAFCB604}"/>
          </ac:spMkLst>
        </pc:spChg>
        <pc:picChg chg="add mod">
          <ac:chgData name="Neda Farhand" userId="255e58310a6a5402" providerId="LiveId" clId="{5310047E-5AD4-40BE-8A86-FBD1206783E7}" dt="2019-06-03T20:03:12.438" v="3138" actId="1076"/>
          <ac:picMkLst>
            <pc:docMk/>
            <pc:sldMk cId="3411428024" sldId="267"/>
            <ac:picMk id="2" creationId="{3DCEE13B-1C7C-4F5A-88CE-F2295A287957}"/>
          </ac:picMkLst>
        </pc:picChg>
        <pc:picChg chg="add del mod">
          <ac:chgData name="Neda Farhand" userId="255e58310a6a5402" providerId="LiveId" clId="{5310047E-5AD4-40BE-8A86-FBD1206783E7}" dt="2019-06-03T20:02:38.519" v="3135" actId="478"/>
          <ac:picMkLst>
            <pc:docMk/>
            <pc:sldMk cId="3411428024" sldId="267"/>
            <ac:picMk id="12" creationId="{0E33953E-FAC5-44CA-843C-F3CE464AA97E}"/>
          </ac:picMkLst>
        </pc:picChg>
        <pc:picChg chg="add mod">
          <ac:chgData name="Neda Farhand" userId="255e58310a6a5402" providerId="LiveId" clId="{5310047E-5AD4-40BE-8A86-FBD1206783E7}" dt="2019-06-03T20:03:24.880" v="3141" actId="1076"/>
          <ac:picMkLst>
            <pc:docMk/>
            <pc:sldMk cId="3411428024" sldId="267"/>
            <ac:picMk id="13" creationId="{E6662781-FB05-46FF-9C66-F1F5817D921D}"/>
          </ac:picMkLst>
        </pc:picChg>
        <pc:cxnChg chg="add mod">
          <ac:chgData name="Neda Farhand" userId="255e58310a6a5402" providerId="LiveId" clId="{5310047E-5AD4-40BE-8A86-FBD1206783E7}" dt="2019-06-03T20:03:16.531" v="3139" actId="1076"/>
          <ac:cxnSpMkLst>
            <pc:docMk/>
            <pc:sldMk cId="3411428024" sldId="267"/>
            <ac:cxnSpMk id="4" creationId="{8827E97D-BC91-47F7-9DD2-8C28A93412B8}"/>
          </ac:cxnSpMkLst>
        </pc:cxnChg>
        <pc:cxnChg chg="add mod">
          <ac:chgData name="Neda Farhand" userId="255e58310a6a5402" providerId="LiveId" clId="{5310047E-5AD4-40BE-8A86-FBD1206783E7}" dt="2019-06-03T20:03:19.491" v="3140" actId="1076"/>
          <ac:cxnSpMkLst>
            <pc:docMk/>
            <pc:sldMk cId="3411428024" sldId="267"/>
            <ac:cxnSpMk id="11" creationId="{A046F410-0141-467A-88F1-F3E7EC5A2CA4}"/>
          </ac:cxnSpMkLst>
        </pc:cxnChg>
        <pc:cxnChg chg="add mod">
          <ac:chgData name="Neda Farhand" userId="255e58310a6a5402" providerId="LiveId" clId="{5310047E-5AD4-40BE-8A86-FBD1206783E7}" dt="2019-06-03T20:03:42.396" v="3143" actId="208"/>
          <ac:cxnSpMkLst>
            <pc:docMk/>
            <pc:sldMk cId="3411428024" sldId="267"/>
            <ac:cxnSpMk id="15" creationId="{EA85A4E8-77C7-4D4D-8645-E6263FCBA682}"/>
          </ac:cxnSpMkLst>
        </pc:cxnChg>
      </pc:sldChg>
      <pc:sldChg chg="addSp delSp modSp add">
        <pc:chgData name="Neda Farhand" userId="255e58310a6a5402" providerId="LiveId" clId="{5310047E-5AD4-40BE-8A86-FBD1206783E7}" dt="2019-06-03T20:04:57.771" v="3162" actId="20577"/>
        <pc:sldMkLst>
          <pc:docMk/>
          <pc:sldMk cId="1436102941" sldId="268"/>
        </pc:sldMkLst>
        <pc:spChg chg="del">
          <ac:chgData name="Neda Farhand" userId="255e58310a6a5402" providerId="LiveId" clId="{5310047E-5AD4-40BE-8A86-FBD1206783E7}" dt="2019-05-27T21:31:37.972" v="1039"/>
          <ac:spMkLst>
            <pc:docMk/>
            <pc:sldMk cId="1436102941" sldId="268"/>
            <ac:spMk id="2" creationId="{358F06D2-448C-4EB0-B8CD-3FCE3ADDB8F4}"/>
          </ac:spMkLst>
        </pc:spChg>
        <pc:spChg chg="mod">
          <ac:chgData name="Neda Farhand" userId="255e58310a6a5402" providerId="LiveId" clId="{5310047E-5AD4-40BE-8A86-FBD1206783E7}" dt="2019-05-27T21:30:54.569" v="1038" actId="20577"/>
          <ac:spMkLst>
            <pc:docMk/>
            <pc:sldMk cId="1436102941" sldId="268"/>
            <ac:spMk id="3" creationId="{5AC7E49D-E251-4562-A36C-0A6B2471DA99}"/>
          </ac:spMkLst>
        </pc:spChg>
        <pc:spChg chg="add del mod">
          <ac:chgData name="Neda Farhand" userId="255e58310a6a5402" providerId="LiveId" clId="{5310047E-5AD4-40BE-8A86-FBD1206783E7}" dt="2019-05-27T21:31:44.995" v="1040"/>
          <ac:spMkLst>
            <pc:docMk/>
            <pc:sldMk cId="1436102941" sldId="268"/>
            <ac:spMk id="4" creationId="{2520BC78-85D7-4815-B8D8-11323DA878FB}"/>
          </ac:spMkLst>
        </pc:spChg>
        <pc:spChg chg="add del mod">
          <ac:chgData name="Neda Farhand" userId="255e58310a6a5402" providerId="LiveId" clId="{5310047E-5AD4-40BE-8A86-FBD1206783E7}" dt="2019-05-27T21:31:44.995" v="1040"/>
          <ac:spMkLst>
            <pc:docMk/>
            <pc:sldMk cId="1436102941" sldId="268"/>
            <ac:spMk id="5" creationId="{7374D5E8-6C61-4512-8E85-F498CFA8690F}"/>
          </ac:spMkLst>
        </pc:spChg>
        <pc:spChg chg="add mod">
          <ac:chgData name="Neda Farhand" userId="255e58310a6a5402" providerId="LiveId" clId="{5310047E-5AD4-40BE-8A86-FBD1206783E7}" dt="2019-06-03T20:04:57.771" v="3162" actId="20577"/>
          <ac:spMkLst>
            <pc:docMk/>
            <pc:sldMk cId="1436102941" sldId="268"/>
            <ac:spMk id="6" creationId="{8A8148A3-2130-4A15-AAD8-BDDE766CDCA6}"/>
          </ac:spMkLst>
        </pc:spChg>
        <pc:spChg chg="add mod">
          <ac:chgData name="Neda Farhand" userId="255e58310a6a5402" providerId="LiveId" clId="{5310047E-5AD4-40BE-8A86-FBD1206783E7}" dt="2019-05-27T21:31:48.653" v="1049" actId="20577"/>
          <ac:spMkLst>
            <pc:docMk/>
            <pc:sldMk cId="1436102941" sldId="268"/>
            <ac:spMk id="7" creationId="{EC082609-10A1-4C60-836D-BF04870DA5C7}"/>
          </ac:spMkLst>
        </pc:spChg>
        <pc:spChg chg="add mod">
          <ac:chgData name="Neda Farhand" userId="255e58310a6a5402" providerId="LiveId" clId="{5310047E-5AD4-40BE-8A86-FBD1206783E7}" dt="2019-05-27T21:31:52.118" v="1054" actId="20577"/>
          <ac:spMkLst>
            <pc:docMk/>
            <pc:sldMk cId="1436102941" sldId="268"/>
            <ac:spMk id="8" creationId="{7690FDA2-D690-4F99-B114-02EBBD9D3445}"/>
          </ac:spMkLst>
        </pc:spChg>
        <pc:spChg chg="add mod">
          <ac:chgData name="Neda Farhand" userId="255e58310a6a5402" providerId="LiveId" clId="{5310047E-5AD4-40BE-8A86-FBD1206783E7}" dt="2019-05-27T21:40:20.275" v="1351" actId="20577"/>
          <ac:spMkLst>
            <pc:docMk/>
            <pc:sldMk cId="1436102941" sldId="268"/>
            <ac:spMk id="9" creationId="{8FD78686-2230-4649-9A3A-882D808B3AD8}"/>
          </ac:spMkLst>
        </pc:spChg>
      </pc:sldChg>
      <pc:sldChg chg="addSp delSp modSp add">
        <pc:chgData name="Neda Farhand" userId="255e58310a6a5402" providerId="LiveId" clId="{5310047E-5AD4-40BE-8A86-FBD1206783E7}" dt="2019-06-03T20:05:08.163" v="3183" actId="20577"/>
        <pc:sldMkLst>
          <pc:docMk/>
          <pc:sldMk cId="682171726" sldId="269"/>
        </pc:sldMkLst>
        <pc:spChg chg="mod">
          <ac:chgData name="Neda Farhand" userId="255e58310a6a5402" providerId="LiveId" clId="{5310047E-5AD4-40BE-8A86-FBD1206783E7}" dt="2019-06-03T20:05:08.163" v="3183" actId="20577"/>
          <ac:spMkLst>
            <pc:docMk/>
            <pc:sldMk cId="682171726" sldId="269"/>
            <ac:spMk id="2" creationId="{DABAA596-5E44-420E-A11A-6F515800C2DE}"/>
          </ac:spMkLst>
        </pc:spChg>
        <pc:picChg chg="add del mod">
          <ac:chgData name="Neda Farhand" userId="255e58310a6a5402" providerId="LiveId" clId="{5310047E-5AD4-40BE-8A86-FBD1206783E7}" dt="2019-05-28T20:32:44.772" v="2937" actId="478"/>
          <ac:picMkLst>
            <pc:docMk/>
            <pc:sldMk cId="682171726" sldId="269"/>
            <ac:picMk id="7" creationId="{C6B49BDB-27E5-456D-85EA-8651487238E3}"/>
          </ac:picMkLst>
        </pc:picChg>
        <pc:picChg chg="add mod">
          <ac:chgData name="Neda Farhand" userId="255e58310a6a5402" providerId="LiveId" clId="{5310047E-5AD4-40BE-8A86-FBD1206783E7}" dt="2019-05-28T20:32:48.441" v="2939" actId="1076"/>
          <ac:picMkLst>
            <pc:docMk/>
            <pc:sldMk cId="682171726" sldId="269"/>
            <ac:picMk id="8" creationId="{BA2387FA-949C-4BCC-B143-74AEC2003284}"/>
          </ac:picMkLst>
        </pc:picChg>
      </pc:sldChg>
      <pc:sldChg chg="addSp delSp modSp add">
        <pc:chgData name="Neda Farhand" userId="255e58310a6a5402" providerId="LiveId" clId="{5310047E-5AD4-40BE-8A86-FBD1206783E7}" dt="2019-05-27T21:59:57.237" v="1375" actId="14100"/>
        <pc:sldMkLst>
          <pc:docMk/>
          <pc:sldMk cId="1957997516" sldId="270"/>
        </pc:sldMkLst>
        <pc:spChg chg="del">
          <ac:chgData name="Neda Farhand" userId="255e58310a6a5402" providerId="LiveId" clId="{5310047E-5AD4-40BE-8A86-FBD1206783E7}" dt="2019-05-27T21:55:36.567" v="1354"/>
          <ac:spMkLst>
            <pc:docMk/>
            <pc:sldMk cId="1957997516" sldId="270"/>
            <ac:spMk id="3" creationId="{9D09F821-6870-4541-8C86-DEC0885D750F}"/>
          </ac:spMkLst>
        </pc:spChg>
        <pc:spChg chg="add del mod">
          <ac:chgData name="Neda Farhand" userId="255e58310a6a5402" providerId="LiveId" clId="{5310047E-5AD4-40BE-8A86-FBD1206783E7}" dt="2019-05-27T21:57:46.037" v="1366" actId="478"/>
          <ac:spMkLst>
            <pc:docMk/>
            <pc:sldMk cId="1957997516" sldId="270"/>
            <ac:spMk id="5" creationId="{47389EAB-5580-4410-ADE5-F59B56DC9EBF}"/>
          </ac:spMkLst>
        </pc:spChg>
        <pc:spChg chg="add del mod">
          <ac:chgData name="Neda Farhand" userId="255e58310a6a5402" providerId="LiveId" clId="{5310047E-5AD4-40BE-8A86-FBD1206783E7}" dt="2019-05-27T21:57:47.740" v="1367" actId="478"/>
          <ac:spMkLst>
            <pc:docMk/>
            <pc:sldMk cId="1957997516" sldId="270"/>
            <ac:spMk id="6" creationId="{A58EF90B-C4A8-4C56-BC82-9B2FA0666F41}"/>
          </ac:spMkLst>
        </pc:spChg>
        <pc:spChg chg="add del mod">
          <ac:chgData name="Neda Farhand" userId="255e58310a6a5402" providerId="LiveId" clId="{5310047E-5AD4-40BE-8A86-FBD1206783E7}" dt="2019-05-27T21:57:49.474" v="1368" actId="478"/>
          <ac:spMkLst>
            <pc:docMk/>
            <pc:sldMk cId="1957997516" sldId="270"/>
            <ac:spMk id="7" creationId="{A71F39F9-1291-4C59-8C6A-50201A57A735}"/>
          </ac:spMkLst>
        </pc:spChg>
        <pc:spChg chg="add del mod">
          <ac:chgData name="Neda Farhand" userId="255e58310a6a5402" providerId="LiveId" clId="{5310047E-5AD4-40BE-8A86-FBD1206783E7}" dt="2019-05-27T21:57:26.380" v="1364" actId="11529"/>
          <ac:spMkLst>
            <pc:docMk/>
            <pc:sldMk cId="1957997516" sldId="270"/>
            <ac:spMk id="8" creationId="{C0454601-2C66-499B-8C0B-470873801D7C}"/>
          </ac:spMkLst>
        </pc:spChg>
        <pc:spChg chg="add mod">
          <ac:chgData name="Neda Farhand" userId="255e58310a6a5402" providerId="LiveId" clId="{5310047E-5AD4-40BE-8A86-FBD1206783E7}" dt="2019-05-27T21:59:57.237" v="1375" actId="14100"/>
          <ac:spMkLst>
            <pc:docMk/>
            <pc:sldMk cId="1957997516" sldId="270"/>
            <ac:spMk id="9" creationId="{06A005F2-782D-4AB7-95BF-2A5C18C2B268}"/>
          </ac:spMkLst>
        </pc:spChg>
        <pc:picChg chg="add mod">
          <ac:chgData name="Neda Farhand" userId="255e58310a6a5402" providerId="LiveId" clId="{5310047E-5AD4-40BE-8A86-FBD1206783E7}" dt="2019-05-27T21:59:47.386" v="1372" actId="1076"/>
          <ac:picMkLst>
            <pc:docMk/>
            <pc:sldMk cId="1957997516" sldId="270"/>
            <ac:picMk id="4" creationId="{CB636954-D9D5-475F-8E35-FC49BD40C567}"/>
          </ac:picMkLst>
        </pc:picChg>
      </pc:sldChg>
      <pc:sldChg chg="addSp delSp modSp add">
        <pc:chgData name="Neda Farhand" userId="255e58310a6a5402" providerId="LiveId" clId="{5310047E-5AD4-40BE-8A86-FBD1206783E7}" dt="2019-05-27T21:59:31.312" v="1370"/>
        <pc:sldMkLst>
          <pc:docMk/>
          <pc:sldMk cId="1816022059" sldId="271"/>
        </pc:sldMkLst>
        <pc:spChg chg="del">
          <ac:chgData name="Neda Farhand" userId="255e58310a6a5402" providerId="LiveId" clId="{5310047E-5AD4-40BE-8A86-FBD1206783E7}" dt="2019-05-27T21:59:31.312" v="1370"/>
          <ac:spMkLst>
            <pc:docMk/>
            <pc:sldMk cId="1816022059" sldId="271"/>
            <ac:spMk id="3" creationId="{F14DBAF4-A78A-4643-A92D-780B0090677A}"/>
          </ac:spMkLst>
        </pc:spChg>
        <pc:picChg chg="add mod">
          <ac:chgData name="Neda Farhand" userId="255e58310a6a5402" providerId="LiveId" clId="{5310047E-5AD4-40BE-8A86-FBD1206783E7}" dt="2019-05-27T21:59:31.312" v="1370"/>
          <ac:picMkLst>
            <pc:docMk/>
            <pc:sldMk cId="1816022059" sldId="271"/>
            <ac:picMk id="4" creationId="{67052988-2E42-4AFD-B08E-8703225CC397}"/>
          </ac:picMkLst>
        </pc:picChg>
      </pc:sldChg>
      <pc:sldChg chg="addSp delSp modSp add">
        <pc:chgData name="Neda Farhand" userId="255e58310a6a5402" providerId="LiveId" clId="{5310047E-5AD4-40BE-8A86-FBD1206783E7}" dt="2019-05-28T10:55:13.670" v="2239" actId="20577"/>
        <pc:sldMkLst>
          <pc:docMk/>
          <pc:sldMk cId="2448277389" sldId="272"/>
        </pc:sldMkLst>
        <pc:spChg chg="add mod">
          <ac:chgData name="Neda Farhand" userId="255e58310a6a5402" providerId="LiveId" clId="{5310047E-5AD4-40BE-8A86-FBD1206783E7}" dt="2019-05-28T10:02:21.344" v="1639" actId="478"/>
          <ac:spMkLst>
            <pc:docMk/>
            <pc:sldMk cId="2448277389" sldId="272"/>
            <ac:spMk id="3" creationId="{8CFEF1F1-8D73-4C0C-AC04-9E472554A7A2}"/>
          </ac:spMkLst>
        </pc:spChg>
        <pc:spChg chg="mod">
          <ac:chgData name="Neda Farhand" userId="255e58310a6a5402" providerId="LiveId" clId="{5310047E-5AD4-40BE-8A86-FBD1206783E7}" dt="2019-05-28T10:55:13.670" v="2239" actId="20577"/>
          <ac:spMkLst>
            <pc:docMk/>
            <pc:sldMk cId="2448277389" sldId="272"/>
            <ac:spMk id="6" creationId="{CA49BB88-3955-4389-ACDA-608E747E37B0}"/>
          </ac:spMkLst>
        </pc:spChg>
        <pc:spChg chg="add mod">
          <ac:chgData name="Neda Farhand" userId="255e58310a6a5402" providerId="LiveId" clId="{5310047E-5AD4-40BE-8A86-FBD1206783E7}" dt="2019-05-28T10:48:38.973" v="2035" actId="11529"/>
          <ac:spMkLst>
            <pc:docMk/>
            <pc:sldMk cId="2448277389" sldId="272"/>
            <ac:spMk id="7" creationId="{C1D14FFF-51C8-4E25-AADB-6DD1385EDDB4}"/>
          </ac:spMkLst>
        </pc:spChg>
        <pc:spChg chg="add mod">
          <ac:chgData name="Neda Farhand" userId="255e58310a6a5402" providerId="LiveId" clId="{5310047E-5AD4-40BE-8A86-FBD1206783E7}" dt="2019-05-28T10:48:53.287" v="2038" actId="1076"/>
          <ac:spMkLst>
            <pc:docMk/>
            <pc:sldMk cId="2448277389" sldId="272"/>
            <ac:spMk id="9" creationId="{4514ACFF-D5F8-4D39-9A45-E1DDE6D98F0D}"/>
          </ac:spMkLst>
        </pc:spChg>
        <pc:picChg chg="add mod">
          <ac:chgData name="Neda Farhand" userId="255e58310a6a5402" providerId="LiveId" clId="{5310047E-5AD4-40BE-8A86-FBD1206783E7}" dt="2019-05-28T10:02:41.111" v="1645" actId="1076"/>
          <ac:picMkLst>
            <pc:docMk/>
            <pc:sldMk cId="2448277389" sldId="272"/>
            <ac:picMk id="5" creationId="{C8BE2E3C-58E0-49C5-81F3-9E55E057931E}"/>
          </ac:picMkLst>
        </pc:picChg>
        <pc:picChg chg="del">
          <ac:chgData name="Neda Farhand" userId="255e58310a6a5402" providerId="LiveId" clId="{5310047E-5AD4-40BE-8A86-FBD1206783E7}" dt="2019-05-28T10:02:21.344" v="1639" actId="478"/>
          <ac:picMkLst>
            <pc:docMk/>
            <pc:sldMk cId="2448277389" sldId="272"/>
            <ac:picMk id="8" creationId="{DAD5E4B5-70CA-4C90-8451-F59ECC2E9669}"/>
          </ac:picMkLst>
        </pc:picChg>
      </pc:sldChg>
      <pc:sldChg chg="addSp delSp modSp add">
        <pc:chgData name="Neda Farhand" userId="255e58310a6a5402" providerId="LiveId" clId="{5310047E-5AD4-40BE-8A86-FBD1206783E7}" dt="2019-05-28T10:55:33.047" v="2242" actId="20577"/>
        <pc:sldMkLst>
          <pc:docMk/>
          <pc:sldMk cId="1786443739" sldId="273"/>
        </pc:sldMkLst>
        <pc:spChg chg="mod">
          <ac:chgData name="Neda Farhand" userId="255e58310a6a5402" providerId="LiveId" clId="{5310047E-5AD4-40BE-8A86-FBD1206783E7}" dt="2019-05-28T10:55:33.047" v="2242" actId="20577"/>
          <ac:spMkLst>
            <pc:docMk/>
            <pc:sldMk cId="1786443739" sldId="273"/>
            <ac:spMk id="6" creationId="{CA49BB88-3955-4389-ACDA-608E747E37B0}"/>
          </ac:spMkLst>
        </pc:spChg>
        <pc:spChg chg="add mod">
          <ac:chgData name="Neda Farhand" userId="255e58310a6a5402" providerId="LiveId" clId="{5310047E-5AD4-40BE-8A86-FBD1206783E7}" dt="2019-05-28T10:49:10.874" v="2039" actId="11529"/>
          <ac:spMkLst>
            <pc:docMk/>
            <pc:sldMk cId="1786443739" sldId="273"/>
            <ac:spMk id="7" creationId="{50134A30-A7BD-449B-A188-C41A59B94664}"/>
          </ac:spMkLst>
        </pc:spChg>
        <pc:spChg chg="add mod">
          <ac:chgData name="Neda Farhand" userId="255e58310a6a5402" providerId="LiveId" clId="{5310047E-5AD4-40BE-8A86-FBD1206783E7}" dt="2019-05-28T10:49:26.029" v="2042" actId="1076"/>
          <ac:spMkLst>
            <pc:docMk/>
            <pc:sldMk cId="1786443739" sldId="273"/>
            <ac:spMk id="8" creationId="{02E072D1-58F4-418D-98E9-9B72CFBA040B}"/>
          </ac:spMkLst>
        </pc:spChg>
        <pc:picChg chg="add mod">
          <ac:chgData name="Neda Farhand" userId="255e58310a6a5402" providerId="LiveId" clId="{5310047E-5AD4-40BE-8A86-FBD1206783E7}" dt="2019-05-28T10:03:58.476" v="1653" actId="14100"/>
          <ac:picMkLst>
            <pc:docMk/>
            <pc:sldMk cId="1786443739" sldId="273"/>
            <ac:picMk id="2" creationId="{D82AA0BE-685A-4BF9-AFA3-51154E60E263}"/>
          </ac:picMkLst>
        </pc:picChg>
        <pc:picChg chg="del">
          <ac:chgData name="Neda Farhand" userId="255e58310a6a5402" providerId="LiveId" clId="{5310047E-5AD4-40BE-8A86-FBD1206783E7}" dt="2019-05-28T10:03:31.854" v="1647" actId="478"/>
          <ac:picMkLst>
            <pc:docMk/>
            <pc:sldMk cId="1786443739" sldId="273"/>
            <ac:picMk id="5" creationId="{C8BE2E3C-58E0-49C5-81F3-9E55E057931E}"/>
          </ac:picMkLst>
        </pc:picChg>
      </pc:sldChg>
      <pc:sldChg chg="addSp delSp modSp add">
        <pc:chgData name="Neda Farhand" userId="255e58310a6a5402" providerId="LiveId" clId="{5310047E-5AD4-40BE-8A86-FBD1206783E7}" dt="2019-05-28T10:56:12.928" v="2245" actId="20577"/>
        <pc:sldMkLst>
          <pc:docMk/>
          <pc:sldMk cId="4094809409" sldId="274"/>
        </pc:sldMkLst>
        <pc:spChg chg="del">
          <ac:chgData name="Neda Farhand" userId="255e58310a6a5402" providerId="LiveId" clId="{5310047E-5AD4-40BE-8A86-FBD1206783E7}" dt="2019-05-28T10:05:26.169" v="1655"/>
          <ac:spMkLst>
            <pc:docMk/>
            <pc:sldMk cId="4094809409" sldId="274"/>
            <ac:spMk id="3" creationId="{8CFEF1F1-8D73-4C0C-AC04-9E472554A7A2}"/>
          </ac:spMkLst>
        </pc:spChg>
        <pc:spChg chg="mod">
          <ac:chgData name="Neda Farhand" userId="255e58310a6a5402" providerId="LiveId" clId="{5310047E-5AD4-40BE-8A86-FBD1206783E7}" dt="2019-05-28T10:56:12.928" v="2245" actId="20577"/>
          <ac:spMkLst>
            <pc:docMk/>
            <pc:sldMk cId="4094809409" sldId="274"/>
            <ac:spMk id="6" creationId="{CA49BB88-3955-4389-ACDA-608E747E37B0}"/>
          </ac:spMkLst>
        </pc:spChg>
        <pc:spChg chg="add del mod">
          <ac:chgData name="Neda Farhand" userId="255e58310a6a5402" providerId="LiveId" clId="{5310047E-5AD4-40BE-8A86-FBD1206783E7}" dt="2019-05-28T10:49:42.355" v="2044" actId="11529"/>
          <ac:spMkLst>
            <pc:docMk/>
            <pc:sldMk cId="4094809409" sldId="274"/>
            <ac:spMk id="7" creationId="{F1DB2CE6-0FF8-4D49-B442-71AC37224A1F}"/>
          </ac:spMkLst>
        </pc:spChg>
        <pc:spChg chg="add mod">
          <ac:chgData name="Neda Farhand" userId="255e58310a6a5402" providerId="LiveId" clId="{5310047E-5AD4-40BE-8A86-FBD1206783E7}" dt="2019-05-28T10:50:01.055" v="2045" actId="11529"/>
          <ac:spMkLst>
            <pc:docMk/>
            <pc:sldMk cId="4094809409" sldId="274"/>
            <ac:spMk id="8" creationId="{DD438928-F223-4869-A42B-9FB11F9BCD4F}"/>
          </ac:spMkLst>
        </pc:spChg>
        <pc:picChg chg="del mod">
          <ac:chgData name="Neda Farhand" userId="255e58310a6a5402" providerId="LiveId" clId="{5310047E-5AD4-40BE-8A86-FBD1206783E7}" dt="2019-05-28T10:04:01.229" v="1654" actId="478"/>
          <ac:picMkLst>
            <pc:docMk/>
            <pc:sldMk cId="4094809409" sldId="274"/>
            <ac:picMk id="2" creationId="{D82AA0BE-685A-4BF9-AFA3-51154E60E263}"/>
          </ac:picMkLst>
        </pc:picChg>
        <pc:picChg chg="add mod">
          <ac:chgData name="Neda Farhand" userId="255e58310a6a5402" providerId="LiveId" clId="{5310047E-5AD4-40BE-8A86-FBD1206783E7}" dt="2019-05-28T10:05:38.795" v="1658" actId="1076"/>
          <ac:picMkLst>
            <pc:docMk/>
            <pc:sldMk cId="4094809409" sldId="274"/>
            <ac:picMk id="5" creationId="{A97ECB78-1E42-4980-AE54-65813A91309F}"/>
          </ac:picMkLst>
        </pc:picChg>
      </pc:sldChg>
      <pc:sldChg chg="addSp delSp modSp add">
        <pc:chgData name="Neda Farhand" userId="255e58310a6a5402" providerId="LiveId" clId="{5310047E-5AD4-40BE-8A86-FBD1206783E7}" dt="2019-05-28T10:56:28.104" v="2248" actId="20577"/>
        <pc:sldMkLst>
          <pc:docMk/>
          <pc:sldMk cId="1207833824" sldId="275"/>
        </pc:sldMkLst>
        <pc:spChg chg="mod">
          <ac:chgData name="Neda Farhand" userId="255e58310a6a5402" providerId="LiveId" clId="{5310047E-5AD4-40BE-8A86-FBD1206783E7}" dt="2019-05-28T10:06:41.777" v="1664"/>
          <ac:spMkLst>
            <pc:docMk/>
            <pc:sldMk cId="1207833824" sldId="275"/>
            <ac:spMk id="2" creationId="{85C34BC9-C5C7-4661-A165-7FABB3BFD950}"/>
          </ac:spMkLst>
        </pc:spChg>
        <pc:spChg chg="mod">
          <ac:chgData name="Neda Farhand" userId="255e58310a6a5402" providerId="LiveId" clId="{5310047E-5AD4-40BE-8A86-FBD1206783E7}" dt="2019-05-28T10:56:28.104" v="2248" actId="20577"/>
          <ac:spMkLst>
            <pc:docMk/>
            <pc:sldMk cId="1207833824" sldId="275"/>
            <ac:spMk id="3" creationId="{67077623-41D9-45B8-97E4-B6B93BDDE632}"/>
          </ac:spMkLst>
        </pc:spChg>
        <pc:spChg chg="del">
          <ac:chgData name="Neda Farhand" userId="255e58310a6a5402" providerId="LiveId" clId="{5310047E-5AD4-40BE-8A86-FBD1206783E7}" dt="2019-05-28T10:06:23.757" v="1660"/>
          <ac:spMkLst>
            <pc:docMk/>
            <pc:sldMk cId="1207833824" sldId="275"/>
            <ac:spMk id="4" creationId="{C5F6F4B3-5006-453E-ADE3-CEE71B8EC72C}"/>
          </ac:spMkLst>
        </pc:spChg>
        <pc:spChg chg="add mod">
          <ac:chgData name="Neda Farhand" userId="255e58310a6a5402" providerId="LiveId" clId="{5310047E-5AD4-40BE-8A86-FBD1206783E7}" dt="2019-05-28T10:50:11.919" v="2046" actId="11529"/>
          <ac:spMkLst>
            <pc:docMk/>
            <pc:sldMk cId="1207833824" sldId="275"/>
            <ac:spMk id="6" creationId="{ECE579EE-56FC-41C5-A423-755715C78CEE}"/>
          </ac:spMkLst>
        </pc:spChg>
        <pc:picChg chg="add mod">
          <ac:chgData name="Neda Farhand" userId="255e58310a6a5402" providerId="LiveId" clId="{5310047E-5AD4-40BE-8A86-FBD1206783E7}" dt="2019-05-28T10:06:32.702" v="1663" actId="1076"/>
          <ac:picMkLst>
            <pc:docMk/>
            <pc:sldMk cId="1207833824" sldId="275"/>
            <ac:picMk id="5" creationId="{D8FE6E68-5FB3-4A5A-9C5E-51FC3F4E0EBB}"/>
          </ac:picMkLst>
        </pc:picChg>
      </pc:sldChg>
      <pc:sldChg chg="addSp modSp add">
        <pc:chgData name="Neda Farhand" userId="255e58310a6a5402" providerId="LiveId" clId="{5310047E-5AD4-40BE-8A86-FBD1206783E7}" dt="2019-06-03T20:06:00.543" v="3215" actId="20577"/>
        <pc:sldMkLst>
          <pc:docMk/>
          <pc:sldMk cId="463346829" sldId="276"/>
        </pc:sldMkLst>
        <pc:spChg chg="mod">
          <ac:chgData name="Neda Farhand" userId="255e58310a6a5402" providerId="LiveId" clId="{5310047E-5AD4-40BE-8A86-FBD1206783E7}" dt="2019-06-03T20:06:00.543" v="3215" actId="20577"/>
          <ac:spMkLst>
            <pc:docMk/>
            <pc:sldMk cId="463346829" sldId="276"/>
            <ac:spMk id="2" creationId="{4D1E6F94-4B38-4E89-B3CA-605CA1908723}"/>
          </ac:spMkLst>
        </pc:spChg>
        <pc:picChg chg="add mod">
          <ac:chgData name="Neda Farhand" userId="255e58310a6a5402" providerId="LiveId" clId="{5310047E-5AD4-40BE-8A86-FBD1206783E7}" dt="2019-05-28T10:32:44.152" v="1722" actId="14100"/>
          <ac:picMkLst>
            <pc:docMk/>
            <pc:sldMk cId="463346829" sldId="276"/>
            <ac:picMk id="7" creationId="{DEAF0469-FAA3-4331-98D8-6CAD610336D0}"/>
          </ac:picMkLst>
        </pc:picChg>
      </pc:sldChg>
      <pc:sldChg chg="addSp modSp add">
        <pc:chgData name="Neda Farhand" userId="255e58310a6a5402" providerId="LiveId" clId="{5310047E-5AD4-40BE-8A86-FBD1206783E7}" dt="2019-06-04T09:04:41.153" v="3411" actId="20577"/>
        <pc:sldMkLst>
          <pc:docMk/>
          <pc:sldMk cId="3099510253" sldId="277"/>
        </pc:sldMkLst>
        <pc:spChg chg="mod">
          <ac:chgData name="Neda Farhand" userId="255e58310a6a5402" providerId="LiveId" clId="{5310047E-5AD4-40BE-8A86-FBD1206783E7}" dt="2019-05-28T10:33:00.407" v="1747" actId="20577"/>
          <ac:spMkLst>
            <pc:docMk/>
            <pc:sldMk cId="3099510253" sldId="277"/>
            <ac:spMk id="2" creationId="{8A8E1D43-B157-4585-8921-05165E96DB22}"/>
          </ac:spMkLst>
        </pc:spChg>
        <pc:spChg chg="mod">
          <ac:chgData name="Neda Farhand" userId="255e58310a6a5402" providerId="LiveId" clId="{5310047E-5AD4-40BE-8A86-FBD1206783E7}" dt="2019-05-28T10:35:33.472" v="1945" actId="20577"/>
          <ac:spMkLst>
            <pc:docMk/>
            <pc:sldMk cId="3099510253" sldId="277"/>
            <ac:spMk id="4" creationId="{359E9726-0FB6-4C7D-8B3E-D2B435372AE6}"/>
          </ac:spMkLst>
        </pc:spChg>
        <pc:spChg chg="mod">
          <ac:chgData name="Neda Farhand" userId="255e58310a6a5402" providerId="LiveId" clId="{5310047E-5AD4-40BE-8A86-FBD1206783E7}" dt="2019-06-04T09:04:41.153" v="3411" actId="20577"/>
          <ac:spMkLst>
            <pc:docMk/>
            <pc:sldMk cId="3099510253" sldId="277"/>
            <ac:spMk id="6" creationId="{55BD8F80-E066-4F60-826C-5088F773AF23}"/>
          </ac:spMkLst>
        </pc:spChg>
        <pc:picChg chg="add mod">
          <ac:chgData name="Neda Farhand" userId="255e58310a6a5402" providerId="LiveId" clId="{5310047E-5AD4-40BE-8A86-FBD1206783E7}" dt="2019-06-03T20:14:53.104" v="3334" actId="1076"/>
          <ac:picMkLst>
            <pc:docMk/>
            <pc:sldMk cId="3099510253" sldId="277"/>
            <ac:picMk id="7" creationId="{1556B387-1E1D-44E8-B754-958715977A16}"/>
          </ac:picMkLst>
        </pc:picChg>
      </pc:sldChg>
      <pc:sldChg chg="addSp delSp modSp add">
        <pc:chgData name="Neda Farhand" userId="255e58310a6a5402" providerId="LiveId" clId="{5310047E-5AD4-40BE-8A86-FBD1206783E7}" dt="2019-06-03T20:32:51.116" v="3345" actId="20577"/>
        <pc:sldMkLst>
          <pc:docMk/>
          <pc:sldMk cId="83022846" sldId="278"/>
        </pc:sldMkLst>
        <pc:spChg chg="mod">
          <ac:chgData name="Neda Farhand" userId="255e58310a6a5402" providerId="LiveId" clId="{5310047E-5AD4-40BE-8A86-FBD1206783E7}" dt="2019-06-03T20:32:51.116" v="3345" actId="20577"/>
          <ac:spMkLst>
            <pc:docMk/>
            <pc:sldMk cId="83022846" sldId="278"/>
            <ac:spMk id="2" creationId="{63550950-F7B9-4358-9C97-5490974951D2}"/>
          </ac:spMkLst>
        </pc:spChg>
        <pc:spChg chg="mod">
          <ac:chgData name="Neda Farhand" userId="255e58310a6a5402" providerId="LiveId" clId="{5310047E-5AD4-40BE-8A86-FBD1206783E7}" dt="2019-05-28T11:06:10.384" v="2799" actId="27636"/>
          <ac:spMkLst>
            <pc:docMk/>
            <pc:sldMk cId="83022846" sldId="278"/>
            <ac:spMk id="4" creationId="{1FDC02B4-318E-424D-983F-E4A0D7856A1E}"/>
          </ac:spMkLst>
        </pc:spChg>
        <pc:spChg chg="mod">
          <ac:chgData name="Neda Farhand" userId="255e58310a6a5402" providerId="LiveId" clId="{5310047E-5AD4-40BE-8A86-FBD1206783E7}" dt="2019-05-28T11:06:15.935" v="2800" actId="20577"/>
          <ac:spMkLst>
            <pc:docMk/>
            <pc:sldMk cId="83022846" sldId="278"/>
            <ac:spMk id="6" creationId="{0ED55736-D99B-4AB8-91D7-69B88DA9FD73}"/>
          </ac:spMkLst>
        </pc:spChg>
        <pc:picChg chg="add del mod">
          <ac:chgData name="Neda Farhand" userId="255e58310a6a5402" providerId="LiveId" clId="{5310047E-5AD4-40BE-8A86-FBD1206783E7}" dt="2019-06-03T20:31:07.831" v="3339" actId="478"/>
          <ac:picMkLst>
            <pc:docMk/>
            <pc:sldMk cId="83022846" sldId="278"/>
            <ac:picMk id="7" creationId="{47CC85C7-03C9-4A8C-ACB3-8C196086FCF1}"/>
          </ac:picMkLst>
        </pc:picChg>
        <pc:picChg chg="add mod">
          <ac:chgData name="Neda Farhand" userId="255e58310a6a5402" providerId="LiveId" clId="{5310047E-5AD4-40BE-8A86-FBD1206783E7}" dt="2019-06-03T20:31:15.252" v="3342" actId="1076"/>
          <ac:picMkLst>
            <pc:docMk/>
            <pc:sldMk cId="83022846" sldId="278"/>
            <ac:picMk id="8" creationId="{B82560A1-220A-4717-A4E0-1964F4F84116}"/>
          </ac:picMkLst>
        </pc:picChg>
      </pc:sldChg>
      <pc:sldChg chg="modSp add">
        <pc:chgData name="Neda Farhand" userId="255e58310a6a5402" providerId="LiveId" clId="{5310047E-5AD4-40BE-8A86-FBD1206783E7}" dt="2019-05-28T10:37:30.721" v="2021" actId="20577"/>
        <pc:sldMkLst>
          <pc:docMk/>
          <pc:sldMk cId="1100292108" sldId="279"/>
        </pc:sldMkLst>
        <pc:spChg chg="mod">
          <ac:chgData name="Neda Farhand" userId="255e58310a6a5402" providerId="LiveId" clId="{5310047E-5AD4-40BE-8A86-FBD1206783E7}" dt="2019-05-28T10:37:30.721" v="2021" actId="20577"/>
          <ac:spMkLst>
            <pc:docMk/>
            <pc:sldMk cId="1100292108" sldId="279"/>
            <ac:spMk id="4" creationId="{359E9726-0FB6-4C7D-8B3E-D2B435372AE6}"/>
          </ac:spMkLst>
        </pc:spChg>
      </pc:sldChg>
      <pc:sldChg chg="addSp delSp modSp add">
        <pc:chgData name="Neda Farhand" userId="255e58310a6a5402" providerId="LiveId" clId="{5310047E-5AD4-40BE-8A86-FBD1206783E7}" dt="2019-05-28T10:47:11.601" v="2029"/>
        <pc:sldMkLst>
          <pc:docMk/>
          <pc:sldMk cId="2686421644" sldId="280"/>
        </pc:sldMkLst>
        <pc:spChg chg="del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2" creationId="{C11E0881-CB92-4F3A-BE34-7C0C993658D6}"/>
          </ac:spMkLst>
        </pc:spChg>
        <pc:spChg chg="del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3" creationId="{BBC69935-CCEC-437C-A692-DEEA8B3043BA}"/>
          </ac:spMkLst>
        </pc:spChg>
        <pc:spChg chg="del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4" creationId="{29B9F6EF-09E0-4C5F-93AD-4915EB2AFC5F}"/>
          </ac:spMkLst>
        </pc:spChg>
        <pc:spChg chg="del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5" creationId="{73EC1BCF-92D2-4C29-B200-2F26701E4EEF}"/>
          </ac:spMkLst>
        </pc:spChg>
        <pc:spChg chg="del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6" creationId="{B4178212-AD37-4216-91BF-F714725315F0}"/>
          </ac:spMkLst>
        </pc:spChg>
        <pc:spChg chg="add mod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7" creationId="{A857A40C-53BC-4A20-83F4-EFF118D3DC73}"/>
          </ac:spMkLst>
        </pc:spChg>
        <pc:spChg chg="add del mod">
          <ac:chgData name="Neda Farhand" userId="255e58310a6a5402" providerId="LiveId" clId="{5310047E-5AD4-40BE-8A86-FBD1206783E7}" dt="2019-05-28T10:47:09.493" v="2028"/>
          <ac:spMkLst>
            <pc:docMk/>
            <pc:sldMk cId="2686421644" sldId="280"/>
            <ac:spMk id="8" creationId="{D96E6A1A-E8E2-411F-90A9-F64E4867500B}"/>
          </ac:spMkLst>
        </pc:spChg>
        <pc:spChg chg="add mod">
          <ac:chgData name="Neda Farhand" userId="255e58310a6a5402" providerId="LiveId" clId="{5310047E-5AD4-40BE-8A86-FBD1206783E7}" dt="2019-05-28T10:39:02.304" v="2024"/>
          <ac:spMkLst>
            <pc:docMk/>
            <pc:sldMk cId="2686421644" sldId="280"/>
            <ac:spMk id="9" creationId="{7D989226-0F2F-4A78-BB8A-D9AB69515792}"/>
          </ac:spMkLst>
        </pc:spChg>
        <pc:picChg chg="add del mod">
          <ac:chgData name="Neda Farhand" userId="255e58310a6a5402" providerId="LiveId" clId="{5310047E-5AD4-40BE-8A86-FBD1206783E7}" dt="2019-05-28T10:47:09.493" v="2028"/>
          <ac:picMkLst>
            <pc:docMk/>
            <pc:sldMk cId="2686421644" sldId="280"/>
            <ac:picMk id="10" creationId="{A439B325-5D45-4863-8F6C-FA277AA0FE72}"/>
          </ac:picMkLst>
        </pc:picChg>
        <pc:picChg chg="add">
          <ac:chgData name="Neda Farhand" userId="255e58310a6a5402" providerId="LiveId" clId="{5310047E-5AD4-40BE-8A86-FBD1206783E7}" dt="2019-05-28T10:47:11.601" v="2029"/>
          <ac:picMkLst>
            <pc:docMk/>
            <pc:sldMk cId="2686421644" sldId="280"/>
            <ac:picMk id="11" creationId="{05F51D72-6F66-41E5-95A2-315706C3142C}"/>
          </ac:picMkLst>
        </pc:picChg>
      </pc:sldChg>
      <pc:sldChg chg="modSp add">
        <pc:chgData name="Neda Farhand" userId="255e58310a6a5402" providerId="LiveId" clId="{5310047E-5AD4-40BE-8A86-FBD1206783E7}" dt="2019-05-28T10:53:10.869" v="2208" actId="20577"/>
        <pc:sldMkLst>
          <pc:docMk/>
          <pc:sldMk cId="3397675671" sldId="281"/>
        </pc:sldMkLst>
        <pc:spChg chg="mod">
          <ac:chgData name="Neda Farhand" userId="255e58310a6a5402" providerId="LiveId" clId="{5310047E-5AD4-40BE-8A86-FBD1206783E7}" dt="2019-05-28T10:53:10.869" v="2208" actId="20577"/>
          <ac:spMkLst>
            <pc:docMk/>
            <pc:sldMk cId="3397675671" sldId="281"/>
            <ac:spMk id="2" creationId="{BBDF4DEC-A3C2-45EA-B09A-7CE22CFAA405}"/>
          </ac:spMkLst>
        </pc:spChg>
      </pc:sldChg>
      <pc:sldChg chg="addSp modSp add">
        <pc:chgData name="Neda Farhand" userId="255e58310a6a5402" providerId="LiveId" clId="{5310047E-5AD4-40BE-8A86-FBD1206783E7}" dt="2019-06-05T22:34:20.325" v="3818" actId="20577"/>
        <pc:sldMkLst>
          <pc:docMk/>
          <pc:sldMk cId="3795871537" sldId="282"/>
        </pc:sldMkLst>
        <pc:spChg chg="mod">
          <ac:chgData name="Neda Farhand" userId="255e58310a6a5402" providerId="LiveId" clId="{5310047E-5AD4-40BE-8A86-FBD1206783E7}" dt="2019-06-05T18:40:56.109" v="3433" actId="20577"/>
          <ac:spMkLst>
            <pc:docMk/>
            <pc:sldMk cId="3795871537" sldId="282"/>
            <ac:spMk id="2" creationId="{B65B5B21-3D31-4970-8388-7083AD26EB1B}"/>
          </ac:spMkLst>
        </pc:spChg>
        <pc:spChg chg="mod">
          <ac:chgData name="Neda Farhand" userId="255e58310a6a5402" providerId="LiveId" clId="{5310047E-5AD4-40BE-8A86-FBD1206783E7}" dt="2019-06-05T22:33:01.947" v="3721" actId="1076"/>
          <ac:spMkLst>
            <pc:docMk/>
            <pc:sldMk cId="3795871537" sldId="282"/>
            <ac:spMk id="3" creationId="{99BF8779-7F60-4558-9E88-7D4543EF00B4}"/>
          </ac:spMkLst>
        </pc:spChg>
        <pc:spChg chg="mod">
          <ac:chgData name="Neda Farhand" userId="255e58310a6a5402" providerId="LiveId" clId="{5310047E-5AD4-40BE-8A86-FBD1206783E7}" dt="2019-06-05T22:33:12.535" v="3722" actId="1076"/>
          <ac:spMkLst>
            <pc:docMk/>
            <pc:sldMk cId="3795871537" sldId="282"/>
            <ac:spMk id="4" creationId="{DE00123D-6468-48D0-8409-D65F2870F08A}"/>
          </ac:spMkLst>
        </pc:spChg>
        <pc:spChg chg="mod">
          <ac:chgData name="Neda Farhand" userId="255e58310a6a5402" providerId="LiveId" clId="{5310047E-5AD4-40BE-8A86-FBD1206783E7}" dt="2019-06-05T22:34:20.325" v="3818" actId="20577"/>
          <ac:spMkLst>
            <pc:docMk/>
            <pc:sldMk cId="3795871537" sldId="282"/>
            <ac:spMk id="6" creationId="{BD9E03BD-80B1-4607-A2CA-DDFFCB6D1989}"/>
          </ac:spMkLst>
        </pc:spChg>
        <pc:picChg chg="add mod">
          <ac:chgData name="Neda Farhand" userId="255e58310a6a5402" providerId="LiveId" clId="{5310047E-5AD4-40BE-8A86-FBD1206783E7}" dt="2019-06-05T22:30:59.895" v="3476" actId="1076"/>
          <ac:picMkLst>
            <pc:docMk/>
            <pc:sldMk cId="3795871537" sldId="282"/>
            <ac:picMk id="7" creationId="{3673D471-3E26-42BA-AAAF-EA823AB0F5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ra/android-wearcamer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51F98D-62F8-479F-AC93-960004F3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Training</a:t>
            </a:r>
            <a:r>
              <a:rPr lang="sv-SE" dirty="0"/>
              <a:t> Session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BCDC68C-39A8-4FC8-8662-E56C980D4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Extracting</a:t>
            </a:r>
            <a:r>
              <a:rPr lang="sv-SE" dirty="0"/>
              <a:t> </a:t>
            </a:r>
            <a:r>
              <a:rPr lang="sv-SE" dirty="0" err="1"/>
              <a:t>SecDFDs</a:t>
            </a:r>
            <a:r>
              <a:rPr lang="sv-SE" dirty="0"/>
              <a:t> </a:t>
            </a:r>
            <a:r>
              <a:rPr lang="sv-SE" dirty="0" err="1"/>
              <a:t>manually</a:t>
            </a:r>
            <a:r>
              <a:rPr lang="sv-SE" dirty="0"/>
              <a:t> and </a:t>
            </a:r>
            <a:r>
              <a:rPr lang="sv-SE" dirty="0" err="1"/>
              <a:t>programmatically</a:t>
            </a:r>
            <a:r>
              <a:rPr lang="en-GB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30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F1CC65-20C8-460C-9C50-4ED70980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2: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processes</a:t>
            </a:r>
            <a:r>
              <a:rPr lang="sv-SE" dirty="0"/>
              <a:t> and </a:t>
            </a:r>
            <a:r>
              <a:rPr lang="sv-SE" dirty="0" err="1"/>
              <a:t>dataflows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F25930-EADC-4C63-9CB0-ACC9D631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134240" cy="3866343"/>
          </a:xfrm>
        </p:spPr>
        <p:txBody>
          <a:bodyPr/>
          <a:lstStyle/>
          <a:p>
            <a:r>
              <a:rPr lang="sv-SE" dirty="0"/>
              <a:t>A process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Flow</a:t>
            </a:r>
            <a:r>
              <a:rPr lang="sv-SE" dirty="0"/>
              <a:t> is the </a:t>
            </a:r>
            <a:r>
              <a:rPr lang="sv-SE" dirty="0" err="1"/>
              <a:t>communication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, i.e. the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transporting assets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170B71F-AAF5-41D6-928D-045ADB2F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07" y="1877559"/>
            <a:ext cx="3270517" cy="50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8A8148A3-2130-4A15-AAD8-BDDE766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2 solution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EC082609-10A1-4C60-836D-BF04870D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Processes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C7E49D-E251-4562-A36C-0A6B2471D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MobileMainAcitivity</a:t>
            </a:r>
            <a:endParaRPr lang="sv-SE" dirty="0"/>
          </a:p>
          <a:p>
            <a:r>
              <a:rPr lang="sv-SE" dirty="0" err="1"/>
              <a:t>WearableMainActivity</a:t>
            </a:r>
            <a:endParaRPr lang="sv-SE" dirty="0"/>
          </a:p>
          <a:p>
            <a:r>
              <a:rPr lang="sv-SE" dirty="0" err="1"/>
              <a:t>WearableNodeApi</a:t>
            </a:r>
            <a:endParaRPr lang="sv-SE" dirty="0"/>
          </a:p>
          <a:p>
            <a:r>
              <a:rPr lang="sv-SE" dirty="0" err="1"/>
              <a:t>WearableMessageApi</a:t>
            </a:r>
            <a:endParaRPr lang="sv-SE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7690FDA2-D690-4F99-B114-02EBBD9D3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err="1"/>
              <a:t>Flows</a:t>
            </a:r>
            <a:endParaRPr lang="sv-SE" dirty="0"/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8FD78686-2230-4649-9A3A-882D808B3A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v-SE" dirty="0" err="1"/>
              <a:t>sendToWearable</a:t>
            </a:r>
            <a:endParaRPr lang="sv-SE" dirty="0"/>
          </a:p>
          <a:p>
            <a:r>
              <a:rPr lang="sv-SE" dirty="0" err="1"/>
              <a:t>mMessageListener</a:t>
            </a:r>
            <a:endParaRPr lang="sv-SE" dirty="0"/>
          </a:p>
          <a:p>
            <a:r>
              <a:rPr lang="sv-SE" dirty="0" err="1"/>
              <a:t>getConnectedNodesResult</a:t>
            </a:r>
            <a:r>
              <a:rPr lang="sv-SE" dirty="0"/>
              <a:t> (to </a:t>
            </a:r>
            <a:r>
              <a:rPr lang="sv-SE" dirty="0" err="1"/>
              <a:t>wearable</a:t>
            </a:r>
            <a:r>
              <a:rPr lang="sv-SE" dirty="0"/>
              <a:t>)</a:t>
            </a:r>
          </a:p>
          <a:p>
            <a:r>
              <a:rPr lang="sv-SE" dirty="0" err="1"/>
              <a:t>getConnectedNodesResult</a:t>
            </a:r>
            <a:r>
              <a:rPr lang="sv-SE" dirty="0"/>
              <a:t> (to mobile)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610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5B5B21-3D31-4970-8388-7083AD26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2 solution </a:t>
            </a:r>
            <a:r>
              <a:rPr lang="sv-SE" dirty="0" err="1"/>
              <a:t>cont</a:t>
            </a:r>
            <a:r>
              <a:rPr lang="sv-SE" dirty="0"/>
              <a:t>.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BF8779-7F60-4558-9E88-7D4543EF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803" y="1889432"/>
            <a:ext cx="5087075" cy="536005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MobileMainActivity</a:t>
            </a:r>
            <a:r>
              <a:rPr lang="sv-SE" dirty="0"/>
              <a:t> process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00123D-6468-48D0-8409-D65F2870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803" y="2425437"/>
            <a:ext cx="7149864" cy="2934999"/>
          </a:xfrm>
        </p:spPr>
        <p:txBody>
          <a:bodyPr/>
          <a:lstStyle/>
          <a:p>
            <a:r>
              <a:rPr lang="sv-SE" dirty="0" err="1"/>
              <a:t>Below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the process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transmits</a:t>
            </a:r>
            <a:r>
              <a:rPr lang="sv-SE" dirty="0"/>
              <a:t> data from mobile to the </a:t>
            </a:r>
            <a:r>
              <a:rPr lang="sv-SE" dirty="0" err="1"/>
              <a:t>wearable</a:t>
            </a:r>
            <a:r>
              <a:rPr lang="sv-SE" dirty="0"/>
              <a:t>, via the API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manages</a:t>
            </a:r>
            <a:r>
              <a:rPr lang="sv-SE" dirty="0"/>
              <a:t> </a:t>
            </a:r>
            <a:r>
              <a:rPr lang="sv-SE" dirty="0" err="1"/>
              <a:t>device</a:t>
            </a:r>
            <a:r>
              <a:rPr lang="sv-SE" dirty="0"/>
              <a:t> </a:t>
            </a:r>
            <a:r>
              <a:rPr lang="sv-SE" dirty="0" err="1"/>
              <a:t>coupling</a:t>
            </a:r>
            <a:r>
              <a:rPr lang="sv-SE" dirty="0"/>
              <a:t>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20C4CB3-9BBE-4846-A3BB-A79EABFF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9E03BD-80B1-4607-A2CA-DDFFCB6D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3470" y="3337167"/>
            <a:ext cx="3879752" cy="2934999"/>
          </a:xfrm>
        </p:spPr>
        <p:txBody>
          <a:bodyPr/>
          <a:lstStyle/>
          <a:p>
            <a:r>
              <a:rPr lang="sv-SE" dirty="0"/>
              <a:t>The data (</a:t>
            </a:r>
            <a:r>
              <a:rPr lang="sv-SE" dirty="0" err="1"/>
              <a:t>which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is the </a:t>
            </a:r>
            <a:r>
              <a:rPr lang="sv-SE" dirty="0" err="1"/>
              <a:t>camera</a:t>
            </a:r>
            <a:r>
              <a:rPr lang="sv-SE" dirty="0"/>
              <a:t> </a:t>
            </a:r>
            <a:r>
              <a:rPr lang="sv-SE" dirty="0" err="1"/>
              <a:t>feed</a:t>
            </a:r>
            <a:r>
              <a:rPr lang="sv-SE" dirty="0"/>
              <a:t>) is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propagated</a:t>
            </a:r>
            <a:r>
              <a:rPr lang="sv-SE" dirty="0"/>
              <a:t> to the </a:t>
            </a:r>
            <a:r>
              <a:rPr lang="sv-SE" dirty="0" err="1"/>
              <a:t>wearable</a:t>
            </a:r>
            <a:r>
              <a:rPr lang="sv-SE" dirty="0"/>
              <a:t> </a:t>
            </a:r>
            <a:r>
              <a:rPr lang="sv-SE" dirty="0" err="1"/>
              <a:t>device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673D471-3E26-42BA-AAAF-EA823AB0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497"/>
            <a:ext cx="7731057" cy="34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AA596-5E44-420E-A11A-6F515800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2 solution </a:t>
            </a:r>
            <a:r>
              <a:rPr lang="sv-SE" dirty="0" err="1"/>
              <a:t>cont</a:t>
            </a:r>
            <a:r>
              <a:rPr lang="sv-SE" dirty="0"/>
              <a:t>.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A070349-71D2-4220-A5FE-DD2529C7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963A489-8777-494C-8EBF-41E94A3F5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F955A1E-C025-4465-8596-6F56F96C2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CDBEE5A-C0EB-4078-98FE-05F25074F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A2387FA-949C-4BCC-B143-74AEC200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92" y="2107551"/>
            <a:ext cx="7543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8E1D43-B157-4585-8921-05165E9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3: </a:t>
            </a:r>
            <a:r>
              <a:rPr lang="sv-SE" dirty="0" err="1"/>
              <a:t>Analyze</a:t>
            </a:r>
            <a:r>
              <a:rPr lang="sv-SE" dirty="0"/>
              <a:t> assets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733306-B036-4BF4-B6A4-D8F89D1A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59E9726-0FB6-4C7D-8B3E-D2B435372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(process) is the source </a:t>
            </a:r>
            <a:r>
              <a:rPr lang="sv-SE" dirty="0" err="1"/>
              <a:t>of</a:t>
            </a:r>
            <a:r>
              <a:rPr lang="sv-SE" dirty="0"/>
              <a:t> the asset?</a:t>
            </a:r>
          </a:p>
          <a:p>
            <a:r>
              <a:rPr lang="sv-SE" dirty="0" err="1"/>
              <a:t>What</a:t>
            </a:r>
            <a:r>
              <a:rPr lang="sv-SE" dirty="0"/>
              <a:t> (process) is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asset?</a:t>
            </a:r>
          </a:p>
          <a:p>
            <a:r>
              <a:rPr lang="sv-SE" dirty="0"/>
              <a:t>Is the asset </a:t>
            </a:r>
            <a:r>
              <a:rPr lang="sv-SE" dirty="0" err="1"/>
              <a:t>confidential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Is 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(H), medium (M), or </a:t>
            </a:r>
            <a:r>
              <a:rPr lang="sv-SE" dirty="0" err="1"/>
              <a:t>low</a:t>
            </a:r>
            <a:r>
              <a:rPr lang="sv-SE" dirty="0"/>
              <a:t> (L) </a:t>
            </a:r>
            <a:r>
              <a:rPr lang="sv-SE" dirty="0" err="1"/>
              <a:t>confidentiality</a:t>
            </a:r>
            <a:r>
              <a:rPr lang="sv-SE" dirty="0"/>
              <a:t>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8DF5937-B991-4D0A-9096-230DEBFD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5BD8F80-E066-4F60-826C-5088F773A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3073775" cy="2934999"/>
          </a:xfrm>
        </p:spPr>
        <p:txBody>
          <a:bodyPr/>
          <a:lstStyle/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in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rudimentary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 from </a:t>
            </a:r>
            <a:r>
              <a:rPr lang="sv-SE" dirty="0" err="1"/>
              <a:t>earlier</a:t>
            </a:r>
            <a:r>
              <a:rPr lang="sv-SE" dirty="0"/>
              <a:t>, the </a:t>
            </a:r>
            <a:r>
              <a:rPr lang="sv-SE" b="1" dirty="0" err="1"/>
              <a:t>password</a:t>
            </a:r>
            <a:r>
              <a:rPr lang="sv-SE" b="1" dirty="0"/>
              <a:t>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considered</a:t>
            </a:r>
            <a:r>
              <a:rPr lang="sv-SE" dirty="0"/>
              <a:t> </a:t>
            </a:r>
            <a:r>
              <a:rPr lang="sv-SE" dirty="0" err="1"/>
              <a:t>highly</a:t>
            </a:r>
            <a:r>
              <a:rPr lang="sv-SE" dirty="0"/>
              <a:t> </a:t>
            </a:r>
            <a:r>
              <a:rPr lang="sv-SE" dirty="0" err="1"/>
              <a:t>confidential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is not explicit in the </a:t>
            </a:r>
            <a:r>
              <a:rPr lang="sv-SE" dirty="0" err="1"/>
              <a:t>code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understood</a:t>
            </a:r>
            <a:r>
              <a:rPr lang="sv-SE" dirty="0"/>
              <a:t>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556B387-1E1D-44E8-B754-95871597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99" y="2926052"/>
            <a:ext cx="1915574" cy="2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8E1D43-B157-4585-8921-05165E9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3: </a:t>
            </a:r>
            <a:r>
              <a:rPr lang="sv-SE" dirty="0" err="1"/>
              <a:t>Analyze</a:t>
            </a:r>
            <a:r>
              <a:rPr lang="sv-SE" dirty="0"/>
              <a:t> assets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733306-B036-4BF4-B6A4-D8F89D1AC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59E9726-0FB6-4C7D-8B3E-D2B435372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Asset </a:t>
            </a:r>
            <a:r>
              <a:rPr lang="sv-SE" b="1" dirty="0"/>
              <a:t>Data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: [H C] source: </a:t>
            </a:r>
            <a:r>
              <a:rPr lang="sv-SE" dirty="0" err="1"/>
              <a:t>MobileMainAcitivty</a:t>
            </a:r>
            <a:r>
              <a:rPr lang="sv-SE" dirty="0"/>
              <a:t> </a:t>
            </a:r>
            <a:r>
              <a:rPr lang="sv-SE" dirty="0" err="1"/>
              <a:t>targets</a:t>
            </a:r>
            <a:r>
              <a:rPr lang="sv-SE" dirty="0"/>
              <a:t>: </a:t>
            </a:r>
            <a:r>
              <a:rPr lang="sv-SE" dirty="0" err="1"/>
              <a:t>WearableMainActivity</a:t>
            </a:r>
            <a:r>
              <a:rPr lang="sv-SE" dirty="0"/>
              <a:t>,</a:t>
            </a:r>
          </a:p>
          <a:p>
            <a:r>
              <a:rPr lang="sv-SE" dirty="0"/>
              <a:t>Asset </a:t>
            </a:r>
            <a:r>
              <a:rPr lang="sv-SE" b="1" dirty="0" err="1"/>
              <a:t>ConnectedNodes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: [L C] source: </a:t>
            </a:r>
            <a:r>
              <a:rPr lang="sv-SE" dirty="0" err="1"/>
              <a:t>WearableNodeApi</a:t>
            </a:r>
            <a:r>
              <a:rPr lang="sv-SE" dirty="0"/>
              <a:t> </a:t>
            </a:r>
            <a:r>
              <a:rPr lang="sv-SE" dirty="0" err="1"/>
              <a:t>targets</a:t>
            </a:r>
            <a:r>
              <a:rPr lang="sv-SE" dirty="0"/>
              <a:t>: </a:t>
            </a:r>
            <a:r>
              <a:rPr lang="sv-SE" dirty="0" err="1"/>
              <a:t>WearMainActivity</a:t>
            </a:r>
            <a:r>
              <a:rPr lang="sv-SE" dirty="0"/>
              <a:t>, </a:t>
            </a:r>
            <a:r>
              <a:rPr lang="sv-SE" dirty="0" err="1"/>
              <a:t>MobileMainActivity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8DF5937-B991-4D0A-9096-230DEBFD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5BD8F80-E066-4F60-826C-5088F773A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029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550950-F7B9-4358-9C97-54909749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tasks 4, 5 &amp; 6: </a:t>
            </a:r>
            <a:r>
              <a:rPr lang="sv-SE" dirty="0" err="1"/>
              <a:t>extend</a:t>
            </a:r>
            <a:r>
              <a:rPr lang="sv-SE" dirty="0"/>
              <a:t> DFD 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88FE36-52B9-4918-BF2B-72EA00E28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DC02B4-318E-424D-983F-E4A0D7856A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3"/>
            <a:r>
              <a:rPr lang="en-US" sz="1400" b="1" dirty="0"/>
              <a:t>extend DFD with assets’ security objectives, sources, targets </a:t>
            </a:r>
            <a:endParaRPr lang="sv-SE" sz="1600" dirty="0"/>
          </a:p>
          <a:p>
            <a:pPr lvl="3"/>
            <a:r>
              <a:rPr lang="en-US" sz="1400" b="1" dirty="0"/>
              <a:t>define order of flows </a:t>
            </a:r>
          </a:p>
          <a:p>
            <a:pPr lvl="4"/>
            <a:r>
              <a:rPr lang="sv-SE" sz="1400" dirty="0" err="1"/>
              <a:t>Give</a:t>
            </a:r>
            <a:r>
              <a:rPr lang="sv-SE" sz="1400" dirty="0"/>
              <a:t> </a:t>
            </a:r>
            <a:r>
              <a:rPr lang="sv-SE" sz="1400" dirty="0" err="1"/>
              <a:t>each</a:t>
            </a:r>
            <a:r>
              <a:rPr lang="sv-SE" sz="1400" dirty="0"/>
              <a:t> </a:t>
            </a:r>
            <a:r>
              <a:rPr lang="sv-SE" sz="1400" dirty="0" err="1"/>
              <a:t>flow</a:t>
            </a:r>
            <a:r>
              <a:rPr lang="sv-SE" sz="1400" dirty="0"/>
              <a:t> a </a:t>
            </a:r>
            <a:r>
              <a:rPr lang="sv-SE" sz="1400" dirty="0" err="1"/>
              <a:t>unique</a:t>
            </a:r>
            <a:r>
              <a:rPr lang="sv-SE" sz="1400" dirty="0"/>
              <a:t> enumeration</a:t>
            </a:r>
          </a:p>
          <a:p>
            <a:pPr lvl="3"/>
            <a:r>
              <a:rPr lang="en-US" sz="1400" b="1" dirty="0"/>
              <a:t>define process responsibilities (forward, </a:t>
            </a:r>
            <a:r>
              <a:rPr lang="sv-SE" sz="1400" b="1" dirty="0"/>
              <a:t>store)</a:t>
            </a:r>
          </a:p>
          <a:p>
            <a:pPr lvl="4"/>
            <a:r>
              <a:rPr lang="sv-SE" b="1" dirty="0"/>
              <a:t>For </a:t>
            </a:r>
            <a:r>
              <a:rPr lang="sv-SE" b="1" dirty="0" err="1"/>
              <a:t>each</a:t>
            </a:r>
            <a:r>
              <a:rPr lang="sv-SE" b="1" dirty="0"/>
              <a:t> asset in </a:t>
            </a:r>
            <a:r>
              <a:rPr lang="sv-SE" b="1" dirty="0" err="1"/>
              <a:t>contact</a:t>
            </a:r>
            <a:r>
              <a:rPr lang="sv-SE" b="1" dirty="0"/>
              <a:t> </a:t>
            </a:r>
            <a:r>
              <a:rPr lang="sv-SE" b="1" dirty="0" err="1"/>
              <a:t>with</a:t>
            </a:r>
            <a:r>
              <a:rPr lang="sv-SE" b="1" dirty="0"/>
              <a:t> a process, </a:t>
            </a:r>
            <a:r>
              <a:rPr lang="sv-SE" b="1" dirty="0" err="1"/>
              <a:t>consider</a:t>
            </a:r>
            <a:r>
              <a:rPr lang="sv-SE" b="1" dirty="0"/>
              <a:t>:</a:t>
            </a:r>
            <a:endParaRPr lang="sv-SE" dirty="0"/>
          </a:p>
          <a:p>
            <a:pPr lvl="5"/>
            <a:r>
              <a:rPr lang="sv-SE" sz="1400" dirty="0"/>
              <a:t>Forward: is </a:t>
            </a:r>
            <a:r>
              <a:rPr lang="sv-SE" sz="1400" dirty="0" err="1"/>
              <a:t>this</a:t>
            </a:r>
            <a:r>
              <a:rPr lang="sv-SE" sz="1400" dirty="0"/>
              <a:t> process </a:t>
            </a:r>
            <a:r>
              <a:rPr lang="sv-SE" sz="1400" dirty="0" err="1"/>
              <a:t>propagating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sv-SE" sz="1400" dirty="0"/>
              <a:t> asset to </a:t>
            </a:r>
            <a:r>
              <a:rPr lang="sv-SE" sz="1400" dirty="0" err="1"/>
              <a:t>another</a:t>
            </a:r>
            <a:r>
              <a:rPr lang="sv-SE" sz="1400" dirty="0"/>
              <a:t> process/</a:t>
            </a:r>
            <a:r>
              <a:rPr lang="sv-SE" sz="1400" dirty="0" err="1"/>
              <a:t>other</a:t>
            </a:r>
            <a:r>
              <a:rPr lang="sv-SE" sz="1400" dirty="0"/>
              <a:t> </a:t>
            </a:r>
            <a:r>
              <a:rPr lang="sv-SE" sz="1400" dirty="0" err="1"/>
              <a:t>processes</a:t>
            </a:r>
            <a:r>
              <a:rPr lang="sv-SE" sz="1400" dirty="0"/>
              <a:t>?</a:t>
            </a:r>
          </a:p>
          <a:p>
            <a:pPr lvl="5"/>
            <a:r>
              <a:rPr lang="sv-SE" sz="1400" dirty="0"/>
              <a:t>Store: is </a:t>
            </a:r>
            <a:r>
              <a:rPr lang="sv-SE" sz="1400" dirty="0" err="1"/>
              <a:t>this</a:t>
            </a:r>
            <a:r>
              <a:rPr lang="sv-SE" sz="1400" dirty="0"/>
              <a:t> </a:t>
            </a:r>
            <a:r>
              <a:rPr lang="sv-SE" sz="1400" dirty="0" err="1"/>
              <a:t>processes</a:t>
            </a:r>
            <a:r>
              <a:rPr lang="sv-SE" sz="1400" dirty="0"/>
              <a:t> </a:t>
            </a:r>
            <a:r>
              <a:rPr lang="sv-SE" sz="1400" dirty="0" err="1"/>
              <a:t>saving</a:t>
            </a:r>
            <a:r>
              <a:rPr lang="sv-SE" sz="1400" dirty="0"/>
              <a:t>, </a:t>
            </a:r>
            <a:r>
              <a:rPr lang="sv-SE" sz="1400" dirty="0" err="1"/>
              <a:t>using</a:t>
            </a:r>
            <a:r>
              <a:rPr lang="sv-SE" sz="1400" dirty="0"/>
              <a:t>, or </a:t>
            </a:r>
            <a:r>
              <a:rPr lang="sv-SE" sz="1400" dirty="0" err="1"/>
              <a:t>otherwise</a:t>
            </a:r>
            <a:r>
              <a:rPr lang="sv-SE" sz="1400" dirty="0"/>
              <a:t> </a:t>
            </a:r>
            <a:r>
              <a:rPr lang="sv-SE" sz="1400" dirty="0" err="1"/>
              <a:t>storing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sv-SE" sz="1400" dirty="0"/>
              <a:t> asset?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1F01E3C-258C-40C3-A9EF-4A4AFBBD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ED55736-D99B-4AB8-91D7-69B88DA9FD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82560A1-220A-4717-A4E0-1964F4F8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64" y="3083650"/>
            <a:ext cx="4918414" cy="11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1E6F94-4B38-4E89-B3CA-605CA190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Tasks 4, 5 &amp; 6 solution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3C20CFD-6E84-485D-BB14-5FFB414F3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FA8D9C0-0156-4889-BA6E-4745C2845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1EC69E0-F594-4367-99BE-CFC5D1C51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0835CFD-9336-49FB-87BC-30AC7FD4C5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EAF0469-FAA3-4331-98D8-6CAD6103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14" y="1992579"/>
            <a:ext cx="6945042" cy="45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A857A40C-53BC-4A20-83F4-EFF118D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D96E6A1A-E8E2-411F-90A9-F64E48675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7D989226-0F2F-4A78-BB8A-D9AB69515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05F51D72-6F66-41E5-95A2-315706C3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110"/>
            <a:ext cx="12192000" cy="57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68298F-6909-472D-9E9E-47E04B23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secdfd</a:t>
            </a:r>
            <a:r>
              <a:rPr lang="sv-SE" dirty="0"/>
              <a:t> </a:t>
            </a:r>
            <a:r>
              <a:rPr lang="sv-SE" dirty="0" err="1"/>
              <a:t>extraction</a:t>
            </a:r>
            <a:r>
              <a:rPr lang="sv-SE" dirty="0"/>
              <a:t> </a:t>
            </a:r>
            <a:r>
              <a:rPr lang="sv-SE" dirty="0" err="1"/>
              <a:t>tool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F2EC158-4FF7-4B01-9A90-BAEA2B38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8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E18AE2-194E-4FFC-A8B8-A83AD37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</a:t>
            </a:r>
            <a:r>
              <a:rPr lang="sv-SE" dirty="0" err="1"/>
              <a:t>secDFD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D683E2-00EE-42BF-962C-FE884E69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SecDFD</a:t>
            </a:r>
            <a:r>
              <a:rPr lang="sv-SE" dirty="0"/>
              <a:t> is a Data-</a:t>
            </a:r>
            <a:r>
              <a:rPr lang="sv-SE" dirty="0" err="1"/>
              <a:t>Flow</a:t>
            </a:r>
            <a:r>
              <a:rPr lang="sv-SE" dirty="0"/>
              <a:t> Diagram </a:t>
            </a:r>
            <a:r>
              <a:rPr lang="sv-SE" dirty="0" err="1"/>
              <a:t>extended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Security</a:t>
            </a:r>
            <a:r>
              <a:rPr lang="sv-SE" dirty="0"/>
              <a:t> annotations</a:t>
            </a:r>
          </a:p>
          <a:p>
            <a:r>
              <a:rPr lang="sv-SE" dirty="0"/>
              <a:t>It </a:t>
            </a:r>
            <a:r>
              <a:rPr lang="sv-SE" dirty="0" err="1"/>
              <a:t>focuses</a:t>
            </a:r>
            <a:r>
              <a:rPr lang="sv-SE" dirty="0"/>
              <a:t> on the </a:t>
            </a:r>
            <a:r>
              <a:rPr lang="sv-SE" dirty="0" err="1"/>
              <a:t>flow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information assets </a:t>
            </a:r>
            <a:r>
              <a:rPr lang="sv-SE" dirty="0" err="1"/>
              <a:t>within</a:t>
            </a:r>
            <a:r>
              <a:rPr lang="sv-SE" dirty="0"/>
              <a:t> a system</a:t>
            </a:r>
          </a:p>
        </p:txBody>
      </p:sp>
    </p:spTree>
    <p:extLst>
      <p:ext uri="{BB962C8B-B14F-4D97-AF65-F5344CB8AC3E}">
        <p14:creationId xmlns:p14="http://schemas.microsoft.com/office/powerpoint/2010/main" val="251092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4874F11-8CEB-4917-8636-E61F8CC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1: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doxygen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A49BB88-3955-4389-ACDA-608E747E3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Select </a:t>
            </a:r>
            <a:r>
              <a:rPr lang="en-GB" b="1" dirty="0" err="1"/>
              <a:t>Doxygen</a:t>
            </a:r>
            <a:r>
              <a:rPr lang="en-GB" b="1" dirty="0"/>
              <a:t> working directory</a:t>
            </a:r>
            <a:r>
              <a:rPr lang="en-GB" dirty="0"/>
              <a:t>. Select the default (the </a:t>
            </a:r>
            <a:r>
              <a:rPr lang="en-GB" dirty="0" err="1"/>
              <a:t>Doxygen</a:t>
            </a:r>
            <a:r>
              <a:rPr lang="en-GB" dirty="0"/>
              <a:t> bin folder). </a:t>
            </a:r>
            <a:endParaRPr lang="sv-SE" dirty="0"/>
          </a:p>
          <a:p>
            <a:pPr lvl="0"/>
            <a:r>
              <a:rPr lang="en-GB" b="1" dirty="0"/>
              <a:t>Specify where your source code directory is.</a:t>
            </a:r>
            <a:r>
              <a:rPr lang="en-GB" dirty="0"/>
              <a:t> Remember to check the “scan recursively” box.</a:t>
            </a:r>
            <a:endParaRPr lang="sv-SE" dirty="0"/>
          </a:p>
          <a:p>
            <a:pPr lvl="0"/>
            <a:r>
              <a:rPr lang="en-GB" b="1" dirty="0"/>
              <a:t>Specify a destination directory.</a:t>
            </a:r>
            <a:r>
              <a:rPr lang="en-GB" dirty="0"/>
              <a:t> </a:t>
            </a:r>
            <a:r>
              <a:rPr lang="en-GB" b="1" dirty="0"/>
              <a:t>It is very important that you create a separate folder for this inside your dedicated folder, and remember where it is. </a:t>
            </a:r>
            <a:r>
              <a:rPr lang="en-GB" dirty="0"/>
              <a:t>Inside this folder, a subfolder labelled “html” will be created. The path to the html-folder (including “/html”) is the path to your .dot-files.</a:t>
            </a:r>
            <a:endParaRPr lang="sv-SE" dirty="0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DAD5E4B5-70CA-4C90-8451-F59ECC2E9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8003" y="1892244"/>
            <a:ext cx="5570961" cy="4869382"/>
          </a:xfrm>
          <a:prstGeom prst="rect">
            <a:avLst/>
          </a:prstGeom>
        </p:spPr>
      </p:pic>
      <p:sp>
        <p:nvSpPr>
          <p:cNvPr id="9" name="Pil: höger 8">
            <a:extLst>
              <a:ext uri="{FF2B5EF4-FFF2-40B4-BE49-F238E27FC236}">
                <a16:creationId xmlns:a16="http://schemas.microsoft.com/office/drawing/2014/main" id="{5AEC4883-2913-4485-952C-EBB8D7834D75}"/>
              </a:ext>
            </a:extLst>
          </p:cNvPr>
          <p:cNvSpPr/>
          <p:nvPr/>
        </p:nvSpPr>
        <p:spPr>
          <a:xfrm>
            <a:off x="7275871" y="5122606"/>
            <a:ext cx="619432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2719A059-BA86-4AB6-9E61-A3A7A697C105}"/>
              </a:ext>
            </a:extLst>
          </p:cNvPr>
          <p:cNvSpPr/>
          <p:nvPr/>
        </p:nvSpPr>
        <p:spPr>
          <a:xfrm>
            <a:off x="7275871" y="5861050"/>
            <a:ext cx="619432" cy="226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il: höger 10">
            <a:extLst>
              <a:ext uri="{FF2B5EF4-FFF2-40B4-BE49-F238E27FC236}">
                <a16:creationId xmlns:a16="http://schemas.microsoft.com/office/drawing/2014/main" id="{9CD0F787-AE9F-4F88-9F94-9BBB637AE487}"/>
              </a:ext>
            </a:extLst>
          </p:cNvPr>
          <p:cNvSpPr/>
          <p:nvPr/>
        </p:nvSpPr>
        <p:spPr>
          <a:xfrm>
            <a:off x="5370990" y="2592280"/>
            <a:ext cx="632593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70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4874F11-8CEB-4917-8636-E61F8CC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1: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doxygen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A49BB88-3955-4389-ACDA-608E747E3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In the next step (”Mode”), check the buttons “All entities”, and “Optimize for Java or C# output”.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FEF1F1-8D73-4C0C-AC04-9E472554A7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8BE2E3C-58E0-49C5-81F3-9E55E057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05892"/>
            <a:ext cx="5607224" cy="4952108"/>
          </a:xfrm>
          <a:prstGeom prst="rect">
            <a:avLst/>
          </a:prstGeom>
        </p:spPr>
      </p:pic>
      <p:sp>
        <p:nvSpPr>
          <p:cNvPr id="7" name="Pil: höger 6">
            <a:extLst>
              <a:ext uri="{FF2B5EF4-FFF2-40B4-BE49-F238E27FC236}">
                <a16:creationId xmlns:a16="http://schemas.microsoft.com/office/drawing/2014/main" id="{C1D14FFF-51C8-4E25-AADB-6DD1385EDDB4}"/>
              </a:ext>
            </a:extLst>
          </p:cNvPr>
          <p:cNvSpPr/>
          <p:nvPr/>
        </p:nvSpPr>
        <p:spPr>
          <a:xfrm>
            <a:off x="7395099" y="3684233"/>
            <a:ext cx="56817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il: höger 8">
            <a:extLst>
              <a:ext uri="{FF2B5EF4-FFF2-40B4-BE49-F238E27FC236}">
                <a16:creationId xmlns:a16="http://schemas.microsoft.com/office/drawing/2014/main" id="{4514ACFF-D5F8-4D39-9A45-E1DDE6D98F0D}"/>
              </a:ext>
            </a:extLst>
          </p:cNvPr>
          <p:cNvSpPr/>
          <p:nvPr/>
        </p:nvSpPr>
        <p:spPr>
          <a:xfrm>
            <a:off x="7395099" y="4817029"/>
            <a:ext cx="568171" cy="17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827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4874F11-8CEB-4917-8636-E61F8CC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1: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doxygen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A49BB88-3955-4389-ACDA-608E747E3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Under “Diagrams”, check button “Use dot tool from the </a:t>
            </a:r>
            <a:r>
              <a:rPr lang="en-GB" b="1" dirty="0" err="1"/>
              <a:t>GraphViz</a:t>
            </a:r>
            <a:r>
              <a:rPr lang="en-GB" b="1" dirty="0"/>
              <a:t> package”, and make sure boxes “Call graphs” and “Called by graphs” are checked.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FEF1F1-8D73-4C0C-AC04-9E472554A7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D82AA0BE-685A-4BF9-AFA3-51154E60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6" y="1870957"/>
            <a:ext cx="5660011" cy="4987043"/>
          </a:xfrm>
          <a:prstGeom prst="rect">
            <a:avLst/>
          </a:prstGeom>
        </p:spPr>
      </p:pic>
      <p:sp>
        <p:nvSpPr>
          <p:cNvPr id="7" name="Pil: höger 6">
            <a:extLst>
              <a:ext uri="{FF2B5EF4-FFF2-40B4-BE49-F238E27FC236}">
                <a16:creationId xmlns:a16="http://schemas.microsoft.com/office/drawing/2014/main" id="{50134A30-A7BD-449B-A188-C41A59B94664}"/>
              </a:ext>
            </a:extLst>
          </p:cNvPr>
          <p:cNvSpPr/>
          <p:nvPr/>
        </p:nvSpPr>
        <p:spPr>
          <a:xfrm>
            <a:off x="7643674" y="5175682"/>
            <a:ext cx="692458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Pil: höger 7">
            <a:extLst>
              <a:ext uri="{FF2B5EF4-FFF2-40B4-BE49-F238E27FC236}">
                <a16:creationId xmlns:a16="http://schemas.microsoft.com/office/drawing/2014/main" id="{02E072D1-58F4-418D-98E9-9B72CFBA040B}"/>
              </a:ext>
            </a:extLst>
          </p:cNvPr>
          <p:cNvSpPr/>
          <p:nvPr/>
        </p:nvSpPr>
        <p:spPr>
          <a:xfrm>
            <a:off x="7643674" y="5370990"/>
            <a:ext cx="692458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644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4874F11-8CEB-4917-8636-E61F8CC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1: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doxygen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A49BB88-3955-4389-ACDA-608E747E3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tab ”Expert”. Scroll to bottom of top left menu. Select “Dot”. In the right-side window, scroll to the bottom and </a:t>
            </a:r>
            <a:r>
              <a:rPr lang="en-GB" b="1" dirty="0"/>
              <a:t>uncheck </a:t>
            </a:r>
            <a:r>
              <a:rPr lang="en-GB" dirty="0"/>
              <a:t>variable “DOT_CLEANUP”.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A97ECB78-1E42-4980-AE54-65813A913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1918958"/>
            <a:ext cx="5532095" cy="4875980"/>
          </a:xfrm>
          <a:prstGeom prst="rect">
            <a:avLst/>
          </a:prstGeom>
        </p:spPr>
      </p:pic>
      <p:sp>
        <p:nvSpPr>
          <p:cNvPr id="8" name="Pil: höger 7">
            <a:extLst>
              <a:ext uri="{FF2B5EF4-FFF2-40B4-BE49-F238E27FC236}">
                <a16:creationId xmlns:a16="http://schemas.microsoft.com/office/drawing/2014/main" id="{DD438928-F223-4869-A42B-9FB11F9BCD4F}"/>
              </a:ext>
            </a:extLst>
          </p:cNvPr>
          <p:cNvSpPr/>
          <p:nvPr/>
        </p:nvSpPr>
        <p:spPr>
          <a:xfrm>
            <a:off x="7510509" y="5992427"/>
            <a:ext cx="594804" cy="1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480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C34BC9-C5C7-4661-A165-7FABB3B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1: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necessary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doxygen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077623-41D9-45B8-97E4-B6B93BDDE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Finally, </a:t>
            </a:r>
            <a:r>
              <a:rPr lang="en-GB" b="1" dirty="0"/>
              <a:t>run </a:t>
            </a:r>
            <a:r>
              <a:rPr lang="en-GB" b="1" dirty="0" err="1"/>
              <a:t>Doxygen</a:t>
            </a:r>
            <a:r>
              <a:rPr lang="en-GB" b="1" dirty="0"/>
              <a:t> by entering the “Run” tab and clicking on the button “Run </a:t>
            </a:r>
            <a:r>
              <a:rPr lang="en-GB" b="1" dirty="0" err="1"/>
              <a:t>Doxygen</a:t>
            </a:r>
            <a:r>
              <a:rPr lang="en-GB" b="1" dirty="0"/>
              <a:t>”.</a:t>
            </a:r>
            <a:endParaRPr lang="sv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8FE6E68-5FB3-4A5A-9C5E-51FC3F4E0E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61619"/>
            <a:ext cx="5652685" cy="4996381"/>
          </a:xfrm>
          <a:prstGeom prst="rect">
            <a:avLst/>
          </a:prstGeom>
        </p:spPr>
      </p:pic>
      <p:sp>
        <p:nvSpPr>
          <p:cNvPr id="6" name="Pil: höger 5">
            <a:extLst>
              <a:ext uri="{FF2B5EF4-FFF2-40B4-BE49-F238E27FC236}">
                <a16:creationId xmlns:a16="http://schemas.microsoft.com/office/drawing/2014/main" id="{ECE579EE-56FC-41C5-A423-755715C78CEE}"/>
              </a:ext>
            </a:extLst>
          </p:cNvPr>
          <p:cNvSpPr/>
          <p:nvPr/>
        </p:nvSpPr>
        <p:spPr>
          <a:xfrm>
            <a:off x="5566299" y="3275860"/>
            <a:ext cx="622120" cy="15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83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92576A-1712-4A99-BF1D-675982FF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2: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SecDFD</a:t>
            </a:r>
            <a:r>
              <a:rPr lang="sv-SE" dirty="0"/>
              <a:t> </a:t>
            </a:r>
            <a:r>
              <a:rPr lang="sv-SE" dirty="0" err="1"/>
              <a:t>extraction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 (</a:t>
            </a:r>
            <a:r>
              <a:rPr lang="sv-SE" dirty="0" err="1"/>
              <a:t>python</a:t>
            </a:r>
            <a:r>
              <a:rPr lang="sv-SE" dirty="0"/>
              <a:t> program)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373D39-0B35-4A06-8695-55B08F70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in the PyCharm IDE by right-clicking on the folder containing the </a:t>
            </a:r>
            <a:r>
              <a:rPr lang="en-GB" altLang="sv-S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SecDFD</a:t>
            </a:r>
            <a:r>
              <a:rPr lang="en-GB" alt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extraction tool (python program) and selecting “Open Folder as PyCharm Community Edition Project”</a:t>
            </a:r>
            <a:endParaRPr lang="sv-SE" altLang="sv-SE" sz="1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altLang="sv-SE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altLang="sv-SE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file ”keywords.txt”. You may manually change the keywords used for matching confidential assets by editing this file.</a:t>
            </a:r>
            <a:b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altLang="sv-SE" sz="1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“Main.py”. </a:t>
            </a:r>
            <a:r>
              <a:rPr lang="en-GB" alt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do this by right-clicking on the file and selecting option “Run”. </a:t>
            </a:r>
            <a: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command line </a:t>
            </a:r>
            <a:r>
              <a:rPr lang="en-GB" altLang="sv-SE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promps</a:t>
            </a:r>
            <a: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altLang="sv-SE" sz="11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sv-SE" altLang="sv-SE" sz="1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sv-SE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OBS! </a:t>
            </a:r>
            <a:r>
              <a:rPr lang="en-GB" alt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to save the .</a:t>
            </a:r>
            <a:r>
              <a:rPr lang="en-GB" altLang="sv-S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mydsl</a:t>
            </a:r>
            <a:r>
              <a:rPr lang="en-GB" alt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-file where you will find it. </a:t>
            </a:r>
            <a:endParaRPr lang="en-GB" altLang="sv-SE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sv-S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906639-A0A5-4B48-A122-B0803BF55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269735"/>
            <a:ext cx="184731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3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B645C8-7A32-4E5A-938F-708EC452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secdfd</a:t>
            </a:r>
            <a:r>
              <a:rPr lang="sv-SE" dirty="0"/>
              <a:t> </a:t>
            </a:r>
            <a:r>
              <a:rPr lang="sv-SE" dirty="0" err="1"/>
              <a:t>extraction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49AFE5B-2FC5-498D-8578-085BBC300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Android </a:t>
            </a:r>
            <a:r>
              <a:rPr lang="sv-SE" dirty="0" err="1"/>
              <a:t>wearcamera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151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DF4DEC-A3C2-45EA-B09A-7CE22CFA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4EF7F94-5C98-4730-8C61-45BA817CB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76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1AFAB9-4470-4E0D-BD07-E3C0A4A9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CB636954-D9D5-475F-8E35-FC49BD40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861" y="2055169"/>
            <a:ext cx="8641645" cy="4356664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06A005F2-782D-4AB7-95BF-2A5C18C2B268}"/>
              </a:ext>
            </a:extLst>
          </p:cNvPr>
          <p:cNvSpPr/>
          <p:nvPr/>
        </p:nvSpPr>
        <p:spPr>
          <a:xfrm>
            <a:off x="1617860" y="4312159"/>
            <a:ext cx="8641645" cy="135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9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E9D1F-2C53-4419-84E2-6A2C9F08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67052988-2E42-4AFD-B08E-8703225C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23" y="2181225"/>
            <a:ext cx="1022775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256794-B185-435B-88AD-9254B1C1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Manual </a:t>
            </a:r>
            <a:r>
              <a:rPr lang="sv-SE" dirty="0" err="1"/>
              <a:t>SecDFD</a:t>
            </a:r>
            <a:r>
              <a:rPr lang="sv-SE" dirty="0"/>
              <a:t> </a:t>
            </a:r>
            <a:r>
              <a:rPr lang="sv-SE" dirty="0" err="1"/>
              <a:t>extraction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D0F622-2673-40E6-BFA9-06FDBF7C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Steps: </a:t>
            </a:r>
          </a:p>
          <a:p>
            <a:pPr lvl="3">
              <a:buFont typeface="+mj-lt"/>
              <a:buAutoNum type="arabicPeriod"/>
            </a:pPr>
            <a:r>
              <a:rPr lang="en-US" b="1" dirty="0"/>
              <a:t>identify assets </a:t>
            </a:r>
            <a:endParaRPr lang="sv-SE" sz="1400" dirty="0"/>
          </a:p>
          <a:p>
            <a:pPr lvl="3">
              <a:buFont typeface="+mj-lt"/>
              <a:buAutoNum type="arabicPeriod"/>
            </a:pPr>
            <a:r>
              <a:rPr lang="en-US" b="1" dirty="0"/>
              <a:t> build a “regular” DFD (processes</a:t>
            </a:r>
            <a:r>
              <a:rPr lang="sv-SE" b="1" dirty="0"/>
              <a:t> and </a:t>
            </a:r>
            <a:r>
              <a:rPr lang="sv-SE" b="1" dirty="0" err="1"/>
              <a:t>flows</a:t>
            </a:r>
            <a:r>
              <a:rPr lang="sv-SE" b="1" dirty="0"/>
              <a:t>)</a:t>
            </a:r>
            <a:endParaRPr lang="sv-SE" sz="1400" dirty="0"/>
          </a:p>
          <a:p>
            <a:pPr lvl="3">
              <a:buFont typeface="+mj-lt"/>
              <a:buAutoNum type="arabicPeriod"/>
            </a:pPr>
            <a:r>
              <a:rPr lang="en-US" b="1" dirty="0"/>
              <a:t>analyze assets </a:t>
            </a:r>
            <a:endParaRPr lang="sv-SE" sz="1400" dirty="0"/>
          </a:p>
          <a:p>
            <a:pPr lvl="3">
              <a:buFont typeface="+mj-lt"/>
              <a:buAutoNum type="arabicPeriod"/>
            </a:pPr>
            <a:r>
              <a:rPr lang="en-US" b="1" dirty="0"/>
              <a:t>extend DFD with assets, security objectives, sources, targets </a:t>
            </a:r>
            <a:endParaRPr lang="sv-SE" sz="1400" dirty="0"/>
          </a:p>
          <a:p>
            <a:pPr lvl="3">
              <a:buFont typeface="+mj-lt"/>
              <a:buAutoNum type="arabicPeriod"/>
            </a:pPr>
            <a:r>
              <a:rPr lang="en-US" b="1" dirty="0"/>
              <a:t>define order of flows </a:t>
            </a:r>
            <a:endParaRPr lang="sv-SE" sz="1400" dirty="0"/>
          </a:p>
          <a:p>
            <a:pPr lvl="3">
              <a:buFont typeface="+mj-lt"/>
              <a:buAutoNum type="arabicPeriod"/>
            </a:pPr>
            <a:r>
              <a:rPr lang="en-US" b="1" dirty="0"/>
              <a:t>define process responsibilities (forward, </a:t>
            </a:r>
            <a:r>
              <a:rPr lang="sv-SE" b="1" dirty="0"/>
              <a:t>store)</a:t>
            </a:r>
            <a:endParaRPr lang="sv-SE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22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B3F3B1-6E8B-4E9D-8519-3E53C1DE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Manual </a:t>
            </a:r>
            <a:r>
              <a:rPr lang="sv-SE" dirty="0" err="1"/>
              <a:t>extraction</a:t>
            </a:r>
            <a:r>
              <a:rPr lang="sv-SE" dirty="0"/>
              <a:t>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E9976D-9038-4E45-AF0F-E1708455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Android </a:t>
            </a:r>
            <a:r>
              <a:rPr lang="sv-SE" dirty="0" err="1"/>
              <a:t>WearCamera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95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0539822-4193-44E3-9199-437243F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android</a:t>
            </a:r>
            <a:r>
              <a:rPr lang="sv-SE" dirty="0"/>
              <a:t> </a:t>
            </a:r>
            <a:r>
              <a:rPr lang="sv-SE" dirty="0" err="1"/>
              <a:t>wearcamera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AA4A9C2D-2E48-4C39-8ECD-8421D9EB9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403763" cy="3678303"/>
          </a:xfrm>
        </p:spPr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remotely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 the </a:t>
            </a:r>
            <a:r>
              <a:rPr lang="sv-SE" dirty="0" err="1"/>
              <a:t>camera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android</a:t>
            </a:r>
            <a:r>
              <a:rPr lang="sv-SE" dirty="0"/>
              <a:t> </a:t>
            </a:r>
            <a:r>
              <a:rPr lang="sv-SE" dirty="0" err="1"/>
              <a:t>phone</a:t>
            </a:r>
            <a:r>
              <a:rPr lang="sv-SE" dirty="0"/>
              <a:t> from an </a:t>
            </a:r>
            <a:r>
              <a:rPr lang="sv-SE" dirty="0" err="1"/>
              <a:t>android</a:t>
            </a:r>
            <a:r>
              <a:rPr lang="sv-SE" dirty="0"/>
              <a:t> </a:t>
            </a:r>
            <a:r>
              <a:rPr lang="sv-SE" dirty="0" err="1"/>
              <a:t>wearable</a:t>
            </a:r>
            <a:endParaRPr lang="sv-SE" dirty="0"/>
          </a:p>
          <a:p>
            <a:r>
              <a:rPr lang="sv-SE" dirty="0" err="1"/>
              <a:t>Transmits</a:t>
            </a:r>
            <a:r>
              <a:rPr lang="sv-SE" dirty="0"/>
              <a:t> </a:t>
            </a:r>
            <a:r>
              <a:rPr lang="sv-SE" dirty="0" err="1"/>
              <a:t>camera</a:t>
            </a:r>
            <a:r>
              <a:rPr lang="sv-SE" dirty="0"/>
              <a:t> </a:t>
            </a:r>
            <a:r>
              <a:rPr lang="sv-SE" dirty="0" err="1"/>
              <a:t>feed</a:t>
            </a:r>
            <a:r>
              <a:rPr lang="sv-SE" dirty="0"/>
              <a:t> from </a:t>
            </a:r>
            <a:r>
              <a:rPr lang="sv-SE" dirty="0" err="1"/>
              <a:t>phone</a:t>
            </a:r>
            <a:r>
              <a:rPr lang="sv-SE" dirty="0"/>
              <a:t> to </a:t>
            </a:r>
            <a:r>
              <a:rPr lang="sv-SE" dirty="0" err="1"/>
              <a:t>wearable</a:t>
            </a:r>
            <a:r>
              <a:rPr lang="sv-SE" dirty="0"/>
              <a:t>, and </a:t>
            </a:r>
            <a:r>
              <a:rPr lang="sv-SE" dirty="0" err="1"/>
              <a:t>allows</a:t>
            </a:r>
            <a:r>
              <a:rPr lang="sv-SE" dirty="0"/>
              <a:t> the </a:t>
            </a:r>
            <a:r>
              <a:rPr lang="sv-SE" dirty="0" err="1"/>
              <a:t>user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pictures</a:t>
            </a:r>
            <a:r>
              <a:rPr lang="sv-SE" dirty="0"/>
              <a:t>, set </a:t>
            </a:r>
            <a:r>
              <a:rPr lang="sv-SE" dirty="0" err="1"/>
              <a:t>camera</a:t>
            </a:r>
            <a:r>
              <a:rPr lang="sv-SE" dirty="0"/>
              <a:t> timer, and </a:t>
            </a:r>
            <a:r>
              <a:rPr lang="sv-SE" dirty="0" err="1"/>
              <a:t>turn</a:t>
            </a:r>
            <a:r>
              <a:rPr lang="sv-SE" dirty="0"/>
              <a:t> flash on and off on the </a:t>
            </a:r>
            <a:r>
              <a:rPr lang="sv-SE" dirty="0" err="1"/>
              <a:t>phone</a:t>
            </a:r>
            <a:r>
              <a:rPr lang="sv-SE" dirty="0"/>
              <a:t> </a:t>
            </a:r>
            <a:r>
              <a:rPr lang="sv-SE" dirty="0" err="1"/>
              <a:t>camera</a:t>
            </a:r>
            <a:r>
              <a:rPr lang="sv-SE" dirty="0"/>
              <a:t> from the </a:t>
            </a:r>
            <a:r>
              <a:rPr lang="sv-SE" dirty="0" err="1"/>
              <a:t>wearable</a:t>
            </a:r>
            <a:r>
              <a:rPr lang="sv-SE" dirty="0"/>
              <a:t> </a:t>
            </a:r>
            <a:r>
              <a:rPr lang="sv-SE" dirty="0" err="1"/>
              <a:t>device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3ABFB3F-A15F-480E-8922-8AC26F72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82" y="2400397"/>
            <a:ext cx="5810250" cy="3238500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8D6564F4-F867-45E8-ABC5-4383F901182F}"/>
              </a:ext>
            </a:extLst>
          </p:cNvPr>
          <p:cNvSpPr txBox="1"/>
          <p:nvPr/>
        </p:nvSpPr>
        <p:spPr>
          <a:xfrm>
            <a:off x="6248400" y="6151418"/>
            <a:ext cx="513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hlinkClick r:id="rId3"/>
              </a:rPr>
              <a:t>https://github.com/dheera</a:t>
            </a:r>
            <a:r>
              <a:rPr lang="sv-SE">
                <a:hlinkClick r:id="rId3"/>
              </a:rPr>
              <a:t>/android-wearcamera</a:t>
            </a:r>
            <a:r>
              <a:rPr lang="sv-SE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35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D69E65-A8C3-4756-B660-33F9398E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1:  </a:t>
            </a:r>
            <a:r>
              <a:rPr lang="sv-SE" dirty="0" err="1"/>
              <a:t>Identify</a:t>
            </a:r>
            <a:r>
              <a:rPr lang="sv-SE" dirty="0"/>
              <a:t> and list assets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CB2027-5516-443D-B94F-63AB7105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 </a:t>
            </a:r>
            <a:r>
              <a:rPr lang="sv-SE" b="1" dirty="0"/>
              <a:t>Asset </a:t>
            </a:r>
            <a:r>
              <a:rPr lang="sv-SE" dirty="0"/>
              <a:t>is a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information </a:t>
            </a:r>
            <a:r>
              <a:rPr lang="sv-SE" dirty="0" err="1"/>
              <a:t>that</a:t>
            </a:r>
            <a:r>
              <a:rPr lang="sv-SE" dirty="0"/>
              <a:t> is </a:t>
            </a:r>
            <a:r>
              <a:rPr lang="sv-SE" dirty="0" err="1"/>
              <a:t>valuable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enterprise</a:t>
            </a:r>
            <a:endParaRPr lang="sv-SE" dirty="0"/>
          </a:p>
          <a:p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description</a:t>
            </a:r>
            <a:r>
              <a:rPr lang="sv-SE" dirty="0"/>
              <a:t>/</a:t>
            </a:r>
            <a:r>
              <a:rPr lang="sv-SE" dirty="0" err="1"/>
              <a:t>documentation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, </a:t>
            </a:r>
            <a:r>
              <a:rPr lang="sv-SE" dirty="0" err="1"/>
              <a:t>consider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the information assets </a:t>
            </a:r>
            <a:r>
              <a:rPr lang="sv-SE" dirty="0" err="1"/>
              <a:t>may</a:t>
            </a:r>
            <a:r>
              <a:rPr lang="sv-SE" dirty="0"/>
              <a:t> be</a:t>
            </a:r>
          </a:p>
          <a:p>
            <a:pPr lvl="1"/>
            <a:r>
              <a:rPr lang="sv-SE" dirty="0"/>
              <a:t>It is a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idea</a:t>
            </a:r>
            <a:r>
              <a:rPr lang="sv-SE" dirty="0"/>
              <a:t> to </a:t>
            </a:r>
            <a:r>
              <a:rPr lang="sv-SE" dirty="0" err="1"/>
              <a:t>begin</a:t>
            </a:r>
            <a:r>
              <a:rPr lang="sv-SE" dirty="0"/>
              <a:t> by </a:t>
            </a:r>
            <a:r>
              <a:rPr lang="sv-SE" dirty="0" err="1"/>
              <a:t>making</a:t>
            </a:r>
            <a:r>
              <a:rPr lang="sv-SE" dirty="0"/>
              <a:t> a list </a:t>
            </a:r>
            <a:r>
              <a:rPr lang="sv-SE" dirty="0" err="1"/>
              <a:t>of</a:t>
            </a:r>
            <a:r>
              <a:rPr lang="sv-SE" dirty="0"/>
              <a:t> the assets</a:t>
            </a:r>
          </a:p>
          <a:p>
            <a:r>
              <a:rPr lang="sv-SE" dirty="0" err="1"/>
              <a:t>Search</a:t>
            </a:r>
            <a:r>
              <a:rPr lang="sv-SE" dirty="0"/>
              <a:t> for </a:t>
            </a:r>
            <a:r>
              <a:rPr lang="sv-SE" dirty="0" err="1"/>
              <a:t>their</a:t>
            </a:r>
            <a:r>
              <a:rPr lang="sv-SE" dirty="0"/>
              <a:t> manifestation in the </a:t>
            </a:r>
            <a:r>
              <a:rPr lang="sv-SE" dirty="0" err="1"/>
              <a:t>code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67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11265302-C0C6-4723-84FE-023FF92A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Task 1 solution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FB87AAC-E591-489B-97FA-1A8F3E949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Abstract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AEC2045D-5AE8-4501-8305-A63A24767D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Camera </a:t>
            </a:r>
            <a:r>
              <a:rPr lang="sv-SE" dirty="0" err="1"/>
              <a:t>feed</a:t>
            </a:r>
            <a:endParaRPr lang="sv-SE" dirty="0"/>
          </a:p>
          <a:p>
            <a:r>
              <a:rPr lang="sv-SE" dirty="0" err="1"/>
              <a:t>Device</a:t>
            </a:r>
            <a:r>
              <a:rPr lang="sv-SE" dirty="0"/>
              <a:t> </a:t>
            </a:r>
            <a:r>
              <a:rPr lang="sv-SE" dirty="0" err="1"/>
              <a:t>ID’s</a:t>
            </a:r>
            <a:endParaRPr lang="sv-SE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B262D2BE-F598-4C98-B95F-31103BE4F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C34238A8-2804-40B3-BA8B-1C36CAFCB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v-SE" dirty="0"/>
              <a:t>”data” (parameter)</a:t>
            </a:r>
          </a:p>
          <a:p>
            <a:r>
              <a:rPr lang="sv-SE" dirty="0"/>
              <a:t>”</a:t>
            </a:r>
            <a:r>
              <a:rPr lang="sv-SE" dirty="0" err="1"/>
              <a:t>connectedNodes</a:t>
            </a:r>
            <a:r>
              <a:rPr lang="sv-SE" dirty="0"/>
              <a:t>” (parameter)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DCEE13B-1C7C-4F5A-88CE-F2295A28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801"/>
            <a:ext cx="12192000" cy="1527199"/>
          </a:xfrm>
          <a:prstGeom prst="rect">
            <a:avLst/>
          </a:prstGeom>
        </p:spPr>
      </p:pic>
      <p:cxnSp>
        <p:nvCxnSpPr>
          <p:cNvPr id="4" name="Rak koppling 3">
            <a:extLst>
              <a:ext uri="{FF2B5EF4-FFF2-40B4-BE49-F238E27FC236}">
                <a16:creationId xmlns:a16="http://schemas.microsoft.com/office/drawing/2014/main" id="{8827E97D-BC91-47F7-9DD2-8C28A93412B8}"/>
              </a:ext>
            </a:extLst>
          </p:cNvPr>
          <p:cNvCxnSpPr/>
          <p:nvPr/>
        </p:nvCxnSpPr>
        <p:spPr>
          <a:xfrm flipH="1">
            <a:off x="4731799" y="5477142"/>
            <a:ext cx="310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A046F410-0141-467A-88F1-F3E7EC5A2CA4}"/>
              </a:ext>
            </a:extLst>
          </p:cNvPr>
          <p:cNvCxnSpPr/>
          <p:nvPr/>
        </p:nvCxnSpPr>
        <p:spPr>
          <a:xfrm>
            <a:off x="11851689" y="5895666"/>
            <a:ext cx="340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E6662781-FB05-46FF-9C66-F1F5817D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574"/>
            <a:ext cx="12192000" cy="1494333"/>
          </a:xfrm>
          <a:prstGeom prst="rect">
            <a:avLst/>
          </a:prstGeom>
        </p:spPr>
      </p:pic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EA85A4E8-77C7-4D4D-8645-E6263FCBA682}"/>
              </a:ext>
            </a:extLst>
          </p:cNvPr>
          <p:cNvCxnSpPr/>
          <p:nvPr/>
        </p:nvCxnSpPr>
        <p:spPr>
          <a:xfrm>
            <a:off x="5042517" y="4122739"/>
            <a:ext cx="4438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28024"/>
      </p:ext>
    </p:extLst>
  </p:cSld>
  <p:clrMapOvr>
    <a:masterClrMapping/>
  </p:clrMapOvr>
</p:sld>
</file>

<file path=ppt/theme/theme1.xml><?xml version="1.0" encoding="utf-8"?>
<a:theme xmlns:a="http://schemas.openxmlformats.org/drawingml/2006/main" name="Utdelning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TM03457464[[fn=Utdelning]]</Template>
  <TotalTime>3688</TotalTime>
  <Words>826</Words>
  <Application>Microsoft Office PowerPoint</Application>
  <PresentationFormat>Bredbild</PresentationFormat>
  <Paragraphs>93</Paragraphs>
  <Slides>27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Wingdings 2</vt:lpstr>
      <vt:lpstr>Utdelning</vt:lpstr>
      <vt:lpstr>Training Session</vt:lpstr>
      <vt:lpstr>What is a secDFD?</vt:lpstr>
      <vt:lpstr>PowerPoint-presentation</vt:lpstr>
      <vt:lpstr>PowerPoint-presentation</vt:lpstr>
      <vt:lpstr>Manual SecDFD extraction</vt:lpstr>
      <vt:lpstr>Manual extraction: example</vt:lpstr>
      <vt:lpstr>What is the android wearcamera application?</vt:lpstr>
      <vt:lpstr>Task 1:  Identify and list assets</vt:lpstr>
      <vt:lpstr>Task 1 solution</vt:lpstr>
      <vt:lpstr>Task 2: Identify the processes and dataflows</vt:lpstr>
      <vt:lpstr>Task 2 solution</vt:lpstr>
      <vt:lpstr>Task 2 solution cont.</vt:lpstr>
      <vt:lpstr>Task 2 solution cont.</vt:lpstr>
      <vt:lpstr>Step 3: Analyze assets</vt:lpstr>
      <vt:lpstr>Step 3: Analyze assets</vt:lpstr>
      <vt:lpstr>tasks 4, 5 &amp; 6: extend DFD </vt:lpstr>
      <vt:lpstr>Tasks 4, 5 &amp; 6 solution</vt:lpstr>
      <vt:lpstr>PowerPoint-presentation</vt:lpstr>
      <vt:lpstr>Using the secdfd extraction tool</vt:lpstr>
      <vt:lpstr>Step 1: Generate necessary files using doxygen</vt:lpstr>
      <vt:lpstr>Step 1: Generate necessary files using doxygen</vt:lpstr>
      <vt:lpstr>Step 1: Generate necessary files using doxygen</vt:lpstr>
      <vt:lpstr>Step 1: Generate necessary files using doxygen</vt:lpstr>
      <vt:lpstr>Step 1: Generate necessary files using doxygen</vt:lpstr>
      <vt:lpstr>Step 2: Run SecDFD extraction tool (python program)</vt:lpstr>
      <vt:lpstr>secdfd extraction tool Example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Session</dc:title>
  <dc:creator>Neda Farhand</dc:creator>
  <cp:lastModifiedBy>Neda Farhand</cp:lastModifiedBy>
  <cp:revision>2</cp:revision>
  <dcterms:created xsi:type="dcterms:W3CDTF">2019-05-27T11:26:07Z</dcterms:created>
  <dcterms:modified xsi:type="dcterms:W3CDTF">2019-08-11T16:11:59Z</dcterms:modified>
</cp:coreProperties>
</file>