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9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7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6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94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8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1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7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6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8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7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3FCD-A540-468B-83EF-91264465C861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33F8-DA66-4517-B41C-367C0116F859}" type="slidenum">
              <a:rPr lang="de-CH" smtClean="0"/>
              <a:t>‹#›</a:t>
            </a:fld>
            <a:endParaRPr lang="de-CH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277753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526" imgH="526" progId="TCLayout.ActiveDocument.1">
                  <p:embed/>
                </p:oleObj>
              </mc:Choice>
              <mc:Fallback>
                <p:oleObj name="think-cell Slide" r:id="rId16" imgW="526" imgH="52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4093855"/>
              </p:ext>
            </p:extLst>
          </p:nvPr>
        </p:nvGraphicFramePr>
        <p:xfrm>
          <a:off x="-1522412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22412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79"/>
            <a:ext cx="9022488" cy="636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84078" y="2880664"/>
            <a:ext cx="44913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LPS Peak Frequency [Hz]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1565" y="6150336"/>
            <a:ext cx="44913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Position [mm]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VAu1ZruGeuAxFP15Bt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Goering  Christoph</dc:creator>
  <cp:lastModifiedBy>Goering  Christoph</cp:lastModifiedBy>
  <cp:revision>1</cp:revision>
  <dcterms:created xsi:type="dcterms:W3CDTF">2019-11-29T18:49:54Z</dcterms:created>
  <dcterms:modified xsi:type="dcterms:W3CDTF">2019-11-29T18:52:40Z</dcterms:modified>
</cp:coreProperties>
</file>