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35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0" r:id="rId30"/>
    <p:sldId id="287" r:id="rId31"/>
    <p:sldId id="288" r:id="rId32"/>
    <p:sldId id="289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3D76-4090-4787-A355-D9FD21E4642C}" type="datetimeFigureOut">
              <a:rPr lang="ru-RU" smtClean="0"/>
              <a:t>15.04.2017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7659-E305-45B9-A235-3A178DC78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21A-50A4-4541-8D70-03D843209EDD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3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8FCD-F734-473C-92E8-1B09908388B0}" type="datetime1">
              <a:rPr lang="ru-RU" smtClean="0"/>
              <a:t>15.04.2017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45784" y="5883275"/>
            <a:ext cx="1157240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9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F08E-2A83-4D33-B391-F9C5863D19C8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5784" y="5883275"/>
            <a:ext cx="1157240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50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5FE6-D3BC-486E-93FF-6D58F55E6771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0470" y="5883275"/>
            <a:ext cx="1222554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75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2D85-9F04-40B3-9944-6EE578AB8524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5883275"/>
            <a:ext cx="1170303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06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40C0-8C21-419B-B416-D8AD341CF8BD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5784" y="5883275"/>
            <a:ext cx="1157240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66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AF9-E172-4C8B-8198-6CC4CD052BA3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8846" y="5883275"/>
            <a:ext cx="1144177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3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E59D-C433-441E-A130-8B45CE975F3D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4344" y="5883275"/>
            <a:ext cx="1248680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984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9B9-5FFF-498E-983A-A42D8E75635E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9030" y="5883275"/>
            <a:ext cx="1313994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4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DFF-9E5F-4A00-8005-E2CFD31F7D42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8846" y="5867131"/>
            <a:ext cx="1144178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27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9BF-65EF-49BF-A02F-A087B4E67566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93532" y="5883275"/>
            <a:ext cx="1209492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91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8D27-E85D-48AA-9AAB-FB7C72CE023E}" type="datetime1">
              <a:rPr lang="ru-RU" smtClean="0"/>
              <a:t>15.04.2017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71910" y="5883275"/>
            <a:ext cx="1131114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4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22DE-81D4-4FBE-A012-614DC6E7245A}" type="datetime1">
              <a:rPr lang="ru-RU" smtClean="0"/>
              <a:t>15.04.2017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24160" y="5883275"/>
            <a:ext cx="1078863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1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D89B-654A-4540-901E-D8CB1915370E}" type="datetime1">
              <a:rPr lang="ru-RU" smtClean="0"/>
              <a:t>15.04.2017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24160" y="5883275"/>
            <a:ext cx="1078863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87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8338-6109-4306-BAD4-F0A5A5DA21EC}" type="datetime1">
              <a:rPr lang="ru-RU" smtClean="0"/>
              <a:t>15.04.2017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1910" y="5883275"/>
            <a:ext cx="1131114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D9CA-99A9-4735-812C-9F7AE81BB523}" type="datetime1">
              <a:rPr lang="ru-RU" smtClean="0"/>
              <a:t>15.04.2017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8035" y="5883275"/>
            <a:ext cx="1104990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2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CC-B39D-4615-B97A-7074A141594F}" type="datetime1">
              <a:rPr lang="ru-RU" smtClean="0"/>
              <a:t>15.04.2017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11098" y="5883275"/>
            <a:ext cx="1091926" cy="365125"/>
          </a:xfrm>
        </p:spPr>
        <p:txBody>
          <a:bodyPr/>
          <a:lstStyle>
            <a:lvl1pPr>
              <a:defRPr sz="5400"/>
            </a:lvl1pPr>
          </a:lstStyle>
          <a:p>
            <a:fld id="{82675233-54BC-4144-B080-4078A5A3C4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7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A2685B-6C7F-426B-A770-243A73A64AC8}" type="datetime1">
              <a:rPr lang="ru-RU" smtClean="0"/>
              <a:t>15.04.2017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675233-54BC-4144-B080-4078A5A3C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4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8123" y="1380068"/>
            <a:ext cx="9814900" cy="2404141"/>
          </a:xfrm>
        </p:spPr>
        <p:txBody>
          <a:bodyPr>
            <a:normAutofit/>
          </a:bodyPr>
          <a:lstStyle/>
          <a:p>
            <a:r>
              <a:rPr lang="uk-UA" sz="4000" dirty="0"/>
              <a:t>Курсовий проект на </a:t>
            </a:r>
            <a:r>
              <a:rPr lang="uk-UA" sz="4000" noProof="1"/>
              <a:t>тему</a:t>
            </a:r>
            <a:r>
              <a:rPr lang="uk-UA" sz="4000" dirty="0"/>
              <a:t>:</a:t>
            </a:r>
            <a:br>
              <a:rPr lang="uk-UA" sz="4000" dirty="0"/>
            </a:br>
            <a:r>
              <a:rPr lang="uk-UA" sz="4000" dirty="0"/>
              <a:t>«</a:t>
            </a:r>
            <a:r>
              <a:rPr lang="ru-RU" sz="4000" dirty="0" err="1"/>
              <a:t>Автоматизація</a:t>
            </a:r>
            <a:r>
              <a:rPr lang="ru-RU" sz="4000" dirty="0"/>
              <a:t> </a:t>
            </a:r>
            <a:r>
              <a:rPr lang="ru-RU" sz="4000" dirty="0" err="1"/>
              <a:t>робочого</a:t>
            </a:r>
            <a:r>
              <a:rPr lang="ru-RU" sz="4000" dirty="0"/>
              <a:t> </a:t>
            </a:r>
            <a:r>
              <a:rPr lang="ru-RU" sz="4000" dirty="0" err="1"/>
              <a:t>місця</a:t>
            </a:r>
            <a:r>
              <a:rPr lang="ru-RU" sz="4000" dirty="0"/>
              <a:t> </a:t>
            </a:r>
            <a:r>
              <a:rPr lang="ru-RU" sz="4000" dirty="0" err="1"/>
              <a:t>продавця</a:t>
            </a:r>
            <a:r>
              <a:rPr lang="ru-RU" sz="4000" dirty="0"/>
              <a:t> </a:t>
            </a:r>
            <a:r>
              <a:rPr lang="ru-RU" sz="4000" dirty="0" err="1"/>
              <a:t>білетів</a:t>
            </a:r>
            <a:r>
              <a:rPr lang="ru-RU" sz="4000" dirty="0"/>
              <a:t> </a:t>
            </a:r>
            <a:r>
              <a:rPr lang="ru-RU" sz="4000" dirty="0" err="1"/>
              <a:t>кінотеатру</a:t>
            </a:r>
            <a:r>
              <a:rPr lang="uk-UA" sz="40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8" y="4095783"/>
            <a:ext cx="6987645" cy="2150272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Виконав</a:t>
            </a:r>
            <a:endParaRPr lang="ru-RU" dirty="0"/>
          </a:p>
          <a:p>
            <a:r>
              <a:rPr lang="ru-RU" dirty="0"/>
              <a:t>Студент </a:t>
            </a:r>
            <a:r>
              <a:rPr lang="ru-RU" dirty="0" err="1"/>
              <a:t>групи</a:t>
            </a:r>
            <a:r>
              <a:rPr lang="ru-RU" dirty="0"/>
              <a:t> КН-307</a:t>
            </a:r>
          </a:p>
          <a:p>
            <a:r>
              <a:rPr lang="ru-RU" dirty="0" err="1"/>
              <a:t>Мисько</a:t>
            </a:r>
            <a:r>
              <a:rPr lang="ru-RU" dirty="0"/>
              <a:t> Ю. М.</a:t>
            </a:r>
          </a:p>
          <a:p>
            <a:r>
              <a:rPr lang="ru-RU" dirty="0" err="1"/>
              <a:t>Керівник</a:t>
            </a:r>
            <a:endParaRPr lang="ru-RU" dirty="0"/>
          </a:p>
          <a:p>
            <a:r>
              <a:rPr lang="ru-RU" dirty="0" err="1"/>
              <a:t>Берко</a:t>
            </a:r>
            <a:r>
              <a:rPr lang="ru-RU" dirty="0"/>
              <a:t> О. В.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88012" y="357222"/>
            <a:ext cx="9809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МІНІСТЕРСТВО ОСВІТИ І НАУКИ УКРАЇНИ</a:t>
            </a:r>
          </a:p>
          <a:p>
            <a:pPr algn="ctr"/>
            <a:r>
              <a:rPr lang="ru-RU" dirty="0" err="1"/>
              <a:t>Миколаївський</a:t>
            </a:r>
            <a:r>
              <a:rPr lang="ru-RU" dirty="0"/>
              <a:t> </a:t>
            </a:r>
            <a:r>
              <a:rPr lang="ru-RU" dirty="0" err="1"/>
              <a:t>будівельний</a:t>
            </a:r>
            <a:r>
              <a:rPr lang="ru-RU" dirty="0"/>
              <a:t> </a:t>
            </a:r>
            <a:r>
              <a:rPr lang="ru-RU" dirty="0" err="1"/>
              <a:t>коледж</a:t>
            </a:r>
            <a:endParaRPr lang="ru-RU" dirty="0"/>
          </a:p>
          <a:p>
            <a:pPr algn="ctr"/>
            <a:r>
              <a:rPr lang="ru-RU" dirty="0" err="1"/>
              <a:t>Київського</a:t>
            </a:r>
            <a:r>
              <a:rPr lang="ru-RU" dirty="0"/>
              <a:t> </a:t>
            </a:r>
            <a:r>
              <a:rPr lang="ru-RU" dirty="0" err="1"/>
              <a:t>національного</a:t>
            </a:r>
            <a:r>
              <a:rPr lang="ru-RU" dirty="0"/>
              <a:t> </a:t>
            </a:r>
            <a:r>
              <a:rPr lang="ru-RU" dirty="0" err="1"/>
              <a:t>університету</a:t>
            </a:r>
            <a:r>
              <a:rPr lang="ru-RU" dirty="0"/>
              <a:t> </a:t>
            </a:r>
            <a:r>
              <a:rPr lang="ru-RU" dirty="0" err="1"/>
              <a:t>будівництва</a:t>
            </a:r>
            <a:r>
              <a:rPr lang="ru-RU" dirty="0"/>
              <a:t> і </a:t>
            </a:r>
            <a:r>
              <a:rPr lang="ru-RU" dirty="0" err="1"/>
              <a:t>архітектури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55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0040"/>
            <a:ext cx="10018713" cy="1752599"/>
          </a:xfrm>
        </p:spPr>
        <p:txBody>
          <a:bodyPr/>
          <a:lstStyle/>
          <a:p>
            <a:r>
              <a:rPr lang="ru-RU" dirty="0" err="1"/>
              <a:t>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72639"/>
            <a:ext cx="10018713" cy="3718561"/>
          </a:xfrm>
        </p:spPr>
        <p:txBody>
          <a:bodyPr/>
          <a:lstStyle/>
          <a:p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списків</a:t>
            </a:r>
            <a:r>
              <a:rPr lang="ru-RU" dirty="0"/>
              <a:t>  </a:t>
            </a:r>
            <a:r>
              <a:rPr lang="ru-RU" dirty="0" err="1"/>
              <a:t>сеансів</a:t>
            </a:r>
            <a:r>
              <a:rPr lang="ru-RU" dirty="0"/>
              <a:t>, </a:t>
            </a:r>
            <a:r>
              <a:rPr lang="ru-RU" dirty="0" err="1"/>
              <a:t>кінотеатрів</a:t>
            </a:r>
            <a:r>
              <a:rPr lang="ru-RU" dirty="0"/>
              <a:t>, </a:t>
            </a:r>
            <a:r>
              <a:rPr lang="ru-RU" dirty="0" err="1"/>
              <a:t>фільмів</a:t>
            </a:r>
            <a:r>
              <a:rPr lang="ru-RU" dirty="0"/>
              <a:t>, </a:t>
            </a:r>
            <a:r>
              <a:rPr lang="ru-RU" dirty="0" err="1"/>
              <a:t>білетів</a:t>
            </a:r>
            <a:r>
              <a:rPr lang="ru-RU" dirty="0"/>
              <a:t>;</a:t>
            </a:r>
          </a:p>
          <a:p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 про продаж;</a:t>
            </a:r>
          </a:p>
          <a:p>
            <a:r>
              <a:rPr lang="ru-RU" dirty="0" err="1"/>
              <a:t>Формування</a:t>
            </a:r>
            <a:r>
              <a:rPr lang="ru-RU" dirty="0"/>
              <a:t> списку </a:t>
            </a:r>
            <a:r>
              <a:rPr lang="ru-RU" dirty="0" err="1"/>
              <a:t>загальної</a:t>
            </a:r>
            <a:r>
              <a:rPr lang="ru-RU" dirty="0"/>
              <a:t> </a:t>
            </a:r>
            <a:r>
              <a:rPr lang="ru-RU" dirty="0" err="1"/>
              <a:t>суми</a:t>
            </a:r>
            <a:r>
              <a:rPr lang="ru-RU" dirty="0"/>
              <a:t> продажу </a:t>
            </a:r>
            <a:r>
              <a:rPr lang="ru-RU" dirty="0" err="1"/>
              <a:t>білетів</a:t>
            </a:r>
            <a:r>
              <a:rPr lang="ru-RU" dirty="0"/>
              <a:t> на </a:t>
            </a:r>
            <a:r>
              <a:rPr lang="ru-RU" dirty="0" err="1"/>
              <a:t>кожний</a:t>
            </a:r>
            <a:r>
              <a:rPr lang="ru-RU" dirty="0"/>
              <a:t> сеанс;</a:t>
            </a:r>
          </a:p>
          <a:p>
            <a:r>
              <a:rPr lang="ru-RU" dirty="0" err="1"/>
              <a:t>Виведення</a:t>
            </a:r>
            <a:r>
              <a:rPr lang="ru-RU" dirty="0"/>
              <a:t> списку </a:t>
            </a:r>
            <a:r>
              <a:rPr lang="ru-RU" dirty="0" err="1"/>
              <a:t>білетів</a:t>
            </a:r>
            <a:r>
              <a:rPr lang="ru-RU" dirty="0"/>
              <a:t> на </a:t>
            </a:r>
            <a:r>
              <a:rPr lang="ru-RU" dirty="0" err="1"/>
              <a:t>схемі</a:t>
            </a:r>
            <a:r>
              <a:rPr lang="ru-RU" dirty="0"/>
              <a:t> </a:t>
            </a:r>
            <a:r>
              <a:rPr lang="ru-RU" dirty="0" err="1"/>
              <a:t>кінотеатру</a:t>
            </a:r>
            <a:r>
              <a:rPr lang="ru-RU" dirty="0"/>
              <a:t>;</a:t>
            </a:r>
          </a:p>
          <a:p>
            <a:r>
              <a:rPr lang="ru-RU" dirty="0" err="1"/>
              <a:t>Отримання</a:t>
            </a:r>
            <a:r>
              <a:rPr lang="ru-RU" dirty="0"/>
              <a:t> списку </a:t>
            </a:r>
            <a:r>
              <a:rPr lang="ru-RU" dirty="0" err="1"/>
              <a:t>білетів</a:t>
            </a:r>
            <a:r>
              <a:rPr lang="ru-RU" dirty="0"/>
              <a:t> </a:t>
            </a:r>
            <a:r>
              <a:rPr lang="ru-RU" dirty="0" err="1"/>
              <a:t>проданих</a:t>
            </a:r>
            <a:r>
              <a:rPr lang="ru-RU" dirty="0"/>
              <a:t> на </a:t>
            </a:r>
            <a:r>
              <a:rPr lang="ru-RU" dirty="0" err="1"/>
              <a:t>даний</a:t>
            </a:r>
            <a:r>
              <a:rPr lang="ru-RU" dirty="0"/>
              <a:t> сеанс;</a:t>
            </a:r>
          </a:p>
          <a:p>
            <a:r>
              <a:rPr lang="ru-RU" dirty="0" err="1"/>
              <a:t>Пошук</a:t>
            </a:r>
            <a:r>
              <a:rPr lang="ru-RU" dirty="0"/>
              <a:t> за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критеріями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49244" y="5867131"/>
            <a:ext cx="853780" cy="365125"/>
          </a:xfrm>
        </p:spPr>
        <p:txBody>
          <a:bodyPr/>
          <a:lstStyle/>
          <a:p>
            <a:fld id="{82675233-54BC-4144-B080-4078A5A3C402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19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754944"/>
            <a:ext cx="10018711" cy="3048000"/>
          </a:xfrm>
        </p:spPr>
        <p:txBody>
          <a:bodyPr>
            <a:normAutofit/>
          </a:bodyPr>
          <a:lstStyle/>
          <a:p>
            <a:r>
              <a:rPr lang="ru-RU" sz="6600" dirty="0" err="1"/>
              <a:t>Проектування</a:t>
            </a:r>
            <a:r>
              <a:rPr lang="ru-RU" sz="6600" dirty="0"/>
              <a:t> </a:t>
            </a:r>
            <a:r>
              <a:rPr lang="ru-RU" sz="6600" dirty="0" err="1"/>
              <a:t>системи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z="5400" smtClean="0"/>
              <a:t>11</a:t>
            </a:fld>
            <a:endParaRPr lang="ru-RU" sz="5400" dirty="0"/>
          </a:p>
        </p:txBody>
      </p:sp>
      <p:pic>
        <p:nvPicPr>
          <p:cNvPr id="7170" name="Picture 2" descr="Картинки по запросу клипарт проек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62" y="3924885"/>
            <a:ext cx="1450829" cy="17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09024"/>
            <a:ext cx="10018713" cy="1752599"/>
          </a:xfrm>
        </p:spPr>
        <p:txBody>
          <a:bodyPr/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сутність-зв’язок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067" y="1694130"/>
            <a:ext cx="8933718" cy="40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6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09025"/>
            <a:ext cx="10018713" cy="1752599"/>
          </a:xfrm>
        </p:spPr>
        <p:txBody>
          <a:bodyPr/>
          <a:lstStyle/>
          <a:p>
            <a:r>
              <a:rPr lang="uk-UA" dirty="0"/>
              <a:t>Логічна модель даних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21485" y="1523731"/>
            <a:ext cx="7733861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6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09025"/>
            <a:ext cx="10018713" cy="1752599"/>
          </a:xfrm>
        </p:spPr>
        <p:txBody>
          <a:bodyPr/>
          <a:lstStyle/>
          <a:p>
            <a:r>
              <a:rPr lang="uk-UA" dirty="0"/>
              <a:t>Фізична модель бази даних реалізована в СУБД </a:t>
            </a:r>
            <a:r>
              <a:rPr lang="en-US" dirty="0"/>
              <a:t>MySQL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561" y="1720948"/>
            <a:ext cx="7977285" cy="46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0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754944"/>
            <a:ext cx="10018711" cy="3048000"/>
          </a:xfrm>
        </p:spPr>
        <p:txBody>
          <a:bodyPr>
            <a:normAutofit/>
          </a:bodyPr>
          <a:lstStyle/>
          <a:p>
            <a:r>
              <a:rPr lang="ru-RU" sz="6600" dirty="0" err="1"/>
              <a:t>Опис</a:t>
            </a:r>
            <a:r>
              <a:rPr lang="ru-RU" sz="6600" dirty="0"/>
              <a:t> </a:t>
            </a:r>
            <a:r>
              <a:rPr lang="ru-RU" sz="6600" dirty="0" err="1"/>
              <a:t>реалізації</a:t>
            </a:r>
            <a:r>
              <a:rPr lang="ru-RU" sz="6600" dirty="0"/>
              <a:t> проекту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z="5400" smtClean="0"/>
              <a:t>15</a:t>
            </a:fld>
            <a:endParaRPr lang="ru-RU" sz="5400" dirty="0"/>
          </a:p>
        </p:txBody>
      </p:sp>
      <p:pic>
        <p:nvPicPr>
          <p:cNvPr id="8196" name="Picture 4" descr="Картинки по запросу clipart crut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8" y="3896628"/>
            <a:ext cx="1112335" cy="18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53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Короткий опис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23090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Моє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побудовано</a:t>
            </a:r>
            <a:r>
              <a:rPr lang="ru-RU" dirty="0"/>
              <a:t> за принципами </a:t>
            </a:r>
            <a:r>
              <a:rPr lang="ru-RU" dirty="0" err="1"/>
              <a:t>клієнт-серверної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використаний</a:t>
            </a:r>
            <a:r>
              <a:rPr lang="ru-RU" dirty="0"/>
              <a:t> сервер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ru-RU" dirty="0"/>
              <a:t>на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зберігається</a:t>
            </a:r>
            <a:r>
              <a:rPr lang="ru-RU" dirty="0"/>
              <a:t> структура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збережені</a:t>
            </a:r>
            <a:r>
              <a:rPr lang="ru-RU" dirty="0"/>
              <a:t> </a:t>
            </a:r>
            <a:r>
              <a:rPr lang="ru-RU" dirty="0" err="1"/>
              <a:t>процедури</a:t>
            </a:r>
            <a:r>
              <a:rPr lang="ru-RU" dirty="0"/>
              <a:t>, </a:t>
            </a:r>
            <a:r>
              <a:rPr lang="ru-RU" dirty="0" err="1"/>
              <a:t>триге-ри</a:t>
            </a:r>
            <a:r>
              <a:rPr lang="ru-RU" dirty="0"/>
              <a:t> та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та </a:t>
            </a:r>
            <a:r>
              <a:rPr lang="ru-RU" dirty="0" err="1"/>
              <a:t>розроблений</a:t>
            </a:r>
            <a:r>
              <a:rPr lang="ru-RU" dirty="0"/>
              <a:t> </a:t>
            </a:r>
            <a:r>
              <a:rPr lang="ru-RU" dirty="0" err="1"/>
              <a:t>графічний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на </a:t>
            </a:r>
            <a:r>
              <a:rPr lang="ru-RU" dirty="0" err="1"/>
              <a:t>стороні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. </a:t>
            </a:r>
            <a:r>
              <a:rPr lang="ru-RU" dirty="0" err="1"/>
              <a:t>Графічний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розроблений</a:t>
            </a:r>
            <a:r>
              <a:rPr lang="ru-RU" dirty="0"/>
              <a:t> </a:t>
            </a:r>
            <a:r>
              <a:rPr lang="ru-RU" dirty="0" err="1"/>
              <a:t>засобами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програму-вання</a:t>
            </a:r>
            <a:r>
              <a:rPr lang="ru-RU" dirty="0"/>
              <a:t> C# в </a:t>
            </a:r>
            <a:r>
              <a:rPr lang="ru-RU" dirty="0" err="1"/>
              <a:t>ide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2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754944"/>
            <a:ext cx="10018711" cy="3048000"/>
          </a:xfrm>
        </p:spPr>
        <p:txBody>
          <a:bodyPr>
            <a:normAutofit/>
          </a:bodyPr>
          <a:lstStyle/>
          <a:p>
            <a:r>
              <a:rPr lang="ru-RU" sz="6600" dirty="0" err="1"/>
              <a:t>Опис</a:t>
            </a:r>
            <a:r>
              <a:rPr lang="ru-RU" sz="6600" dirty="0"/>
              <a:t> </a:t>
            </a:r>
            <a:r>
              <a:rPr lang="ru-RU" sz="6600" dirty="0" err="1"/>
              <a:t>графічного</a:t>
            </a:r>
            <a:r>
              <a:rPr lang="ru-RU" sz="6600" dirty="0"/>
              <a:t> </a:t>
            </a:r>
            <a:r>
              <a:rPr lang="ru-RU" sz="6600" dirty="0" err="1"/>
              <a:t>інтерфейсу</a:t>
            </a:r>
            <a:r>
              <a:rPr lang="ru-RU" sz="6600" dirty="0"/>
              <a:t> </a:t>
            </a:r>
            <a:r>
              <a:rPr lang="ru-RU" sz="6600" dirty="0" err="1"/>
              <a:t>користувача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z="5400" smtClean="0"/>
              <a:t>17</a:t>
            </a:fld>
            <a:endParaRPr lang="ru-RU" sz="5400" dirty="0"/>
          </a:p>
        </p:txBody>
      </p:sp>
      <p:pic>
        <p:nvPicPr>
          <p:cNvPr id="5" name="Picture 2" descr="Картинки по запросу clipart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72" y="4483540"/>
            <a:ext cx="1775590" cy="13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6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ru-RU" dirty="0"/>
              <a:t>Головна форма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95053" y="1362587"/>
            <a:ext cx="4358103" cy="48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ru-RU" dirty="0"/>
              <a:t>Редактор списку </a:t>
            </a:r>
            <a:r>
              <a:rPr lang="ru-RU" dirty="0" err="1"/>
              <a:t>елементів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80343" y="1537933"/>
            <a:ext cx="9226648" cy="39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381337"/>
            <a:ext cx="10018713" cy="1752599"/>
          </a:xfrm>
        </p:spPr>
        <p:txBody>
          <a:bodyPr/>
          <a:lstStyle/>
          <a:p>
            <a:r>
              <a:rPr lang="uk-UA" dirty="0"/>
              <a:t>Вступ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75273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Похід</a:t>
            </a:r>
            <a:r>
              <a:rPr lang="ru-RU" dirty="0"/>
              <a:t> до </a:t>
            </a:r>
            <a:r>
              <a:rPr lang="ru-RU" dirty="0" err="1"/>
              <a:t>кінотеатру</a:t>
            </a:r>
            <a:r>
              <a:rPr lang="ru-RU" dirty="0"/>
              <a:t> – один з </a:t>
            </a:r>
            <a:r>
              <a:rPr lang="ru-RU" dirty="0" err="1"/>
              <a:t>найпопулярніших</a:t>
            </a:r>
            <a:r>
              <a:rPr lang="ru-RU" dirty="0"/>
              <a:t> </a:t>
            </a:r>
            <a:r>
              <a:rPr lang="ru-RU" dirty="0" err="1"/>
              <a:t>способів</a:t>
            </a:r>
            <a:r>
              <a:rPr lang="ru-RU" dirty="0"/>
              <a:t>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дозвілля</a:t>
            </a:r>
            <a:r>
              <a:rPr lang="ru-RU" dirty="0"/>
              <a:t> в наш час.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величезна</a:t>
            </a:r>
            <a:r>
              <a:rPr lang="ru-RU" dirty="0"/>
              <a:t> область ринку </a:t>
            </a:r>
            <a:r>
              <a:rPr lang="ru-RU" dirty="0" err="1"/>
              <a:t>розваг</a:t>
            </a:r>
            <a:r>
              <a:rPr lang="ru-RU" dirty="0"/>
              <a:t>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задіяно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працівників</a:t>
            </a:r>
            <a:r>
              <a:rPr lang="ru-RU" dirty="0"/>
              <a:t>. </a:t>
            </a:r>
            <a:r>
              <a:rPr lang="ru-RU" dirty="0" err="1"/>
              <a:t>Одночасно</a:t>
            </a:r>
            <a:r>
              <a:rPr lang="ru-RU" dirty="0"/>
              <a:t> в </a:t>
            </a:r>
            <a:r>
              <a:rPr lang="ru-RU" dirty="0" err="1"/>
              <a:t>кінотеатрі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проводитися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сеансів</a:t>
            </a:r>
            <a:r>
              <a:rPr lang="ru-RU" dirty="0"/>
              <a:t> з </a:t>
            </a:r>
            <a:r>
              <a:rPr lang="ru-RU" dirty="0" err="1"/>
              <a:t>різ</a:t>
            </a:r>
            <a:r>
              <a:rPr lang="ru-RU" dirty="0"/>
              <a:t>-ним </a:t>
            </a:r>
            <a:r>
              <a:rPr lang="ru-RU" dirty="0" err="1"/>
              <a:t>розкладом</a:t>
            </a:r>
            <a:r>
              <a:rPr lang="ru-RU" dirty="0"/>
              <a:t>, </a:t>
            </a:r>
            <a:r>
              <a:rPr lang="ru-RU" dirty="0" err="1"/>
              <a:t>фільмами</a:t>
            </a:r>
            <a:r>
              <a:rPr lang="ru-RU" dirty="0"/>
              <a:t>, </a:t>
            </a:r>
            <a:r>
              <a:rPr lang="ru-RU" dirty="0" err="1"/>
              <a:t>різними</a:t>
            </a:r>
            <a:r>
              <a:rPr lang="ru-RU" dirty="0"/>
              <a:t> залами. Тому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індустрія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автоматизації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дозволить </a:t>
            </a:r>
            <a:r>
              <a:rPr lang="ru-RU" dirty="0" err="1"/>
              <a:t>спростити</a:t>
            </a:r>
            <a:r>
              <a:rPr lang="ru-RU" dirty="0"/>
              <a:t> роботу в </a:t>
            </a:r>
            <a:r>
              <a:rPr lang="ru-RU" dirty="0" err="1"/>
              <a:t>ній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1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uk-UA" dirty="0"/>
              <a:t>Редактор фільму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199" y="1356237"/>
            <a:ext cx="7134935" cy="48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uk-UA" dirty="0"/>
              <a:t>Редактор сеансу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62510" y="1455870"/>
            <a:ext cx="4318781" cy="34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6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uk-UA" dirty="0"/>
              <a:t>Редактор кінозалу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200" y="1316013"/>
            <a:ext cx="5136393" cy="45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9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ru-RU" dirty="0"/>
              <a:t>Форма з </a:t>
            </a:r>
            <a:r>
              <a:rPr lang="ru-RU" dirty="0" err="1"/>
              <a:t>інформація</a:t>
            </a:r>
            <a:r>
              <a:rPr lang="ru-RU" dirty="0"/>
              <a:t> про автора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26680" y="1555358"/>
            <a:ext cx="5967486" cy="30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754944"/>
            <a:ext cx="10018711" cy="3048000"/>
          </a:xfrm>
        </p:spPr>
        <p:txBody>
          <a:bodyPr>
            <a:normAutofit/>
          </a:bodyPr>
          <a:lstStyle/>
          <a:p>
            <a:r>
              <a:rPr lang="ru-RU" sz="6600" dirty="0" err="1"/>
              <a:t>Опис</a:t>
            </a:r>
            <a:r>
              <a:rPr lang="ru-RU" sz="6600" dirty="0"/>
              <a:t> </a:t>
            </a:r>
            <a:r>
              <a:rPr lang="ru-RU" sz="6600" dirty="0" err="1"/>
              <a:t>реалізації</a:t>
            </a:r>
            <a:r>
              <a:rPr lang="ru-RU" sz="6600" dirty="0"/>
              <a:t> серверу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z="5400" smtClean="0"/>
              <a:t>24</a:t>
            </a:fld>
            <a:endParaRPr lang="ru-RU" sz="5400" dirty="0"/>
          </a:p>
        </p:txBody>
      </p:sp>
      <p:pic>
        <p:nvPicPr>
          <p:cNvPr id="5" name="Picture 2" descr="Картинки по запросу clipart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50" y="3839576"/>
            <a:ext cx="1225140" cy="150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60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97220"/>
            <a:ext cx="10018713" cy="1752599"/>
          </a:xfrm>
        </p:spPr>
        <p:txBody>
          <a:bodyPr/>
          <a:lstStyle/>
          <a:p>
            <a:r>
              <a:rPr lang="uk-UA" dirty="0"/>
              <a:t>Приклад коду створення таблиці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589649"/>
            <a:ext cx="10018713" cy="42774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cinema_admin.films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(11) NOT NULL AUTO_INCREMENT,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 DEFAULT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text DEFAULT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(11) DEFAULT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(id)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 = INNODB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AUTO_INCREMENT = 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AVG_ROW_LENGTH = 16384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 SET utf8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COLLATE utf8_general_ci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ROW_FORMAT = DYNAMIC;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36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04447"/>
            <a:ext cx="10018713" cy="1752599"/>
          </a:xfrm>
        </p:spPr>
        <p:txBody>
          <a:bodyPr/>
          <a:lstStyle/>
          <a:p>
            <a:r>
              <a:rPr lang="uk-UA" dirty="0"/>
              <a:t>Тригер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2157046"/>
            <a:ext cx="10018713" cy="3343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sold_tickets_deleted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old_id,seance_id,seat_row,seat_column,sale_date,price,seller_id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(OLD.id,OLD.seance_id,OLD.seat_row,OLD.seat_column,OLD.sale_date,OLD.price,OLD.seller_id);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49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79364"/>
            <a:ext cx="10018713" cy="1752599"/>
          </a:xfrm>
        </p:spPr>
        <p:txBody>
          <a:bodyPr/>
          <a:lstStyle/>
          <a:p>
            <a:r>
              <a:rPr lang="uk-UA" dirty="0" err="1"/>
              <a:t>Збережана</a:t>
            </a:r>
            <a:r>
              <a:rPr lang="uk-UA" dirty="0"/>
              <a:t> процедура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589649"/>
            <a:ext cx="10018713" cy="41359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DEFINER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root'@'localhost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cinema_admin.backupTable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varchar(255))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 @query = CONCAT('DROP TABLE IF EXISTS  `',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'_backup`;');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PREPARE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@query;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 @query = CONCAT('CREATE TABLE `',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'_backup` AS (SELECT * FROM `',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'`);');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PREPARE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@query;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1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754944"/>
            <a:ext cx="10018711" cy="3048000"/>
          </a:xfrm>
        </p:spPr>
        <p:txBody>
          <a:bodyPr>
            <a:normAutofit/>
          </a:bodyPr>
          <a:lstStyle/>
          <a:p>
            <a:r>
              <a:rPr lang="ru-RU" sz="6600" dirty="0" err="1"/>
              <a:t>Висновки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z="5400" smtClean="0"/>
              <a:t>28</a:t>
            </a:fld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177590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900332"/>
            <a:ext cx="10018713" cy="5331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даному</a:t>
            </a:r>
            <a:r>
              <a:rPr lang="ru-RU" dirty="0"/>
              <a:t> курсовому </a:t>
            </a:r>
            <a:r>
              <a:rPr lang="ru-RU" dirty="0" err="1"/>
              <a:t>проекті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розроблена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r>
              <a:rPr lang="ru-RU" dirty="0"/>
              <a:t>  «</a:t>
            </a:r>
            <a:r>
              <a:rPr lang="ru-RU" dirty="0" err="1"/>
              <a:t>Автома-тизація</a:t>
            </a:r>
            <a:r>
              <a:rPr lang="ru-RU" dirty="0"/>
              <a:t> </a:t>
            </a:r>
            <a:r>
              <a:rPr lang="ru-RU" dirty="0" err="1"/>
              <a:t>робочого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продавця</a:t>
            </a:r>
            <a:r>
              <a:rPr lang="ru-RU" dirty="0"/>
              <a:t> </a:t>
            </a:r>
            <a:r>
              <a:rPr lang="ru-RU" dirty="0" err="1"/>
              <a:t>білетів</a:t>
            </a:r>
            <a:r>
              <a:rPr lang="ru-RU" dirty="0"/>
              <a:t> </a:t>
            </a:r>
            <a:r>
              <a:rPr lang="ru-RU" dirty="0" err="1"/>
              <a:t>кінотеатру</a:t>
            </a:r>
            <a:r>
              <a:rPr lang="ru-RU" dirty="0"/>
              <a:t>» та </a:t>
            </a:r>
            <a:r>
              <a:rPr lang="ru-RU" dirty="0" err="1"/>
              <a:t>застосування</a:t>
            </a:r>
            <a:r>
              <a:rPr lang="ru-RU" dirty="0"/>
              <a:t> для </a:t>
            </a:r>
            <a:r>
              <a:rPr lang="ru-RU" dirty="0" err="1"/>
              <a:t>неї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Система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розроблена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СУБД </a:t>
            </a:r>
            <a:r>
              <a:rPr lang="en-US" dirty="0"/>
              <a:t>MySQL </a:t>
            </a:r>
            <a:r>
              <a:rPr lang="ru-RU" dirty="0"/>
              <a:t>та </a:t>
            </a:r>
            <a:r>
              <a:rPr lang="ru-RU" dirty="0" err="1"/>
              <a:t>графічного</a:t>
            </a:r>
            <a:r>
              <a:rPr lang="ru-RU" dirty="0"/>
              <a:t> редактору </a:t>
            </a:r>
            <a:r>
              <a:rPr lang="en-US" dirty="0" err="1"/>
              <a:t>dbForge</a:t>
            </a:r>
            <a:r>
              <a:rPr lang="en-US" dirty="0"/>
              <a:t> Studio, </a:t>
            </a:r>
            <a:r>
              <a:rPr lang="ru-RU" dirty="0"/>
              <a:t>а </a:t>
            </a:r>
            <a:r>
              <a:rPr lang="ru-RU" dirty="0" err="1"/>
              <a:t>також</a:t>
            </a:r>
            <a:r>
              <a:rPr lang="ru-RU" dirty="0"/>
              <a:t> -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клі-єнтських</a:t>
            </a:r>
            <a:r>
              <a:rPr lang="ru-RU" dirty="0"/>
              <a:t> </a:t>
            </a:r>
            <a:r>
              <a:rPr lang="ru-RU" dirty="0" err="1"/>
              <a:t>застосувань</a:t>
            </a:r>
            <a:r>
              <a:rPr lang="ru-RU" dirty="0"/>
              <a:t> </a:t>
            </a:r>
            <a:r>
              <a:rPr lang="en-US" dirty="0"/>
              <a:t>Visual Studio </a:t>
            </a:r>
            <a:r>
              <a:rPr lang="ru-RU" dirty="0"/>
              <a:t>та </a:t>
            </a:r>
            <a:r>
              <a:rPr lang="ru-RU" dirty="0" err="1"/>
              <a:t>засобами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en-US" dirty="0"/>
              <a:t>C#.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цілому</a:t>
            </a:r>
            <a:r>
              <a:rPr lang="ru-RU" dirty="0"/>
              <a:t> у </a:t>
            </a:r>
            <a:r>
              <a:rPr lang="ru-RU" dirty="0" err="1"/>
              <a:t>виконаній</a:t>
            </a:r>
            <a:r>
              <a:rPr lang="ru-RU" dirty="0"/>
              <a:t> </a:t>
            </a:r>
            <a:r>
              <a:rPr lang="ru-RU" dirty="0" err="1"/>
              <a:t>роботі</a:t>
            </a:r>
            <a:r>
              <a:rPr lang="ru-RU" dirty="0"/>
              <a:t>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більшу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поставлених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6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754944"/>
            <a:ext cx="10018711" cy="3048000"/>
          </a:xfrm>
        </p:spPr>
        <p:txBody>
          <a:bodyPr>
            <a:normAutofit/>
          </a:bodyPr>
          <a:lstStyle/>
          <a:p>
            <a:r>
              <a:rPr lang="ru-RU" sz="6600" dirty="0" err="1"/>
              <a:t>Аналіз</a:t>
            </a:r>
            <a:r>
              <a:rPr lang="ru-RU" sz="6600" dirty="0"/>
              <a:t> </a:t>
            </a:r>
            <a:r>
              <a:rPr lang="ru-RU" sz="6600" dirty="0" err="1"/>
              <a:t>предметної</a:t>
            </a:r>
            <a:r>
              <a:rPr lang="ru-RU" sz="6600" dirty="0"/>
              <a:t> </a:t>
            </a:r>
            <a:r>
              <a:rPr lang="ru-RU" sz="6600" dirty="0" err="1"/>
              <a:t>області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z="5400" smtClean="0"/>
              <a:t>3</a:t>
            </a:fld>
            <a:endParaRPr lang="ru-RU" sz="5400" dirty="0"/>
          </a:p>
        </p:txBody>
      </p:sp>
      <p:pic>
        <p:nvPicPr>
          <p:cNvPr id="2050" name="Picture 2" descr="Картинки по запросу клипарт предметная облас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28" y="4244589"/>
            <a:ext cx="1741678" cy="16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69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Пройдені етапи 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250831"/>
            <a:ext cx="10018713" cy="3540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1) </a:t>
            </a:r>
            <a:r>
              <a:rPr lang="ru-RU" sz="3200" dirty="0" err="1"/>
              <a:t>Проведення</a:t>
            </a:r>
            <a:r>
              <a:rPr lang="ru-RU" sz="3200" dirty="0"/>
              <a:t> </a:t>
            </a:r>
            <a:r>
              <a:rPr lang="ru-RU" sz="3200" dirty="0" err="1"/>
              <a:t>аналізу</a:t>
            </a:r>
            <a:r>
              <a:rPr lang="ru-RU" sz="3200" dirty="0"/>
              <a:t> </a:t>
            </a:r>
            <a:r>
              <a:rPr lang="ru-RU" sz="3200" dirty="0" err="1"/>
              <a:t>предметної</a:t>
            </a:r>
            <a:r>
              <a:rPr lang="ru-RU" sz="3200" dirty="0"/>
              <a:t> </a:t>
            </a:r>
            <a:r>
              <a:rPr lang="ru-RU" sz="3200" dirty="0" err="1"/>
              <a:t>області</a:t>
            </a:r>
            <a:r>
              <a:rPr lang="ru-RU" sz="3200" dirty="0"/>
              <a:t>, </a:t>
            </a:r>
            <a:r>
              <a:rPr lang="ru-RU" sz="3200" dirty="0" err="1"/>
              <a:t>визначення</a:t>
            </a:r>
            <a:r>
              <a:rPr lang="ru-RU" sz="3200" dirty="0"/>
              <a:t> </a:t>
            </a:r>
            <a:r>
              <a:rPr lang="ru-RU" sz="3200" dirty="0" err="1"/>
              <a:t>вимог</a:t>
            </a:r>
            <a:r>
              <a:rPr lang="ru-RU" sz="3200" dirty="0"/>
              <a:t> до ПЗ;</a:t>
            </a:r>
          </a:p>
          <a:p>
            <a:pPr marL="0" indent="0">
              <a:buNone/>
            </a:pPr>
            <a:r>
              <a:rPr lang="ru-RU" sz="3200" dirty="0"/>
              <a:t>2) </a:t>
            </a:r>
            <a:r>
              <a:rPr lang="ru-RU" sz="3200" dirty="0" err="1"/>
              <a:t>Проектування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r>
              <a:rPr lang="ru-RU" sz="3200" dirty="0"/>
              <a:t>;</a:t>
            </a:r>
          </a:p>
          <a:p>
            <a:pPr marL="0" indent="0">
              <a:buNone/>
            </a:pPr>
            <a:r>
              <a:rPr lang="ru-RU" sz="3200" dirty="0"/>
              <a:t>3) </a:t>
            </a:r>
            <a:r>
              <a:rPr lang="ru-RU" sz="3200" dirty="0" err="1"/>
              <a:t>Конструювання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r>
              <a:rPr lang="ru-RU" sz="32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9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548640"/>
            <a:ext cx="10018713" cy="1752599"/>
          </a:xfrm>
        </p:spPr>
        <p:txBody>
          <a:bodyPr/>
          <a:lstStyle/>
          <a:p>
            <a:r>
              <a:rPr lang="uk-UA" dirty="0"/>
              <a:t>Реалізовані 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301239"/>
            <a:ext cx="10018713" cy="3124201"/>
          </a:xfrm>
        </p:spPr>
        <p:txBody>
          <a:bodyPr>
            <a:normAutofit/>
          </a:bodyPr>
          <a:lstStyle/>
          <a:p>
            <a:pPr lvl="0"/>
            <a:r>
              <a:rPr lang="uk-UA" sz="2800" dirty="0"/>
              <a:t>Редактор сеансів;</a:t>
            </a:r>
            <a:endParaRPr lang="ru-RU" sz="2800" dirty="0"/>
          </a:p>
          <a:p>
            <a:pPr lvl="0"/>
            <a:r>
              <a:rPr lang="uk-UA" sz="2800" dirty="0"/>
              <a:t>Редактор фільмів;</a:t>
            </a:r>
            <a:endParaRPr lang="ru-RU" sz="2800" dirty="0"/>
          </a:p>
          <a:p>
            <a:pPr lvl="0"/>
            <a:r>
              <a:rPr lang="uk-UA" sz="2800" dirty="0"/>
              <a:t>Редактор кінозалів;</a:t>
            </a:r>
            <a:endParaRPr lang="ru-RU" sz="2800" dirty="0"/>
          </a:p>
          <a:p>
            <a:pPr lvl="0"/>
            <a:r>
              <a:rPr lang="uk-UA" sz="2800" dirty="0"/>
              <a:t>Можливість продажу білетів використовуючи схему кінотеатру.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63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548640"/>
            <a:ext cx="10018713" cy="1752599"/>
          </a:xfrm>
        </p:spPr>
        <p:txBody>
          <a:bodyPr/>
          <a:lstStyle/>
          <a:p>
            <a:r>
              <a:rPr lang="uk-UA" dirty="0"/>
              <a:t>Не реалізовано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05818"/>
            <a:ext cx="10018713" cy="3124201"/>
          </a:xfrm>
        </p:spPr>
        <p:txBody>
          <a:bodyPr>
            <a:normAutofit/>
          </a:bodyPr>
          <a:lstStyle/>
          <a:p>
            <a:pPr lvl="0"/>
            <a:r>
              <a:rPr lang="uk-UA" sz="2800" dirty="0"/>
              <a:t>Редактор списку продавців. Але можливе використання багатьма користувачами одночасно;</a:t>
            </a:r>
            <a:endParaRPr lang="ru-RU" sz="2800" dirty="0"/>
          </a:p>
          <a:p>
            <a:pPr lvl="0"/>
            <a:r>
              <a:rPr lang="uk-UA" sz="2800" dirty="0"/>
              <a:t>Можливість пошуку за різними критеріями.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0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754944"/>
            <a:ext cx="10018711" cy="3048000"/>
          </a:xfrm>
        </p:spPr>
        <p:txBody>
          <a:bodyPr>
            <a:normAutofit/>
          </a:bodyPr>
          <a:lstStyle/>
          <a:p>
            <a:r>
              <a:rPr lang="uk-UA" sz="6600" dirty="0"/>
              <a:t>Дякую за увагу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z="5400" smtClean="0"/>
              <a:t>33</a:t>
            </a:fld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9795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кінотеатр?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97768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Кінотеатр</a:t>
            </a:r>
            <a:r>
              <a:rPr lang="ru-RU" dirty="0"/>
              <a:t> - </a:t>
            </a:r>
            <a:r>
              <a:rPr lang="ru-RU" dirty="0" err="1"/>
              <a:t>громадська</a:t>
            </a:r>
            <a:r>
              <a:rPr lang="ru-RU" dirty="0"/>
              <a:t> </a:t>
            </a:r>
            <a:r>
              <a:rPr lang="ru-RU" dirty="0" err="1"/>
              <a:t>будівля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, </a:t>
            </a:r>
            <a:r>
              <a:rPr lang="ru-RU" dirty="0" err="1"/>
              <a:t>обладнані</a:t>
            </a:r>
            <a:r>
              <a:rPr lang="ru-RU" dirty="0"/>
              <a:t> для </a:t>
            </a:r>
            <a:r>
              <a:rPr lang="ru-RU" dirty="0" err="1"/>
              <a:t>публічної</a:t>
            </a:r>
            <a:r>
              <a:rPr lang="ru-RU" dirty="0"/>
              <a:t> де-</a:t>
            </a:r>
            <a:r>
              <a:rPr lang="ru-RU" dirty="0" err="1"/>
              <a:t>монстрації</a:t>
            </a:r>
            <a:r>
              <a:rPr lang="ru-RU" dirty="0"/>
              <a:t> </a:t>
            </a:r>
            <a:r>
              <a:rPr lang="ru-RU" dirty="0" err="1"/>
              <a:t>кінофільмів</a:t>
            </a:r>
            <a:r>
              <a:rPr lang="ru-RU" dirty="0"/>
              <a:t>. Головне </a:t>
            </a:r>
            <a:r>
              <a:rPr lang="ru-RU" dirty="0" err="1"/>
              <a:t>приміщення</a:t>
            </a:r>
            <a:r>
              <a:rPr lang="ru-RU" dirty="0"/>
              <a:t> </a:t>
            </a:r>
            <a:r>
              <a:rPr lang="ru-RU" dirty="0" err="1"/>
              <a:t>кінотеатру</a:t>
            </a:r>
            <a:r>
              <a:rPr lang="ru-RU" dirty="0"/>
              <a:t> - зал для </a:t>
            </a:r>
            <a:r>
              <a:rPr lang="ru-RU" dirty="0" err="1"/>
              <a:t>глядачів</a:t>
            </a:r>
            <a:r>
              <a:rPr lang="ru-RU" dirty="0"/>
              <a:t> з </a:t>
            </a:r>
            <a:r>
              <a:rPr lang="ru-RU" dirty="0" err="1"/>
              <a:t>екраном</a:t>
            </a:r>
            <a:r>
              <a:rPr lang="ru-RU" dirty="0"/>
              <a:t> великого </a:t>
            </a:r>
            <a:r>
              <a:rPr lang="ru-RU" dirty="0" err="1"/>
              <a:t>розміру</a:t>
            </a:r>
            <a:r>
              <a:rPr lang="ru-RU" dirty="0"/>
              <a:t> і системою </a:t>
            </a:r>
            <a:r>
              <a:rPr lang="ru-RU" dirty="0" err="1"/>
              <a:t>відтворення</a:t>
            </a:r>
            <a:r>
              <a:rPr lang="ru-RU" dirty="0"/>
              <a:t> звуку,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гучномовців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об'ємний</a:t>
            </a:r>
            <a:r>
              <a:rPr lang="ru-RU" dirty="0"/>
              <a:t> звук.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5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функції кінотеатру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ru-RU" sz="3600" dirty="0"/>
              <a:t>Прокат </a:t>
            </a:r>
            <a:r>
              <a:rPr lang="ru-RU" sz="3600" dirty="0" err="1"/>
              <a:t>фільмів</a:t>
            </a:r>
            <a:r>
              <a:rPr lang="ru-RU" sz="3600" dirty="0"/>
              <a:t>;</a:t>
            </a:r>
          </a:p>
          <a:p>
            <a:r>
              <a:rPr lang="ru-RU" sz="3600" dirty="0"/>
              <a:t>Продаж </a:t>
            </a:r>
            <a:r>
              <a:rPr lang="ru-RU" sz="3600" dirty="0" err="1"/>
              <a:t>білетів</a:t>
            </a:r>
            <a:r>
              <a:rPr lang="ru-RU" sz="3600" dirty="0"/>
              <a:t>;</a:t>
            </a:r>
          </a:p>
          <a:p>
            <a:r>
              <a:rPr lang="ru-RU" sz="3600" dirty="0" err="1"/>
              <a:t>Ведення</a:t>
            </a:r>
            <a:r>
              <a:rPr lang="ru-RU" sz="3600" dirty="0"/>
              <a:t> </a:t>
            </a:r>
            <a:r>
              <a:rPr lang="ru-RU" sz="3600" dirty="0" err="1"/>
              <a:t>розпорядку</a:t>
            </a:r>
            <a:r>
              <a:rPr lang="ru-RU" sz="3600" dirty="0"/>
              <a:t> </a:t>
            </a:r>
            <a:r>
              <a:rPr lang="ru-RU" sz="3600" dirty="0" err="1"/>
              <a:t>сеансів</a:t>
            </a:r>
            <a:r>
              <a:rPr lang="ru-RU" sz="36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69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роботи продавця білетів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236763"/>
            <a:ext cx="10018713" cy="3554437"/>
          </a:xfrm>
        </p:spPr>
        <p:txBody>
          <a:bodyPr>
            <a:normAutofit/>
          </a:bodyPr>
          <a:lstStyle/>
          <a:p>
            <a:r>
              <a:rPr lang="ru-RU" dirty="0" err="1"/>
              <a:t>Продавець</a:t>
            </a:r>
            <a:r>
              <a:rPr lang="ru-RU" dirty="0"/>
              <a:t> </a:t>
            </a:r>
            <a:r>
              <a:rPr lang="ru-RU" dirty="0" err="1"/>
              <a:t>веде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журнал </a:t>
            </a:r>
            <a:r>
              <a:rPr lang="ru-RU" dirty="0" err="1"/>
              <a:t>обліку</a:t>
            </a:r>
            <a:r>
              <a:rPr lang="ru-RU" dirty="0"/>
              <a:t> продажу </a:t>
            </a:r>
            <a:r>
              <a:rPr lang="ru-RU" dirty="0" err="1"/>
              <a:t>білетів</a:t>
            </a:r>
            <a:r>
              <a:rPr lang="ru-RU" dirty="0"/>
              <a:t>;</a:t>
            </a:r>
          </a:p>
          <a:p>
            <a:r>
              <a:rPr lang="ru-RU" dirty="0"/>
              <a:t>При </a:t>
            </a:r>
            <a:r>
              <a:rPr lang="ru-RU" dirty="0" err="1"/>
              <a:t>по-купці</a:t>
            </a:r>
            <a:r>
              <a:rPr lang="ru-RU" dirty="0"/>
              <a:t> </a:t>
            </a:r>
            <a:r>
              <a:rPr lang="ru-RU" dirty="0" err="1"/>
              <a:t>білету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</a:t>
            </a:r>
            <a:r>
              <a:rPr lang="ru-RU" dirty="0" err="1"/>
              <a:t>продавець</a:t>
            </a:r>
            <a:r>
              <a:rPr lang="ru-RU" dirty="0"/>
              <a:t> повинен </a:t>
            </a:r>
            <a:r>
              <a:rPr lang="ru-RU" dirty="0" err="1"/>
              <a:t>записати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продаж таким чином (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кінотеатру</a:t>
            </a:r>
            <a:r>
              <a:rPr lang="ru-RU" dirty="0"/>
              <a:t>,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,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кінозалу</a:t>
            </a:r>
            <a:r>
              <a:rPr lang="ru-RU" dirty="0"/>
              <a:t>, дата сеансу, ряд та </a:t>
            </a:r>
            <a:r>
              <a:rPr lang="ru-RU" dirty="0" err="1"/>
              <a:t>місце</a:t>
            </a:r>
            <a:r>
              <a:rPr lang="ru-RU" dirty="0"/>
              <a:t>, </a:t>
            </a:r>
            <a:r>
              <a:rPr lang="ru-RU" dirty="0" err="1"/>
              <a:t>ціна</a:t>
            </a:r>
            <a:r>
              <a:rPr lang="ru-RU" dirty="0"/>
              <a:t> </a:t>
            </a:r>
            <a:r>
              <a:rPr lang="ru-RU" dirty="0" err="1"/>
              <a:t>білету</a:t>
            </a:r>
            <a:r>
              <a:rPr lang="ru-RU" dirty="0"/>
              <a:t>, дата продажу, номер </a:t>
            </a:r>
            <a:r>
              <a:rPr lang="ru-RU" dirty="0" err="1"/>
              <a:t>білету</a:t>
            </a:r>
            <a:r>
              <a:rPr lang="ru-RU" dirty="0"/>
              <a:t>).</a:t>
            </a:r>
          </a:p>
          <a:p>
            <a:r>
              <a:rPr lang="ru-RU" dirty="0"/>
              <a:t>При </a:t>
            </a:r>
            <a:r>
              <a:rPr lang="ru-RU" dirty="0" err="1"/>
              <a:t>зверненні</a:t>
            </a:r>
            <a:r>
              <a:rPr lang="ru-RU" dirty="0"/>
              <a:t> </a:t>
            </a:r>
            <a:r>
              <a:rPr lang="ru-RU" dirty="0" err="1"/>
              <a:t>покупця</a:t>
            </a:r>
            <a:r>
              <a:rPr lang="ru-RU" dirty="0"/>
              <a:t> </a:t>
            </a:r>
            <a:r>
              <a:rPr lang="ru-RU" dirty="0" err="1"/>
              <a:t>продавець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проконсультувати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при </a:t>
            </a:r>
            <a:r>
              <a:rPr lang="ru-RU" dirty="0" err="1"/>
              <a:t>виборі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 для перегляду.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2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754944"/>
            <a:ext cx="10018711" cy="3048000"/>
          </a:xfrm>
        </p:spPr>
        <p:txBody>
          <a:bodyPr>
            <a:normAutofit/>
          </a:bodyPr>
          <a:lstStyle/>
          <a:p>
            <a:r>
              <a:rPr lang="ru-RU" sz="6600" dirty="0"/>
              <a:t>Постанова </a:t>
            </a:r>
            <a:r>
              <a:rPr lang="ru-RU" sz="6600" dirty="0" err="1"/>
              <a:t>задачі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z="5400" smtClean="0"/>
              <a:t>7</a:t>
            </a:fld>
            <a:endParaRPr lang="ru-RU" sz="5400" dirty="0"/>
          </a:p>
        </p:txBody>
      </p:sp>
      <p:pic>
        <p:nvPicPr>
          <p:cNvPr id="4098" name="Picture 2" descr="Картинки по запросу clipart t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45" y="3746377"/>
            <a:ext cx="1810361" cy="181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03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460716"/>
            <a:ext cx="10018713" cy="1752599"/>
          </a:xfrm>
        </p:spPr>
        <p:txBody>
          <a:bodyPr/>
          <a:lstStyle/>
          <a:p>
            <a:r>
              <a:rPr lang="ru-RU" dirty="0" err="1"/>
              <a:t>Вхідні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96087"/>
            <a:ext cx="10018713" cy="3771044"/>
          </a:xfrm>
        </p:spPr>
        <p:txBody>
          <a:bodyPr>
            <a:normAutofit/>
          </a:bodyPr>
          <a:lstStyle/>
          <a:p>
            <a:r>
              <a:rPr lang="ru-RU" dirty="0" err="1"/>
              <a:t>Інформація</a:t>
            </a:r>
            <a:r>
              <a:rPr lang="ru-RU" dirty="0"/>
              <a:t> про </a:t>
            </a:r>
            <a:r>
              <a:rPr lang="ru-RU" dirty="0" err="1"/>
              <a:t>продані</a:t>
            </a:r>
            <a:r>
              <a:rPr lang="ru-RU" dirty="0"/>
              <a:t> </a:t>
            </a:r>
            <a:r>
              <a:rPr lang="ru-RU" dirty="0" err="1"/>
              <a:t>білети</a:t>
            </a:r>
            <a:r>
              <a:rPr lang="ru-RU" dirty="0"/>
              <a:t> (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кінотеатру</a:t>
            </a:r>
            <a:r>
              <a:rPr lang="ru-RU" dirty="0"/>
              <a:t>,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, на-</a:t>
            </a:r>
            <a:r>
              <a:rPr lang="ru-RU" dirty="0" err="1"/>
              <a:t>зва</a:t>
            </a:r>
            <a:r>
              <a:rPr lang="ru-RU" dirty="0"/>
              <a:t> </a:t>
            </a:r>
            <a:r>
              <a:rPr lang="ru-RU" dirty="0" err="1"/>
              <a:t>кінозалу</a:t>
            </a:r>
            <a:r>
              <a:rPr lang="ru-RU" dirty="0"/>
              <a:t>, дата сеансу, ряд та </a:t>
            </a:r>
            <a:r>
              <a:rPr lang="ru-RU" dirty="0" err="1"/>
              <a:t>місце</a:t>
            </a:r>
            <a:r>
              <a:rPr lang="ru-RU" dirty="0"/>
              <a:t>, </a:t>
            </a:r>
            <a:r>
              <a:rPr lang="ru-RU" dirty="0" err="1"/>
              <a:t>ціна</a:t>
            </a:r>
            <a:r>
              <a:rPr lang="ru-RU" dirty="0"/>
              <a:t> </a:t>
            </a:r>
            <a:r>
              <a:rPr lang="ru-RU" dirty="0" err="1"/>
              <a:t>білету</a:t>
            </a:r>
            <a:r>
              <a:rPr lang="ru-RU" dirty="0"/>
              <a:t>, дата продажу, номер </a:t>
            </a:r>
            <a:r>
              <a:rPr lang="ru-RU" dirty="0" err="1"/>
              <a:t>білету</a:t>
            </a:r>
            <a:r>
              <a:rPr lang="ru-RU" dirty="0"/>
              <a:t>);</a:t>
            </a:r>
          </a:p>
          <a:p>
            <a:r>
              <a:rPr lang="ru-RU" dirty="0" err="1"/>
              <a:t>Інформація</a:t>
            </a:r>
            <a:r>
              <a:rPr lang="ru-RU" dirty="0"/>
              <a:t> про </a:t>
            </a:r>
            <a:r>
              <a:rPr lang="ru-RU" dirty="0" err="1"/>
              <a:t>фільми</a:t>
            </a:r>
            <a:r>
              <a:rPr lang="ru-RU" dirty="0"/>
              <a:t> в </a:t>
            </a:r>
            <a:r>
              <a:rPr lang="ru-RU" dirty="0" err="1"/>
              <a:t>прокаті</a:t>
            </a:r>
            <a:r>
              <a:rPr lang="ru-RU" dirty="0"/>
              <a:t> (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, </a:t>
            </a:r>
            <a:r>
              <a:rPr lang="ru-RU" dirty="0" err="1"/>
              <a:t>віковий</a:t>
            </a:r>
            <a:r>
              <a:rPr lang="ru-RU" dirty="0"/>
              <a:t> рейтинг,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);</a:t>
            </a:r>
          </a:p>
          <a:p>
            <a:r>
              <a:rPr lang="ru-RU" dirty="0" err="1"/>
              <a:t>Розпорядок</a:t>
            </a:r>
            <a:r>
              <a:rPr lang="ru-RU" dirty="0"/>
              <a:t> </a:t>
            </a:r>
            <a:r>
              <a:rPr lang="ru-RU" dirty="0" err="1"/>
              <a:t>сеансів</a:t>
            </a:r>
            <a:r>
              <a:rPr lang="ru-RU" dirty="0"/>
              <a:t> (час, </a:t>
            </a:r>
            <a:r>
              <a:rPr lang="ru-RU" dirty="0" err="1"/>
              <a:t>фільм</a:t>
            </a:r>
            <a:r>
              <a:rPr lang="ru-RU" dirty="0"/>
              <a:t>, зал);</a:t>
            </a:r>
          </a:p>
          <a:p>
            <a:r>
              <a:rPr lang="ru-RU" dirty="0"/>
              <a:t>Структура </a:t>
            </a:r>
            <a:r>
              <a:rPr lang="ru-RU" dirty="0" err="1"/>
              <a:t>кінозалу</a:t>
            </a:r>
            <a:r>
              <a:rPr lang="ru-RU" dirty="0"/>
              <a:t> (</a:t>
            </a:r>
            <a:r>
              <a:rPr lang="ru-RU" dirty="0" err="1"/>
              <a:t>ім’я</a:t>
            </a:r>
            <a:r>
              <a:rPr lang="ru-RU" dirty="0"/>
              <a:t> та </a:t>
            </a:r>
            <a:r>
              <a:rPr lang="ru-RU" dirty="0" err="1"/>
              <a:t>об’єкт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описує</a:t>
            </a:r>
            <a:r>
              <a:rPr lang="ru-RU" dirty="0"/>
              <a:t> структуру </a:t>
            </a:r>
            <a:r>
              <a:rPr lang="ru-RU" dirty="0" err="1"/>
              <a:t>місць</a:t>
            </a:r>
            <a:r>
              <a:rPr lang="ru-RU" dirty="0"/>
              <a:t> </a:t>
            </a:r>
            <a:r>
              <a:rPr lang="ru-RU" dirty="0" err="1"/>
              <a:t>кі-нозалу</a:t>
            </a:r>
            <a:r>
              <a:rPr lang="ru-RU" dirty="0"/>
              <a:t>(</a:t>
            </a:r>
            <a:r>
              <a:rPr lang="ru-RU" dirty="0" err="1"/>
              <a:t>скоріше</a:t>
            </a:r>
            <a:r>
              <a:rPr lang="ru-RU" dirty="0"/>
              <a:t> за все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стрічка</a:t>
            </a:r>
            <a:r>
              <a:rPr lang="ru-RU" dirty="0"/>
              <a:t> з символами)).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8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460717"/>
            <a:ext cx="10018713" cy="1752599"/>
          </a:xfrm>
        </p:spPr>
        <p:txBody>
          <a:bodyPr/>
          <a:lstStyle/>
          <a:p>
            <a:r>
              <a:rPr lang="ru-RU" dirty="0" err="1"/>
              <a:t>Вихідні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357510"/>
            <a:ext cx="10018713" cy="3124201"/>
          </a:xfrm>
        </p:spPr>
        <p:txBody>
          <a:bodyPr/>
          <a:lstStyle/>
          <a:p>
            <a:r>
              <a:rPr lang="ru-RU" dirty="0" err="1"/>
              <a:t>Звітність</a:t>
            </a:r>
            <a:r>
              <a:rPr lang="ru-RU" dirty="0"/>
              <a:t> про </a:t>
            </a:r>
            <a:r>
              <a:rPr lang="ru-RU" dirty="0" err="1"/>
              <a:t>продані</a:t>
            </a:r>
            <a:r>
              <a:rPr lang="ru-RU" dirty="0"/>
              <a:t> </a:t>
            </a:r>
            <a:r>
              <a:rPr lang="ru-RU" dirty="0" err="1"/>
              <a:t>білети</a:t>
            </a:r>
            <a:r>
              <a:rPr lang="ru-RU" dirty="0"/>
              <a:t>;</a:t>
            </a:r>
          </a:p>
          <a:p>
            <a:r>
              <a:rPr lang="ru-RU" dirty="0"/>
              <a:t>Список </a:t>
            </a:r>
            <a:r>
              <a:rPr lang="ru-RU" dirty="0" err="1"/>
              <a:t>сеансів</a:t>
            </a:r>
            <a:r>
              <a:rPr lang="ru-RU" dirty="0"/>
              <a:t>;</a:t>
            </a:r>
          </a:p>
          <a:p>
            <a:r>
              <a:rPr lang="ru-RU" dirty="0"/>
              <a:t>Список </a:t>
            </a:r>
            <a:r>
              <a:rPr lang="ru-RU" dirty="0" err="1"/>
              <a:t>кінозалів</a:t>
            </a:r>
            <a:r>
              <a:rPr lang="ru-RU" dirty="0"/>
              <a:t>;</a:t>
            </a:r>
          </a:p>
          <a:p>
            <a:r>
              <a:rPr lang="ru-RU" dirty="0"/>
              <a:t>Список </a:t>
            </a:r>
            <a:r>
              <a:rPr lang="ru-RU" dirty="0" err="1"/>
              <a:t>фільмів</a:t>
            </a:r>
            <a:r>
              <a:rPr lang="ru-RU" dirty="0"/>
              <a:t>;</a:t>
            </a:r>
          </a:p>
          <a:p>
            <a:r>
              <a:rPr lang="ru-RU" dirty="0"/>
              <a:t>Статистика.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5233-54BC-4144-B080-4078A5A3C40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56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112</TotalTime>
  <Words>883</Words>
  <Application>Microsoft Office PowerPoint</Application>
  <PresentationFormat>Широкоэкранный</PresentationFormat>
  <Paragraphs>136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Corbel</vt:lpstr>
      <vt:lpstr>Courier New</vt:lpstr>
      <vt:lpstr>Параллакс</vt:lpstr>
      <vt:lpstr>Курсовий проект на тему: «Автоматизація робочого місця продавця білетів кінотеатру»</vt:lpstr>
      <vt:lpstr>Вступ</vt:lpstr>
      <vt:lpstr>Аналіз предметної області</vt:lpstr>
      <vt:lpstr>Що таке кінотеатр?</vt:lpstr>
      <vt:lpstr>Основні функції кінотеатру</vt:lpstr>
      <vt:lpstr>Опис роботи продавця білетів</vt:lpstr>
      <vt:lpstr>Постанова задачі</vt:lpstr>
      <vt:lpstr>Вхідні дані</vt:lpstr>
      <vt:lpstr>Вихідні дані</vt:lpstr>
      <vt:lpstr>Функції</vt:lpstr>
      <vt:lpstr>Проектування системи</vt:lpstr>
      <vt:lpstr>Діаграма сутність-зв’язок </vt:lpstr>
      <vt:lpstr>Логічна модель даних</vt:lpstr>
      <vt:lpstr>Фізична модель бази даних реалізована в СУБД MySQL </vt:lpstr>
      <vt:lpstr>Опис реалізації проекту</vt:lpstr>
      <vt:lpstr>Короткий опис системи</vt:lpstr>
      <vt:lpstr>Опис графічного інтерфейсу користувача</vt:lpstr>
      <vt:lpstr>Головна форма</vt:lpstr>
      <vt:lpstr>Редактор списку елементів</vt:lpstr>
      <vt:lpstr>Редактор фільму</vt:lpstr>
      <vt:lpstr>Редактор сеансу</vt:lpstr>
      <vt:lpstr>Редактор кінозалу</vt:lpstr>
      <vt:lpstr>Форма з інформація про автора</vt:lpstr>
      <vt:lpstr>Опис реалізації серверу</vt:lpstr>
      <vt:lpstr>Приклад коду створення таблиці</vt:lpstr>
      <vt:lpstr>Тригер</vt:lpstr>
      <vt:lpstr>Збережана процедура</vt:lpstr>
      <vt:lpstr>Висновки</vt:lpstr>
      <vt:lpstr>Презентация PowerPoint</vt:lpstr>
      <vt:lpstr>Пройдені етапи розробки</vt:lpstr>
      <vt:lpstr>Реалізовані функції</vt:lpstr>
      <vt:lpstr>Не реалізовано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на тему:«Автоматизація роботи приймальної комісії (модуль «Прийом документів»)»</dc:title>
  <dc:creator>yura</dc:creator>
  <cp:lastModifiedBy>yura</cp:lastModifiedBy>
  <cp:revision>20</cp:revision>
  <dcterms:created xsi:type="dcterms:W3CDTF">2017-04-15T15:46:07Z</dcterms:created>
  <dcterms:modified xsi:type="dcterms:W3CDTF">2017-04-15T17:38:54Z</dcterms:modified>
</cp:coreProperties>
</file>