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</p:sldMasterIdLst>
  <p:sldIdLst>
    <p:sldId id="25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customXml" Target="../customXml/item1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B5814-F823-49A8-87CB-34BCE5AA5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774B05-6A40-44EC-BEA6-F23DD337A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AF9FE-DE3C-4BEE-A247-BF6A6262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BE2F-226F-4CEF-B748-08F93AC81168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CF6A5-B3DD-4F41-A07D-FF2CB0F7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97F57-35F8-4144-B906-24F9C8FB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031-FA40-4E04-A944-F4239DA9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647EC-95BE-4ED3-B53B-E2B05899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D38E0E-96BE-41AF-8B72-08AA0E174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86D1-37B4-4809-BF03-DBE1AC7B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BE2F-226F-4CEF-B748-08F93AC81168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D1332-663D-41C6-9CFD-BE306655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1AAA9-A587-4F07-9145-6D9CA0D7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031-FA40-4E04-A944-F4239DA9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4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7C8E50-09E0-490A-9EF5-BA9638E5C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B8BD46-DD66-4ED9-8752-6ADFB3536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4683B-6FCA-47EB-AFA3-96DD43A1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BE2F-226F-4CEF-B748-08F93AC81168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B05B4-589C-4514-BC5B-94C7D1D0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79E41-5C4A-422E-BAB1-242A5122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031-FA40-4E04-A944-F4239DA9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3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82E55-8934-443A-AEB0-82D79697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7FD9B-151A-406E-AB81-1C81884D6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B416F-D37A-403D-ADB8-3DA75ABC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BE2F-226F-4CEF-B748-08F93AC81168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EDC43-5109-45B6-AF88-4B7B1B45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7FAB9-7152-4ECC-9EBD-54BB818B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031-FA40-4E04-A944-F4239DA9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1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6C3E5-1986-4D16-B149-F6503113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4A403D-4834-4DE7-A059-F707E1A63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9C191-778B-4CC9-88C8-572C06CF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BE2F-226F-4CEF-B748-08F93AC81168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2403D-E124-456E-86AB-EFA67088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D6933-6F33-418F-A4EA-33852AFB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031-FA40-4E04-A944-F4239DA9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1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BD4AF-2394-47B9-ADB3-DCD2AE8C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1253A-8099-4D2A-8362-61609E5FF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DA8701-502D-4EB5-BCFD-FD9AD6D49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D29C6-9346-4486-B153-FB772538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BE2F-226F-4CEF-B748-08F93AC81168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264AB5-EBDB-4D58-95AB-41AD425E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53566-54CE-4EB5-8EB9-2B808D5C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031-FA40-4E04-A944-F4239DA9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CA138-D523-4607-83A1-DA5510F3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0CF27-D4B3-4EC9-81A1-777D7C0C4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1DC9A-3289-4FA4-B4F1-168BC9397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0B489B-29B5-467B-88AC-CC2D64506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8C3768-B645-4ADD-90EC-E9B9FDF12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CE7922-71C3-41FD-A093-139CFDFC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BE2F-226F-4CEF-B748-08F93AC81168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CE1689-443A-4AE4-B067-FA6F6E54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F433EC-DDCE-4177-958D-C3B20BD4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031-FA40-4E04-A944-F4239DA9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18D80-647E-4C1C-95A4-4FB85EF2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B64741-76C3-4350-8797-67FA7C00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BE2F-226F-4CEF-B748-08F93AC81168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15F1EA-EE87-4086-80A8-13568C33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D2147C-5E25-4FBB-8657-CBCCCF0E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031-FA40-4E04-A944-F4239DA9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5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66555A-985C-42F9-B517-A7A9DC6B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BE2F-226F-4CEF-B748-08F93AC81168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50282-718A-4318-BA42-7FF43A41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44660-0301-4F40-9901-03DF4C48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031-FA40-4E04-A944-F4239DA9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8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BF4EE-3A13-4F9F-97F7-790A6A96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D7B77-0056-41FA-8152-68A0ED6A4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553129-D0F5-45AB-8B6F-9C09F7383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88F890-04E8-466F-B7F3-ED69A628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BE2F-226F-4CEF-B748-08F93AC81168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8574D1-C531-4A33-9136-A7B79484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EF1088-251F-49F8-BE5F-55234DEF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031-FA40-4E04-A944-F4239DA9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15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70592-DEBA-4DB7-B39D-98A6DF3E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C843D0-7AC2-4E99-A47A-993430E6A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5B6892-2D8D-4DEC-B8CA-36D5AA182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26EF6-0391-40A5-9E2E-CB1D5345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BE2F-226F-4CEF-B748-08F93AC81168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7519B5-82EA-4CC8-B2D8-534DB437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796A12-A72E-4D45-B86C-1E05184D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031-FA40-4E04-A944-F4239DA9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6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36478F-32F8-45C7-9BF6-CC3860B8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93CB18-5830-4597-BA37-F3697C36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24B20-8580-412E-9EB3-BFCEFD73B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CBE2F-226F-4CEF-B748-08F93AC81168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B887A-3D51-4800-A8DD-72F275BA9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A34B0-445A-43C3-9CF1-9198EC093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D031-FA40-4E04-A944-F4239DA9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1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1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8.xml"/><Relationship Id="rId5" Type="http://schemas.openxmlformats.org/officeDocument/2006/relationships/customXml" Target="../../customXml/item6.xml"/><Relationship Id="rId4" Type="http://schemas.openxmlformats.org/officeDocument/2006/relationships/customXml" Target="../../customXml/item4.xml"/><Relationship Id="rId9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D3EA00EE-3615-434A-AC65-45FFC0F2EE1A}"/>
              </a:ext>
            </a:extLst>
          </p:cNvPr>
          <p:cNvGrpSpPr/>
          <p:nvPr/>
        </p:nvGrpSpPr>
        <p:grpSpPr>
          <a:xfrm>
            <a:off x="2534855" y="714367"/>
            <a:ext cx="6704369" cy="5130848"/>
            <a:chOff x="3970115" y="321013"/>
            <a:chExt cx="6704369" cy="5130848"/>
          </a:xfrm>
        </p:grpSpPr>
        <p:grpSp>
          <p:nvGrpSpPr>
            <p:cNvPr id="4" name="Window">
              <a:extLst>
                <a:ext uri="{FF2B5EF4-FFF2-40B4-BE49-F238E27FC236}">
                  <a16:creationId xmlns:a16="http://schemas.microsoft.com/office/drawing/2014/main" id="{0AC8D38C-99B0-41C1-8217-317DF93D488E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3970115" y="321013"/>
              <a:ext cx="6704369" cy="5130848"/>
              <a:chOff x="2452600" y="1"/>
              <a:chExt cx="6704369" cy="5130848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67ADDFFE-19B8-4240-8469-5F9532F230E8}"/>
                  </a:ext>
                </a:extLst>
              </p:cNvPr>
              <p:cNvGrpSpPr/>
              <p:nvPr/>
            </p:nvGrpSpPr>
            <p:grpSpPr>
              <a:xfrm>
                <a:off x="2452600" y="1"/>
                <a:ext cx="6704369" cy="5130848"/>
                <a:chOff x="2452600" y="1"/>
                <a:chExt cx="6704369" cy="5130848"/>
              </a:xfrm>
            </p:grpSpPr>
            <p:sp>
              <p:nvSpPr>
                <p:cNvPr id="13" name="Rectangle 10">
                  <a:extLst>
                    <a:ext uri="{FF2B5EF4-FFF2-40B4-BE49-F238E27FC236}">
                      <a16:creationId xmlns:a16="http://schemas.microsoft.com/office/drawing/2014/main" id="{D60C4086-4C89-4724-8D1F-F1E0B900D1F5}"/>
                    </a:ext>
                  </a:extLst>
                </p:cNvPr>
                <p:cNvSpPr/>
                <p:nvPr/>
              </p:nvSpPr>
              <p:spPr>
                <a:xfrm>
                  <a:off x="2452600" y="1"/>
                  <a:ext cx="6704369" cy="5130848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4" name="Rectangle 11">
                  <a:extLst>
                    <a:ext uri="{FF2B5EF4-FFF2-40B4-BE49-F238E27FC236}">
                      <a16:creationId xmlns:a16="http://schemas.microsoft.com/office/drawing/2014/main" id="{425D7911-EE07-4DC7-B1BF-690025E11897}"/>
                    </a:ext>
                  </a:extLst>
                </p:cNvPr>
                <p:cNvSpPr/>
                <p:nvPr/>
              </p:nvSpPr>
              <p:spPr>
                <a:xfrm>
                  <a:off x="2579923" y="309485"/>
                  <a:ext cx="6493303" cy="4701069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5" name="WindowTitle">
                  <a:extLst>
                    <a:ext uri="{FF2B5EF4-FFF2-40B4-BE49-F238E27FC236}">
                      <a16:creationId xmlns:a16="http://schemas.microsoft.com/office/drawing/2014/main" id="{675B642F-1D8B-46F7-877D-57E4E20449B3}"/>
                    </a:ext>
                  </a:extLst>
                </p:cNvPr>
                <p:cNvSpPr txBox="1"/>
                <p:nvPr/>
              </p:nvSpPr>
              <p:spPr>
                <a:xfrm>
                  <a:off x="2856856" y="42736"/>
                  <a:ext cx="1509067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Document Publisher</a:t>
                  </a:r>
                </a:p>
              </p:txBody>
            </p:sp>
          </p:grpSp>
          <p:grpSp>
            <p:nvGrpSpPr>
              <p:cNvPr id="6" name="Minimize - Maximize - Close">
                <a:extLst>
                  <a:ext uri="{FF2B5EF4-FFF2-40B4-BE49-F238E27FC236}">
                    <a16:creationId xmlns:a16="http://schemas.microsoft.com/office/drawing/2014/main" id="{85BEFD17-C179-4894-BE8B-F742AF93ECFF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8" name="Line">
                  <a:extLst>
                    <a:ext uri="{FF2B5EF4-FFF2-40B4-BE49-F238E27FC236}">
                      <a16:creationId xmlns:a16="http://schemas.microsoft.com/office/drawing/2014/main" id="{11F6BBD3-586E-46D8-85E5-CC8294706753}"/>
                    </a:ext>
                  </a:extLst>
                </p:cNvPr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9" name="Line">
                  <a:extLst>
                    <a:ext uri="{FF2B5EF4-FFF2-40B4-BE49-F238E27FC236}">
                      <a16:creationId xmlns:a16="http://schemas.microsoft.com/office/drawing/2014/main" id="{3E01DD83-BE4C-485E-9A4E-339EFD368459}"/>
                    </a:ext>
                  </a:extLst>
                </p:cNvPr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0" name="Line">
                  <a:extLst>
                    <a:ext uri="{FF2B5EF4-FFF2-40B4-BE49-F238E27FC236}">
                      <a16:creationId xmlns:a16="http://schemas.microsoft.com/office/drawing/2014/main" id="{CC5F2512-2BE0-42B4-81BF-42AB0C28D7BC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Line">
                  <a:extLst>
                    <a:ext uri="{FF2B5EF4-FFF2-40B4-BE49-F238E27FC236}">
                      <a16:creationId xmlns:a16="http://schemas.microsoft.com/office/drawing/2014/main" id="{A7F6AD95-E8D9-442E-9059-5E33ABEBAE90}"/>
                    </a:ext>
                  </a:extLst>
                </p:cNvPr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ine">
                  <a:extLst>
                    <a:ext uri="{FF2B5EF4-FFF2-40B4-BE49-F238E27FC236}">
                      <a16:creationId xmlns:a16="http://schemas.microsoft.com/office/drawing/2014/main" id="{48A4F761-7D38-47B2-A271-F1CA3ADD45E8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DFDCFD48-E400-45A3-A960-C9D2A76BC251}"/>
                  </a:ext>
                </a:extLst>
              </p:cNvPr>
              <p:cNvSpPr/>
              <p:nvPr/>
            </p:nvSpPr>
            <p:spPr>
              <a:xfrm>
                <a:off x="269935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" name="TreeList">
              <a:extLst>
                <a:ext uri="{FF2B5EF4-FFF2-40B4-BE49-F238E27FC236}">
                  <a16:creationId xmlns:a16="http://schemas.microsoft.com/office/drawing/2014/main" id="{C1CF657D-6492-4085-82A7-25D4A5ECF4D5}"/>
                </a:ext>
              </a:extLst>
            </p:cNvPr>
            <p:cNvGrpSpPr/>
            <p:nvPr>
              <p:custDataLst>
                <p:custData r:id="rId2"/>
              </p:custDataLst>
            </p:nvPr>
          </p:nvGrpSpPr>
          <p:grpSpPr>
            <a:xfrm>
              <a:off x="4639984" y="1341608"/>
              <a:ext cx="1838651" cy="3199259"/>
              <a:chOff x="3880709" y="2449673"/>
              <a:chExt cx="1838651" cy="3199259"/>
            </a:xfrm>
          </p:grpSpPr>
          <p:sp>
            <p:nvSpPr>
              <p:cNvPr id="17" name="Container">
                <a:extLst>
                  <a:ext uri="{FF2B5EF4-FFF2-40B4-BE49-F238E27FC236}">
                    <a16:creationId xmlns:a16="http://schemas.microsoft.com/office/drawing/2014/main" id="{79B1F900-7DB7-4D77-9000-7D1412D8E981}"/>
                  </a:ext>
                </a:extLst>
              </p:cNvPr>
              <p:cNvSpPr/>
              <p:nvPr/>
            </p:nvSpPr>
            <p:spPr>
              <a:xfrm>
                <a:off x="3880709" y="2449673"/>
                <a:ext cx="1838651" cy="3199259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8" name="Group 3">
                <a:extLst>
                  <a:ext uri="{FF2B5EF4-FFF2-40B4-BE49-F238E27FC236}">
                    <a16:creationId xmlns:a16="http://schemas.microsoft.com/office/drawing/2014/main" id="{46ED120B-A379-493B-AFCD-CD60184ED79D}"/>
                  </a:ext>
                </a:extLst>
              </p:cNvPr>
              <p:cNvGrpSpPr/>
              <p:nvPr/>
            </p:nvGrpSpPr>
            <p:grpSpPr>
              <a:xfrm>
                <a:off x="3970939" y="2537232"/>
                <a:ext cx="727011" cy="187693"/>
                <a:chOff x="1931570" y="4380241"/>
                <a:chExt cx="727011" cy="187693"/>
              </a:xfrm>
            </p:grpSpPr>
            <p:sp>
              <p:nvSpPr>
                <p:cNvPr id="37" name="Text1">
                  <a:extLst>
                    <a:ext uri="{FF2B5EF4-FFF2-40B4-BE49-F238E27FC236}">
                      <a16:creationId xmlns:a16="http://schemas.microsoft.com/office/drawing/2014/main" id="{75F4D4E8-30CB-46C1-9AF7-F27245BE272B}"/>
                    </a:ext>
                  </a:extLst>
                </p:cNvPr>
                <p:cNvSpPr txBox="1"/>
                <p:nvPr/>
              </p:nvSpPr>
              <p:spPr>
                <a:xfrm>
                  <a:off x="2126319" y="4383212"/>
                  <a:ext cx="53226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  <p:sp>
              <p:nvSpPr>
                <p:cNvPr id="38" name="Icon1">
                  <a:extLst>
                    <a:ext uri="{FF2B5EF4-FFF2-40B4-BE49-F238E27FC236}">
                      <a16:creationId xmlns:a16="http://schemas.microsoft.com/office/drawing/2014/main" id="{3EFF9767-EDBD-473E-AE25-7C349F0B576B}"/>
                    </a:ext>
                  </a:extLst>
                </p:cNvPr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4">
                <a:extLst>
                  <a:ext uri="{FF2B5EF4-FFF2-40B4-BE49-F238E27FC236}">
                    <a16:creationId xmlns:a16="http://schemas.microsoft.com/office/drawing/2014/main" id="{31DDAFB0-8B36-4AE3-A228-913D6ECCC792}"/>
                  </a:ext>
                </a:extLst>
              </p:cNvPr>
              <p:cNvGrpSpPr/>
              <p:nvPr/>
            </p:nvGrpSpPr>
            <p:grpSpPr>
              <a:xfrm>
                <a:off x="4158632" y="2778432"/>
                <a:ext cx="727011" cy="187693"/>
                <a:chOff x="1931570" y="4380241"/>
                <a:chExt cx="727011" cy="187693"/>
              </a:xfrm>
            </p:grpSpPr>
            <p:sp>
              <p:nvSpPr>
                <p:cNvPr id="35" name="Text2">
                  <a:extLst>
                    <a:ext uri="{FF2B5EF4-FFF2-40B4-BE49-F238E27FC236}">
                      <a16:creationId xmlns:a16="http://schemas.microsoft.com/office/drawing/2014/main" id="{169B4D9E-642F-48A0-A50C-2503B61F8F96}"/>
                    </a:ext>
                  </a:extLst>
                </p:cNvPr>
                <p:cNvSpPr txBox="1"/>
                <p:nvPr/>
              </p:nvSpPr>
              <p:spPr>
                <a:xfrm>
                  <a:off x="2126319" y="4383212"/>
                  <a:ext cx="53226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  <p:sp>
              <p:nvSpPr>
                <p:cNvPr id="36" name="Icon2">
                  <a:extLst>
                    <a:ext uri="{FF2B5EF4-FFF2-40B4-BE49-F238E27FC236}">
                      <a16:creationId xmlns:a16="http://schemas.microsoft.com/office/drawing/2014/main" id="{5E65B701-BB1B-42A8-A866-3D570337609A}"/>
                    </a:ext>
                  </a:extLst>
                </p:cNvPr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5">
                <a:extLst>
                  <a:ext uri="{FF2B5EF4-FFF2-40B4-BE49-F238E27FC236}">
                    <a16:creationId xmlns:a16="http://schemas.microsoft.com/office/drawing/2014/main" id="{A7F1B32D-BFB9-467D-83A9-FE003D2E7F01}"/>
                  </a:ext>
                </a:extLst>
              </p:cNvPr>
              <p:cNvGrpSpPr/>
              <p:nvPr/>
            </p:nvGrpSpPr>
            <p:grpSpPr>
              <a:xfrm>
                <a:off x="4353381" y="3024622"/>
                <a:ext cx="727011" cy="187693"/>
                <a:chOff x="1931570" y="4380241"/>
                <a:chExt cx="727011" cy="187693"/>
              </a:xfrm>
            </p:grpSpPr>
            <p:sp>
              <p:nvSpPr>
                <p:cNvPr id="33" name="Text3">
                  <a:extLst>
                    <a:ext uri="{FF2B5EF4-FFF2-40B4-BE49-F238E27FC236}">
                      <a16:creationId xmlns:a16="http://schemas.microsoft.com/office/drawing/2014/main" id="{BF23BF25-6AEC-4FFB-8091-8486EA799EF1}"/>
                    </a:ext>
                  </a:extLst>
                </p:cNvPr>
                <p:cNvSpPr txBox="1"/>
                <p:nvPr/>
              </p:nvSpPr>
              <p:spPr>
                <a:xfrm>
                  <a:off x="2126319" y="4383212"/>
                  <a:ext cx="53226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  <p:sp>
              <p:nvSpPr>
                <p:cNvPr id="34" name="Icon3">
                  <a:extLst>
                    <a:ext uri="{FF2B5EF4-FFF2-40B4-BE49-F238E27FC236}">
                      <a16:creationId xmlns:a16="http://schemas.microsoft.com/office/drawing/2014/main" id="{5A44FA1C-E423-47DD-A605-763E1B1D398F}"/>
                    </a:ext>
                  </a:extLst>
                </p:cNvPr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6">
                <a:extLst>
                  <a:ext uri="{FF2B5EF4-FFF2-40B4-BE49-F238E27FC236}">
                    <a16:creationId xmlns:a16="http://schemas.microsoft.com/office/drawing/2014/main" id="{8D990C7D-3FD6-41CC-91D5-F305A0BA7EE5}"/>
                  </a:ext>
                </a:extLst>
              </p:cNvPr>
              <p:cNvGrpSpPr/>
              <p:nvPr/>
            </p:nvGrpSpPr>
            <p:grpSpPr>
              <a:xfrm>
                <a:off x="4353381" y="3270812"/>
                <a:ext cx="727011" cy="187693"/>
                <a:chOff x="1931570" y="4380241"/>
                <a:chExt cx="727011" cy="187693"/>
              </a:xfrm>
            </p:grpSpPr>
            <p:sp>
              <p:nvSpPr>
                <p:cNvPr id="31" name="Text4">
                  <a:extLst>
                    <a:ext uri="{FF2B5EF4-FFF2-40B4-BE49-F238E27FC236}">
                      <a16:creationId xmlns:a16="http://schemas.microsoft.com/office/drawing/2014/main" id="{B4A2388B-3E1D-4F72-A7ED-A82594D1255D}"/>
                    </a:ext>
                  </a:extLst>
                </p:cNvPr>
                <p:cNvSpPr txBox="1"/>
                <p:nvPr/>
              </p:nvSpPr>
              <p:spPr>
                <a:xfrm>
                  <a:off x="2126319" y="4383212"/>
                  <a:ext cx="53226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  <p:sp>
              <p:nvSpPr>
                <p:cNvPr id="32" name="Icon4">
                  <a:extLst>
                    <a:ext uri="{FF2B5EF4-FFF2-40B4-BE49-F238E27FC236}">
                      <a16:creationId xmlns:a16="http://schemas.microsoft.com/office/drawing/2014/main" id="{B4C9843F-4130-4A63-8725-47E6A4CE9CCB}"/>
                    </a:ext>
                  </a:extLst>
                </p:cNvPr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7">
                <a:extLst>
                  <a:ext uri="{FF2B5EF4-FFF2-40B4-BE49-F238E27FC236}">
                    <a16:creationId xmlns:a16="http://schemas.microsoft.com/office/drawing/2014/main" id="{A6090344-A9EB-4D3F-9AC5-EF6512C3FBB0}"/>
                  </a:ext>
                </a:extLst>
              </p:cNvPr>
              <p:cNvGrpSpPr/>
              <p:nvPr/>
            </p:nvGrpSpPr>
            <p:grpSpPr>
              <a:xfrm>
                <a:off x="4353381" y="3517002"/>
                <a:ext cx="727011" cy="187693"/>
                <a:chOff x="1931570" y="4380241"/>
                <a:chExt cx="727011" cy="187693"/>
              </a:xfrm>
            </p:grpSpPr>
            <p:sp>
              <p:nvSpPr>
                <p:cNvPr id="29" name="Text5">
                  <a:extLst>
                    <a:ext uri="{FF2B5EF4-FFF2-40B4-BE49-F238E27FC236}">
                      <a16:creationId xmlns:a16="http://schemas.microsoft.com/office/drawing/2014/main" id="{96BB09D3-82D8-42CA-9A65-E438F5255996}"/>
                    </a:ext>
                  </a:extLst>
                </p:cNvPr>
                <p:cNvSpPr txBox="1"/>
                <p:nvPr/>
              </p:nvSpPr>
              <p:spPr>
                <a:xfrm>
                  <a:off x="2126319" y="4383212"/>
                  <a:ext cx="53226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  <p:sp>
              <p:nvSpPr>
                <p:cNvPr id="30" name="Icon5">
                  <a:extLst>
                    <a:ext uri="{FF2B5EF4-FFF2-40B4-BE49-F238E27FC236}">
                      <a16:creationId xmlns:a16="http://schemas.microsoft.com/office/drawing/2014/main" id="{0E6FA0A1-F285-4A25-99E7-E2877545D7E2}"/>
                    </a:ext>
                  </a:extLst>
                </p:cNvPr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" name="Group 8">
                <a:extLst>
                  <a:ext uri="{FF2B5EF4-FFF2-40B4-BE49-F238E27FC236}">
                    <a16:creationId xmlns:a16="http://schemas.microsoft.com/office/drawing/2014/main" id="{06CE5DA9-BCB4-4842-91A5-10D080283548}"/>
                  </a:ext>
                </a:extLst>
              </p:cNvPr>
              <p:cNvGrpSpPr/>
              <p:nvPr/>
            </p:nvGrpSpPr>
            <p:grpSpPr>
              <a:xfrm>
                <a:off x="3970939" y="3763192"/>
                <a:ext cx="727011" cy="187693"/>
                <a:chOff x="1931570" y="4380241"/>
                <a:chExt cx="727011" cy="187693"/>
              </a:xfrm>
            </p:grpSpPr>
            <p:sp>
              <p:nvSpPr>
                <p:cNvPr id="27" name="Text6">
                  <a:extLst>
                    <a:ext uri="{FF2B5EF4-FFF2-40B4-BE49-F238E27FC236}">
                      <a16:creationId xmlns:a16="http://schemas.microsoft.com/office/drawing/2014/main" id="{F1B8EB60-58CE-4786-9156-BF715868C5C2}"/>
                    </a:ext>
                  </a:extLst>
                </p:cNvPr>
                <p:cNvSpPr txBox="1"/>
                <p:nvPr/>
              </p:nvSpPr>
              <p:spPr>
                <a:xfrm>
                  <a:off x="2126319" y="4383212"/>
                  <a:ext cx="53226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  <p:sp>
              <p:nvSpPr>
                <p:cNvPr id="28" name="Icon6">
                  <a:extLst>
                    <a:ext uri="{FF2B5EF4-FFF2-40B4-BE49-F238E27FC236}">
                      <a16:creationId xmlns:a16="http://schemas.microsoft.com/office/drawing/2014/main" id="{5D896B08-C230-4C12-A0E4-D732E64CCD91}"/>
                    </a:ext>
                  </a:extLst>
                </p:cNvPr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" name="Group 9">
                <a:extLst>
                  <a:ext uri="{FF2B5EF4-FFF2-40B4-BE49-F238E27FC236}">
                    <a16:creationId xmlns:a16="http://schemas.microsoft.com/office/drawing/2014/main" id="{AAB2DA45-0EE2-46E5-AC93-06154CF97708}"/>
                  </a:ext>
                </a:extLst>
              </p:cNvPr>
              <p:cNvGrpSpPr/>
              <p:nvPr/>
            </p:nvGrpSpPr>
            <p:grpSpPr>
              <a:xfrm>
                <a:off x="3970939" y="4009382"/>
                <a:ext cx="727011" cy="187693"/>
                <a:chOff x="1931570" y="4380241"/>
                <a:chExt cx="727011" cy="187693"/>
              </a:xfrm>
            </p:grpSpPr>
            <p:sp>
              <p:nvSpPr>
                <p:cNvPr id="25" name="Text7">
                  <a:extLst>
                    <a:ext uri="{FF2B5EF4-FFF2-40B4-BE49-F238E27FC236}">
                      <a16:creationId xmlns:a16="http://schemas.microsoft.com/office/drawing/2014/main" id="{1732AB63-0556-44C4-BF44-DAC1F0CE51DB}"/>
                    </a:ext>
                  </a:extLst>
                </p:cNvPr>
                <p:cNvSpPr txBox="1"/>
                <p:nvPr/>
              </p:nvSpPr>
              <p:spPr>
                <a:xfrm>
                  <a:off x="2126319" y="4383212"/>
                  <a:ext cx="53226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  <p:sp>
              <p:nvSpPr>
                <p:cNvPr id="26" name="Icon7">
                  <a:extLst>
                    <a:ext uri="{FF2B5EF4-FFF2-40B4-BE49-F238E27FC236}">
                      <a16:creationId xmlns:a16="http://schemas.microsoft.com/office/drawing/2014/main" id="{C147BFE6-54AA-4E2A-AE40-34A7E458FD42}"/>
                    </a:ext>
                  </a:extLst>
                </p:cNvPr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9" name="Content">
              <a:extLst>
                <a:ext uri="{FF2B5EF4-FFF2-40B4-BE49-F238E27FC236}">
                  <a16:creationId xmlns:a16="http://schemas.microsoft.com/office/drawing/2014/main" id="{4AFDAB4C-9D71-4DDA-8C9F-4A356BBFC7D2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6980947" y="2215351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Add</a:t>
              </a:r>
            </a:p>
          </p:txBody>
        </p:sp>
        <p:sp>
          <p:nvSpPr>
            <p:cNvPr id="40" name="Content">
              <a:extLst>
                <a:ext uri="{FF2B5EF4-FFF2-40B4-BE49-F238E27FC236}">
                  <a16:creationId xmlns:a16="http://schemas.microsoft.com/office/drawing/2014/main" id="{FCE5E618-98DF-47E3-B5CD-3E693EAB7CF0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6980947" y="2561317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Delete</a:t>
              </a:r>
            </a:p>
          </p:txBody>
        </p: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8BD0DAB0-EE6D-4F14-ABB2-E763B8DFE1C7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9134674" y="4880966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Comp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ile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5" name="List">
              <a:extLst>
                <a:ext uri="{FF2B5EF4-FFF2-40B4-BE49-F238E27FC236}">
                  <a16:creationId xmlns:a16="http://schemas.microsoft.com/office/drawing/2014/main" id="{D7289AA8-63ED-4ACE-A988-9E028C6A5B7C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8589851" y="1341608"/>
              <a:ext cx="1651415" cy="3199260"/>
              <a:chOff x="4610405" y="3047457"/>
              <a:chExt cx="1651415" cy="3199260"/>
            </a:xfrm>
          </p:grpSpPr>
          <p:grpSp>
            <p:nvGrpSpPr>
              <p:cNvPr id="46" name="Group 2">
                <a:extLst>
                  <a:ext uri="{FF2B5EF4-FFF2-40B4-BE49-F238E27FC236}">
                    <a16:creationId xmlns:a16="http://schemas.microsoft.com/office/drawing/2014/main" id="{F2E4E0CF-E52B-4915-B7FA-8D4802419CD2}"/>
                  </a:ext>
                </a:extLst>
              </p:cNvPr>
              <p:cNvGrpSpPr/>
              <p:nvPr/>
            </p:nvGrpSpPr>
            <p:grpSpPr>
              <a:xfrm>
                <a:off x="4610405" y="3047457"/>
                <a:ext cx="1651415" cy="3199260"/>
                <a:chOff x="4648810" y="3359442"/>
                <a:chExt cx="713680" cy="1577646"/>
              </a:xfrm>
            </p:grpSpPr>
            <p:sp>
              <p:nvSpPr>
                <p:cNvPr id="52" name="Background">
                  <a:extLst>
                    <a:ext uri="{FF2B5EF4-FFF2-40B4-BE49-F238E27FC236}">
                      <a16:creationId xmlns:a16="http://schemas.microsoft.com/office/drawing/2014/main" id="{422A54E0-7F18-446A-AA62-782D51366662}"/>
                    </a:ext>
                  </a:extLst>
                </p:cNvPr>
                <p:cNvSpPr/>
                <p:nvPr/>
              </p:nvSpPr>
              <p:spPr>
                <a:xfrm>
                  <a:off x="4648810" y="3359442"/>
                  <a:ext cx="713680" cy="157764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Content">
                  <a:extLst>
                    <a:ext uri="{FF2B5EF4-FFF2-40B4-BE49-F238E27FC236}">
                      <a16:creationId xmlns:a16="http://schemas.microsoft.com/office/drawing/2014/main" id="{9EF7B217-F680-4F02-BF03-BC666591238E}"/>
                    </a:ext>
                  </a:extLst>
                </p:cNvPr>
                <p:cNvSpPr/>
                <p:nvPr/>
              </p:nvSpPr>
              <p:spPr>
                <a:xfrm>
                  <a:off x="4648810" y="3359442"/>
                  <a:ext cx="713680" cy="75630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45720" tIns="0" rIns="0" bIns="18288" rtlCol="0" anchor="t" anchorCtr="0">
                  <a:spAutoFit/>
                </a:bodyPr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  <a:latin typeface="Segoe UI" pitchFamily="34" charset="0"/>
                      <a:cs typeface="Segoe UI" pitchFamily="34" charset="0"/>
                    </a:rPr>
                    <a:t>text</a:t>
                  </a:r>
                </a:p>
                <a:p>
                  <a:r>
                    <a:rPr lang="en-US" sz="1200" dirty="0">
                      <a:solidFill>
                        <a:sysClr val="windowText" lastClr="000000"/>
                      </a:solidFill>
                      <a:latin typeface="Segoe UI" pitchFamily="34" charset="0"/>
                      <a:cs typeface="Segoe UI" pitchFamily="34" charset="0"/>
                    </a:rPr>
                    <a:t>text</a:t>
                  </a:r>
                </a:p>
                <a:p>
                  <a:r>
                    <a:rPr lang="en-US" sz="1200" dirty="0">
                      <a:solidFill>
                        <a:sysClr val="windowText" lastClr="000000"/>
                      </a:solidFill>
                      <a:latin typeface="Segoe UI" pitchFamily="34" charset="0"/>
                      <a:cs typeface="Segoe UI" pitchFamily="34" charset="0"/>
                    </a:rPr>
                    <a:t>text</a:t>
                  </a:r>
                </a:p>
                <a:p>
                  <a:r>
                    <a:rPr lang="en-US" sz="1200" dirty="0">
                      <a:solidFill>
                        <a:sysClr val="windowText" lastClr="000000"/>
                      </a:solidFill>
                      <a:latin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</p:grpSp>
          <p:grpSp>
            <p:nvGrpSpPr>
              <p:cNvPr id="47" name="Group 3">
                <a:extLst>
                  <a:ext uri="{FF2B5EF4-FFF2-40B4-BE49-F238E27FC236}">
                    <a16:creationId xmlns:a16="http://schemas.microsoft.com/office/drawing/2014/main" id="{8AE7C827-16A0-445E-9681-31173AE7C2B9}"/>
                  </a:ext>
                </a:extLst>
              </p:cNvPr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6113828" y="3047457"/>
                <a:ext cx="147992" cy="3199259"/>
                <a:chOff x="4496659" y="1543108"/>
                <a:chExt cx="147992" cy="7430899"/>
              </a:xfrm>
            </p:grpSpPr>
            <p:sp>
              <p:nvSpPr>
                <p:cNvPr id="48" name="ScrollBar">
                  <a:extLst>
                    <a:ext uri="{FF2B5EF4-FFF2-40B4-BE49-F238E27FC236}">
                      <a16:creationId xmlns:a16="http://schemas.microsoft.com/office/drawing/2014/main" id="{3E5AF76A-F19A-4EA0-BADC-30F1A08295C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96659" y="1543108"/>
                  <a:ext cx="147992" cy="7430899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 defTabSz="913915"/>
                  <a:endParaRPr lang="en-US" dirty="0"/>
                </a:p>
              </p:txBody>
            </p:sp>
            <p:sp>
              <p:nvSpPr>
                <p:cNvPr id="49" name="Slider">
                  <a:extLst>
                    <a:ext uri="{FF2B5EF4-FFF2-40B4-BE49-F238E27FC236}">
                      <a16:creationId xmlns:a16="http://schemas.microsoft.com/office/drawing/2014/main" id="{E57F5715-97D5-4AB2-B317-5C8042DA921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96659" y="2237544"/>
                  <a:ext cx="147992" cy="804962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UpArrow">
                  <a:extLst>
                    <a:ext uri="{FF2B5EF4-FFF2-40B4-BE49-F238E27FC236}">
                      <a16:creationId xmlns:a16="http://schemas.microsoft.com/office/drawing/2014/main" id="{A27B91D8-47B7-43FF-844A-36F8C2A94E7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538651" y="1628432"/>
                  <a:ext cx="64008" cy="148671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DownArrow">
                  <a:extLst>
                    <a:ext uri="{FF2B5EF4-FFF2-40B4-BE49-F238E27FC236}">
                      <a16:creationId xmlns:a16="http://schemas.microsoft.com/office/drawing/2014/main" id="{A4ED8FC8-CCF5-4719-BF24-67733DF9E8D9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0800000">
                  <a:off x="4538651" y="8729032"/>
                  <a:ext cx="64008" cy="148671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42C721FB-AF74-4C11-BEE1-92974E8B8B5E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097438" y="621586"/>
              <a:ext cx="6493303" cy="218907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File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Edit      View      Help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28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8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9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A8FAD237-2420-4C67-99F5-95D8349B6FB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E1F08CC-2006-4754-B480-1EA70415E69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EE7ACE5-D039-4B47-B4EA-A0D6162A177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4025833-B788-48C8-AFEA-856D481A043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2DAC21B-3DCB-4A40-8BCD-4811BAEE49C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8BFB1DE-2C5D-4EE6-A09B-A049B0BB797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102AFCD-B81B-420D-9D17-A5ABD80EABC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7070E8C-AB15-4765-8D91-447EE1AA178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7525D0D-6D14-4673-A159-322ED5071EC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21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Segoe UI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WonSeok</dc:creator>
  <cp:lastModifiedBy>Choi WonSeok</cp:lastModifiedBy>
  <cp:revision>1</cp:revision>
  <dcterms:created xsi:type="dcterms:W3CDTF">2021-08-28T04:43:12Z</dcterms:created>
  <dcterms:modified xsi:type="dcterms:W3CDTF">2021-08-28T06:38:52Z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