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64" r:id="rId9"/>
    <p:sldId id="266" r:id="rId10"/>
    <p:sldId id="268" r:id="rId11"/>
    <p:sldId id="269" r:id="rId12"/>
    <p:sldId id="267" r:id="rId13"/>
    <p:sldId id="273" r:id="rId14"/>
    <p:sldId id="270" r:id="rId15"/>
    <p:sldId id="27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在</a:t>
            </a:r>
            <a:r>
              <a:rPr lang="en-US" altLang="zh-TW" b="1" dirty="0"/>
              <a:t>Linux</a:t>
            </a:r>
            <a:r>
              <a:rPr lang="zh-TW" altLang="en-US" b="1" dirty="0"/>
              <a:t>上實現</a:t>
            </a:r>
            <a:r>
              <a:rPr lang="en-US" altLang="zh-TW" b="1" dirty="0" err="1"/>
              <a:t>Rstudio</a:t>
            </a:r>
            <a:r>
              <a:rPr lang="en-US" altLang="zh-TW" b="1" dirty="0"/>
              <a:t> Server </a:t>
            </a:r>
            <a:r>
              <a:rPr lang="zh-TW" altLang="en-US" b="1" dirty="0"/>
              <a:t>與</a:t>
            </a:r>
            <a:r>
              <a:rPr lang="en-US" altLang="zh-TW" b="1" dirty="0"/>
              <a:t>Spark</a:t>
            </a:r>
            <a:r>
              <a:rPr lang="zh-TW" altLang="en-US" b="1" dirty="0"/>
              <a:t>的溝通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Server </a:t>
            </a:r>
            <a:r>
              <a:rPr lang="en-US" altLang="zh-TW" dirty="0" err="1" smtClean="0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wget</a:t>
            </a:r>
            <a:r>
              <a:rPr lang="en-US" altLang="zh-TW" dirty="0" smtClean="0"/>
              <a:t> </a:t>
            </a:r>
            <a:r>
              <a:rPr lang="en-US" altLang="zh-TW" dirty="0"/>
              <a:t>https://</a:t>
            </a:r>
            <a:r>
              <a:rPr lang="en-US" altLang="zh-TW" dirty="0" smtClean="0"/>
              <a:t>download2.rstudio.org/rstudio-server-rhel-1.0.44-x86_64.rpm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yum install --</a:t>
            </a:r>
            <a:r>
              <a:rPr lang="en-US" altLang="zh-TW" dirty="0" err="1"/>
              <a:t>nogpgcheck</a:t>
            </a:r>
            <a:r>
              <a:rPr lang="en-US" altLang="zh-TW" dirty="0"/>
              <a:t> rstudio-server-rhel-1.0.44-x86_64.rpm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6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err="1" smtClean="0"/>
              <a:t>Rstudio</a:t>
            </a:r>
            <a:r>
              <a:rPr lang="en-US" altLang="zh-TW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打開瀏覽器</a:t>
            </a:r>
            <a:endParaRPr lang="en-US" altLang="zh-TW" dirty="0" smtClean="0"/>
          </a:p>
          <a:p>
            <a:r>
              <a:rPr lang="zh-TW" altLang="en-US" dirty="0" smtClean="0"/>
              <a:t>在最上</a:t>
            </a:r>
            <a:r>
              <a:rPr lang="zh-TW" altLang="en-US" dirty="0"/>
              <a:t>面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localhost:8787 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 //</a:t>
            </a:r>
            <a:r>
              <a:rPr lang="zh-TW" altLang="en-US" dirty="0" smtClean="0"/>
              <a:t>用</a:t>
            </a:r>
            <a:r>
              <a:rPr lang="en-US" altLang="zh-TW" dirty="0" err="1"/>
              <a:t>Rstudio</a:t>
            </a:r>
            <a:r>
              <a:rPr lang="en-US" altLang="zh-TW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版</a:t>
            </a:r>
            <a:r>
              <a:rPr lang="zh-TW" altLang="en-US" dirty="0" smtClean="0"/>
              <a:t>就是霸氣</a:t>
            </a:r>
            <a:r>
              <a:rPr lang="en-US" altLang="zh-TW" dirty="0" smtClean="0"/>
              <a:t>87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的帳號密碼</a:t>
            </a:r>
            <a:endParaRPr lang="en-US" altLang="zh-TW" dirty="0" smtClean="0"/>
          </a:p>
          <a:p>
            <a:r>
              <a:rPr lang="zh-TW" altLang="en-US" dirty="0" smtClean="0"/>
              <a:t>其餘操作等同</a:t>
            </a:r>
            <a:r>
              <a:rPr lang="en-US" altLang="zh-TW" dirty="0" smtClean="0"/>
              <a:t>R</a:t>
            </a:r>
            <a:r>
              <a:rPr lang="zh-TW" altLang="en-US" dirty="0" smtClean="0"/>
              <a:t>單機</a:t>
            </a:r>
            <a:r>
              <a:rPr lang="zh-TW" altLang="en-US" dirty="0"/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120891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Sparklyr</a:t>
            </a:r>
            <a:r>
              <a:rPr lang="zh-TW" altLang="en-US" dirty="0" smtClean="0"/>
              <a:t>、</a:t>
            </a:r>
            <a:r>
              <a:rPr lang="zh-TW" altLang="zh-TW" dirty="0"/>
              <a:t> </a:t>
            </a:r>
            <a:r>
              <a:rPr lang="zh-TW" altLang="zh-TW" dirty="0" smtClean="0"/>
              <a:t>local</a:t>
            </a:r>
            <a:r>
              <a:rPr lang="zh-TW" altLang="en-US" dirty="0"/>
              <a:t> </a:t>
            </a:r>
            <a:r>
              <a:rPr lang="zh-TW" altLang="zh-TW" dirty="0"/>
              <a:t>version </a:t>
            </a:r>
            <a:r>
              <a:rPr lang="en-US" altLang="zh-TW" dirty="0" smtClean="0"/>
              <a:t>Spark</a:t>
            </a:r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20261" y="1574113"/>
            <a:ext cx="8699369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/>
              <a:t>install.packages("devtools") 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 smtClean="0"/>
              <a:t>devtools</a:t>
            </a:r>
            <a:r>
              <a:rPr lang="zh-TW" altLang="zh-TW" dirty="0"/>
              <a:t>::install_github("rstudio/sparklyr"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/>
              <a:t>library(sparklyr) </a:t>
            </a: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 smtClean="0"/>
              <a:t>spark</a:t>
            </a:r>
            <a:r>
              <a:rPr lang="zh-TW" altLang="zh-TW" dirty="0"/>
              <a:t>_install(version = "1.6</a:t>
            </a:r>
            <a:r>
              <a:rPr lang="zh-TW" altLang="zh-TW" dirty="0" smtClean="0"/>
              <a:t>.</a:t>
            </a:r>
            <a:r>
              <a:rPr lang="en-US" altLang="zh-TW" smtClean="0"/>
              <a:t>1 </a:t>
            </a:r>
            <a:r>
              <a:rPr lang="zh-TW" altLang="zh-TW" dirty="0" smtClean="0"/>
              <a:t>") </a:t>
            </a: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 smtClean="0"/>
              <a:t>library</a:t>
            </a:r>
            <a:r>
              <a:rPr lang="zh-TW" altLang="zh-TW" dirty="0"/>
              <a:t>(dplyr</a:t>
            </a:r>
            <a:r>
              <a:rPr lang="zh-TW" altLang="zh-TW" dirty="0" smtClean="0"/>
              <a:t>)</a:t>
            </a: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 smtClean="0"/>
              <a:t> </a:t>
            </a:r>
            <a:r>
              <a:rPr lang="zh-TW" altLang="zh-TW" dirty="0"/>
              <a:t>sc &lt;- spark_connect(master = </a:t>
            </a:r>
            <a:r>
              <a:rPr lang="zh-TW" altLang="zh-TW" dirty="0" smtClean="0"/>
              <a:t>“local”) </a:t>
            </a:r>
            <a:r>
              <a:rPr lang="en-US" altLang="zh-TW" dirty="0" smtClean="0"/>
              <a:t>//</a:t>
            </a:r>
            <a:r>
              <a:rPr lang="en-US" altLang="zh-TW" dirty="0"/>
              <a:t> </a:t>
            </a:r>
            <a:r>
              <a:rPr lang="zh-TW" altLang="en-US" dirty="0" smtClean="0"/>
              <a:t>本地版佈署</a:t>
            </a: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群集版請參考</a:t>
            </a:r>
            <a:r>
              <a:rPr lang="en-US" altLang="zh-TW" dirty="0"/>
              <a:t>http://spark.rstudio.com/deployment.html</a:t>
            </a: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 smtClean="0"/>
              <a:t> 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083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連線成功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0542"/>
            <a:ext cx="12886081" cy="38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41779"/>
            <a:ext cx="11271739" cy="69326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>
                <a:solidFill>
                  <a:srgbClr val="FF0000"/>
                </a:solidFill>
              </a:rPr>
              <a:t>("nycflights13")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flights_table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&lt;- </a:t>
            </a:r>
            <a:r>
              <a:rPr lang="en-US" altLang="zh-TW" dirty="0" err="1">
                <a:solidFill>
                  <a:srgbClr val="FF0000"/>
                </a:solidFill>
              </a:rPr>
              <a:t>copy_to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>
                <a:solidFill>
                  <a:srgbClr val="FF0000"/>
                </a:solidFill>
              </a:rPr>
              <a:t>, nycflights13::flights, "flights</a:t>
            </a:r>
            <a:r>
              <a:rPr lang="en-US" altLang="zh-TW" dirty="0" smtClean="0">
                <a:solidFill>
                  <a:srgbClr val="FF0000"/>
                </a:solidFill>
              </a:rPr>
              <a:t>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拿</a:t>
            </a:r>
            <a:r>
              <a:rPr lang="zh-TW" altLang="zh-TW" dirty="0" smtClean="0"/>
              <a:t> </a:t>
            </a:r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zh-TW" altLang="zh-TW" dirty="0" smtClean="0"/>
              <a:t>nycflights13</a:t>
            </a:r>
            <a:r>
              <a:rPr lang="zh-TW" altLang="en-US" dirty="0" smtClean="0"/>
              <a:t>套件的</a:t>
            </a:r>
            <a:r>
              <a:rPr lang="zh-TW" altLang="zh-TW" dirty="0" smtClean="0"/>
              <a:t>flights</a:t>
            </a:r>
            <a:r>
              <a:rPr lang="zh-TW" altLang="en-US" dirty="0" smtClean="0"/>
              <a:t>表出來塞給</a:t>
            </a:r>
            <a:r>
              <a:rPr lang="en-US" altLang="zh-TW" dirty="0" smtClean="0"/>
              <a:t>Spark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en-US" altLang="zh-TW" dirty="0" err="1"/>
              <a:t>sc</a:t>
            </a:r>
            <a:r>
              <a:rPr lang="zh-TW" altLang="en-US" dirty="0"/>
              <a:t>就是</a:t>
            </a:r>
            <a:r>
              <a:rPr lang="en-US" altLang="zh-TW" dirty="0"/>
              <a:t>Spark </a:t>
            </a:r>
            <a:r>
              <a:rPr lang="en-US" altLang="zh-TW" dirty="0" smtClean="0"/>
              <a:t>context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FF0000"/>
                </a:solidFill>
              </a:rPr>
              <a:t>src_tbls(sc)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看一下</a:t>
            </a:r>
            <a:r>
              <a:rPr lang="en-US" altLang="zh-TW" dirty="0"/>
              <a:t>Spark </a:t>
            </a:r>
            <a:r>
              <a:rPr lang="en-US" altLang="zh-TW" dirty="0" smtClean="0"/>
              <a:t>context</a:t>
            </a:r>
            <a:r>
              <a:rPr lang="zh-TW" altLang="en-US" dirty="0" smtClean="0"/>
              <a:t>裡有哪些表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flights_table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zh-TW" dirty="0" smtClean="0">
                <a:solidFill>
                  <a:srgbClr val="FF0000"/>
                </a:solidFill>
              </a:rPr>
              <a:t>%</a:t>
            </a:r>
            <a:r>
              <a:rPr lang="zh-TW" altLang="zh-TW" dirty="0">
                <a:solidFill>
                  <a:srgbClr val="FF0000"/>
                </a:solidFill>
              </a:rPr>
              <a:t>&gt;% filter(dep_delay == 2)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找出遲到兩分鐘的飛機</a:t>
            </a:r>
            <a:endParaRPr lang="en-US" altLang="zh-TW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smtClean="0"/>
              <a:t>//</a:t>
            </a:r>
            <a:r>
              <a:rPr lang="en-US" altLang="zh-TW" dirty="0"/>
              <a:t> </a:t>
            </a:r>
            <a:r>
              <a:rPr lang="en-US" altLang="zh-TW" dirty="0" err="1" smtClean="0"/>
              <a:t>flights_table</a:t>
            </a:r>
            <a:r>
              <a:rPr lang="zh-TW" altLang="en-US" dirty="0" smtClean="0"/>
              <a:t>透過</a:t>
            </a:r>
            <a:r>
              <a:rPr lang="zh-TW" altLang="zh-TW" dirty="0"/>
              <a:t>%&gt;</a:t>
            </a:r>
            <a:r>
              <a:rPr lang="zh-TW" altLang="zh-TW" dirty="0" smtClean="0"/>
              <a:t>%</a:t>
            </a:r>
            <a:r>
              <a:rPr lang="zh-TW" altLang="en-US" dirty="0" smtClean="0"/>
              <a:t>丟給函式</a:t>
            </a:r>
            <a:r>
              <a:rPr lang="zh-TW" altLang="zh-TW" dirty="0"/>
              <a:t>filte</a:t>
            </a:r>
            <a:r>
              <a:rPr lang="zh-TW" altLang="zh-TW" dirty="0" smtClean="0"/>
              <a:t>r</a:t>
            </a:r>
            <a:r>
              <a:rPr lang="zh-TW" altLang="en-US" dirty="0" smtClean="0"/>
              <a:t>並加入條件</a:t>
            </a:r>
            <a:r>
              <a:rPr lang="zh-TW" altLang="zh-TW" dirty="0"/>
              <a:t>(dep_delay == </a:t>
            </a:r>
            <a:r>
              <a:rPr lang="zh-TW" altLang="zh-TW" dirty="0" smtClean="0"/>
              <a:t>2</a:t>
            </a:r>
            <a:endParaRPr lang="en-US" altLang="zh-TW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err="1" smtClean="0">
                <a:solidFill>
                  <a:srgbClr val="FF0000"/>
                </a:solidFill>
              </a:rPr>
              <a:t>spark_web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sc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//</a:t>
            </a:r>
            <a:r>
              <a:rPr lang="zh-TW" altLang="en-US" dirty="0" smtClean="0"/>
              <a:t>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看運作情形</a:t>
            </a: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spark_disconnect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sc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//</a:t>
            </a:r>
            <a:r>
              <a:rPr lang="zh-TW" altLang="en-US" dirty="0" smtClean="0"/>
              <a:t>關閉</a:t>
            </a:r>
            <a:r>
              <a:rPr lang="en-US" altLang="zh-TW" dirty="0" smtClean="0"/>
              <a:t>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Spark</a:t>
            </a:r>
            <a:r>
              <a:rPr lang="zh-TW" altLang="en-US" dirty="0" smtClean="0"/>
              <a:t>間連結</a:t>
            </a:r>
            <a:endParaRPr lang="en-US" altLang="zh-TW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1953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12" y="1733183"/>
            <a:ext cx="9832534" cy="43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下期預告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、</a:t>
            </a:r>
            <a:r>
              <a:rPr lang="zh-TW" altLang="en-US" b="1" dirty="0" smtClean="0">
                <a:solidFill>
                  <a:srgbClr val="FF0000"/>
                </a:solidFill>
              </a:rPr>
              <a:t>資料庫</a:t>
            </a:r>
            <a:r>
              <a:rPr lang="zh-TW" altLang="en-US" dirty="0" smtClean="0"/>
              <a:t>的溝通概念與實現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14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0110" y="1594688"/>
            <a:ext cx="11631781" cy="4813212"/>
          </a:xfrm>
        </p:spPr>
        <p:txBody>
          <a:bodyPr/>
          <a:lstStyle/>
          <a:p>
            <a:r>
              <a:rPr lang="en-US" altLang="zh-TW" dirty="0" smtClean="0"/>
              <a:t>8GB</a:t>
            </a:r>
            <a:r>
              <a:rPr lang="zh-TW" altLang="en-US" dirty="0" smtClean="0"/>
              <a:t>以</a:t>
            </a:r>
            <a:r>
              <a:rPr lang="zh-TW" altLang="en-US" dirty="0"/>
              <a:t>上</a:t>
            </a:r>
            <a:r>
              <a:rPr lang="zh-TW" altLang="en-US" dirty="0" smtClean="0"/>
              <a:t>記憶體</a:t>
            </a:r>
            <a:endParaRPr lang="en-US" altLang="zh-TW" dirty="0" smtClean="0"/>
          </a:p>
          <a:p>
            <a:r>
              <a:rPr lang="en-US" altLang="zh-TW" dirty="0" smtClean="0"/>
              <a:t>CentOS7</a:t>
            </a:r>
          </a:p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 Player</a:t>
            </a:r>
          </a:p>
          <a:p>
            <a:r>
              <a:rPr lang="en-US" altLang="zh-TW" dirty="0" err="1" smtClean="0"/>
              <a:t>Rstudio</a:t>
            </a:r>
            <a:r>
              <a:rPr lang="en-US" altLang="zh-TW" dirty="0" smtClean="0"/>
              <a:t> Server </a:t>
            </a:r>
          </a:p>
          <a:p>
            <a:r>
              <a:rPr lang="en-US" altLang="zh-TW" dirty="0" err="1" smtClean="0"/>
              <a:t>Sparklyr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22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play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CentOS7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1" y="1629572"/>
            <a:ext cx="8597366" cy="3860666"/>
          </a:xfrm>
          <a:prstGeom prst="rect">
            <a:avLst/>
          </a:prstGeom>
        </p:spPr>
      </p:pic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0123" y="2506662"/>
            <a:ext cx="8135815" cy="435133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48" y="3366721"/>
            <a:ext cx="7155430" cy="44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8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</a:t>
            </a:r>
            <a:r>
              <a:rPr lang="en-US" altLang="zh-TW" dirty="0" err="1" smtClean="0"/>
              <a:t>VmwarePlay</a:t>
            </a:r>
            <a:r>
              <a:rPr lang="zh-TW" altLang="en-US" dirty="0" smtClean="0"/>
              <a:t>選右上角新增虛擬機器將剛剛下載的</a:t>
            </a:r>
            <a:r>
              <a:rPr lang="en-US" altLang="zh-TW" dirty="0" smtClean="0"/>
              <a:t>CentOS7 ISO</a:t>
            </a:r>
            <a:r>
              <a:rPr lang="zh-TW" altLang="en-US" dirty="0" smtClean="0"/>
              <a:t>檔匯入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86" y="2040047"/>
            <a:ext cx="6871431" cy="587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值得注意的是記憶體必須選擇至少</a:t>
            </a:r>
            <a:r>
              <a:rPr lang="en-US" altLang="zh-TW" dirty="0" smtClean="0"/>
              <a:t>4G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CUP</a:t>
            </a:r>
            <a:r>
              <a:rPr lang="zh-TW" altLang="en-US" dirty="0" smtClean="0"/>
              <a:t>至少兩顆才不會在安裝</a:t>
            </a:r>
            <a:r>
              <a:rPr lang="en-US" altLang="zh-TW" dirty="0" smtClean="0"/>
              <a:t>Spark</a:t>
            </a:r>
            <a:r>
              <a:rPr lang="zh-TW" altLang="en-US" dirty="0" smtClean="0"/>
              <a:t>時出錯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088" y="1837200"/>
            <a:ext cx="7139176" cy="60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其他安裝過程可以參考網路上其他教學檔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http://ktess1020.pixnet.net/blog/post/286058413-vmware-%E5%AE%89%E8%A3%9D-centos-7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0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編碼問</a:t>
            </a:r>
            <a:r>
              <a:rPr lang="zh-TW" altLang="en-US" dirty="0"/>
              <a:t>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安裝完以後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會問要使用何種語言，這時不能選中文不然會在安裝</a:t>
            </a:r>
            <a:r>
              <a:rPr lang="en-US" altLang="zh-TW" dirty="0" smtClean="0"/>
              <a:t>R studio</a:t>
            </a:r>
            <a:r>
              <a:rPr lang="zh-TW" altLang="en-US" dirty="0" smtClean="0"/>
              <a:t>時出現問題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編碼問題，如果不小心選到中文請用</a:t>
            </a:r>
            <a:r>
              <a:rPr lang="en-US" altLang="zh-TW" dirty="0" err="1"/>
              <a:t>localectl</a:t>
            </a:r>
            <a:r>
              <a:rPr lang="en-US" altLang="zh-TW" dirty="0"/>
              <a:t> set-locale </a:t>
            </a:r>
            <a:r>
              <a:rPr lang="en-US" altLang="zh-TW" dirty="0" smtClean="0"/>
              <a:t>LANG=en_US.UTF-8</a:t>
            </a:r>
            <a:r>
              <a:rPr lang="zh-TW" altLang="en-US" dirty="0" smtClean="0"/>
              <a:t>改回英文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此語法只支援</a:t>
            </a:r>
            <a:r>
              <a:rPr lang="en-US" altLang="zh-TW" dirty="0" smtClean="0"/>
              <a:t>CentOS7)</a:t>
            </a:r>
            <a:r>
              <a:rPr lang="zh-TW" altLang="en-US" dirty="0" smtClean="0"/>
              <a:t>並重開機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改成中文 </a:t>
            </a:r>
            <a:r>
              <a:rPr lang="en-US" altLang="zh-TW" dirty="0" err="1" smtClean="0"/>
              <a:t>localectl</a:t>
            </a:r>
            <a:r>
              <a:rPr lang="en-US" altLang="zh-TW" dirty="0" smtClean="0"/>
              <a:t> </a:t>
            </a:r>
            <a:r>
              <a:rPr lang="en-US" altLang="zh-TW" dirty="0"/>
              <a:t>set-locale LANG=zh_CN.utf8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1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安裝相關套件與</a:t>
            </a:r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su</a:t>
            </a:r>
            <a:r>
              <a:rPr lang="en-US" altLang="zh-TW" dirty="0" smtClean="0"/>
              <a:t> </a:t>
            </a:r>
            <a:r>
              <a:rPr lang="en-US" altLang="zh-TW" dirty="0" smtClean="0"/>
              <a:t>root                            //</a:t>
            </a:r>
            <a:r>
              <a:rPr lang="zh-TW" altLang="en-US" dirty="0" smtClean="0"/>
              <a:t>切到最高權限</a:t>
            </a:r>
            <a:r>
              <a:rPr lang="zh-TW" altLang="en-US" dirty="0"/>
              <a:t>者請輸入您安裝時設的密碼</a:t>
            </a:r>
            <a:endParaRPr lang="en-US" altLang="zh-TW" dirty="0" smtClean="0"/>
          </a:p>
          <a:p>
            <a:r>
              <a:rPr lang="pt-BR" altLang="zh-TW" dirty="0"/>
              <a:t>y</a:t>
            </a:r>
            <a:r>
              <a:rPr lang="pt-BR" altLang="zh-TW" dirty="0" smtClean="0"/>
              <a:t>um </a:t>
            </a:r>
            <a:r>
              <a:rPr lang="en-US" altLang="zh-TW" dirty="0"/>
              <a:t>-</a:t>
            </a:r>
            <a:r>
              <a:rPr lang="en-US" altLang="zh-TW" dirty="0" smtClean="0"/>
              <a:t>y </a:t>
            </a:r>
            <a:r>
              <a:rPr lang="pt-BR" altLang="zh-TW" dirty="0" smtClean="0"/>
              <a:t>install </a:t>
            </a:r>
            <a:r>
              <a:rPr lang="en-US" altLang="zh-TW" dirty="0" err="1" smtClean="0"/>
              <a:t>epel</a:t>
            </a:r>
            <a:r>
              <a:rPr lang="en-US" altLang="zh-TW" dirty="0" smtClean="0"/>
              <a:t>-release</a:t>
            </a:r>
          </a:p>
          <a:p>
            <a:r>
              <a:rPr lang="en-US" altLang="zh-TW" dirty="0"/>
              <a:t>yum -</a:t>
            </a:r>
            <a:r>
              <a:rPr lang="en-US" altLang="zh-TW" dirty="0" smtClean="0"/>
              <a:t>y </a:t>
            </a:r>
            <a:r>
              <a:rPr lang="en-US" altLang="zh-TW" dirty="0"/>
              <a:t>update</a:t>
            </a:r>
            <a:endParaRPr lang="pt-BR" altLang="zh-TW" dirty="0" smtClean="0"/>
          </a:p>
          <a:p>
            <a:r>
              <a:rPr lang="en-US" altLang="zh-TW" dirty="0"/>
              <a:t>y</a:t>
            </a:r>
            <a:r>
              <a:rPr lang="en-US" altLang="zh-TW" dirty="0" smtClean="0"/>
              <a:t>um  </a:t>
            </a:r>
            <a:r>
              <a:rPr lang="en-US" altLang="zh-TW" dirty="0"/>
              <a:t>-</a:t>
            </a:r>
            <a:r>
              <a:rPr lang="en-US" altLang="zh-TW" dirty="0" smtClean="0"/>
              <a:t>y install </a:t>
            </a:r>
            <a:r>
              <a:rPr lang="pt-BR" altLang="zh-TW" dirty="0"/>
              <a:t>curl curl-devel</a:t>
            </a:r>
            <a:r>
              <a:rPr lang="en-US" altLang="zh-TW" dirty="0" smtClean="0"/>
              <a:t> </a:t>
            </a:r>
          </a:p>
          <a:p>
            <a:r>
              <a:rPr lang="en-US" altLang="zh-TW" dirty="0"/>
              <a:t>yum  -y install libxml2 libxml2-devel openssl-devel.x86_64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yum  -y install 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/>
              <a:t>glibc</a:t>
            </a:r>
            <a:r>
              <a:rPr lang="en-US" altLang="zh-TW" dirty="0"/>
              <a:t>-headers </a:t>
            </a:r>
            <a:r>
              <a:rPr lang="en-US" altLang="zh-TW" dirty="0" err="1"/>
              <a:t>gcc-c</a:t>
            </a:r>
            <a:r>
              <a:rPr lang="en-US" altLang="zh-TW" dirty="0"/>
              <a:t>++  </a:t>
            </a:r>
            <a:r>
              <a:rPr lang="en-US" altLang="zh-TW" dirty="0" err="1" smtClean="0"/>
              <a:t>gcc-gfortran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readline-devel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libXt-devel</a:t>
            </a:r>
            <a:endParaRPr lang="en-US" altLang="zh-TW" dirty="0" smtClean="0"/>
          </a:p>
          <a:p>
            <a:r>
              <a:rPr lang="zh-TW" altLang="zh-TW" dirty="0" smtClean="0"/>
              <a:t>yum install </a:t>
            </a:r>
            <a:r>
              <a:rPr lang="zh-TW" altLang="zh-TW" dirty="0"/>
              <a:t>gnutls-devel.x86_</a:t>
            </a:r>
            <a:r>
              <a:rPr lang="zh-TW" altLang="zh-TW" dirty="0" smtClean="0"/>
              <a:t>64</a:t>
            </a:r>
            <a:endParaRPr lang="en-US" altLang="zh-TW" dirty="0" smtClean="0"/>
          </a:p>
          <a:p>
            <a:r>
              <a:rPr lang="es-ES" altLang="zh-TW" dirty="0" smtClean="0"/>
              <a:t>yum </a:t>
            </a:r>
            <a:r>
              <a:rPr lang="es-ES" altLang="zh-TW" dirty="0"/>
              <a:t>-y install libcurl libcurl-devel</a:t>
            </a:r>
            <a:r>
              <a:rPr lang="zh-TW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yum -y install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60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依據不同版本的</a:t>
            </a:r>
            <a:r>
              <a:rPr lang="en-US" altLang="zh-TW" dirty="0" err="1" smtClean="0"/>
              <a:t>Sparklyr</a:t>
            </a:r>
            <a:r>
              <a:rPr lang="zh-TW" altLang="en-US" dirty="0" smtClean="0"/>
              <a:t>你可能需要</a:t>
            </a:r>
            <a:r>
              <a:rPr lang="en-US" altLang="zh-TW" dirty="0" smtClean="0"/>
              <a:t>yum</a:t>
            </a:r>
            <a:r>
              <a:rPr lang="zh-TW" altLang="en-US" dirty="0" smtClean="0"/>
              <a:t>更多的東西，所以這裡要交一項能力</a:t>
            </a:r>
            <a:r>
              <a:rPr lang="en-US" altLang="zh-TW" dirty="0" smtClean="0"/>
              <a:t>”Debug”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77" y="1897003"/>
            <a:ext cx="11303643" cy="47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451</Words>
  <Application>Microsoft Office PowerPoint</Application>
  <PresentationFormat>寬螢幕</PresentationFormat>
  <Paragraphs>73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Theme</vt:lpstr>
      <vt:lpstr>在Linux上實現Rstudio Server 與Spark的溝通</vt:lpstr>
      <vt:lpstr>配置</vt:lpstr>
      <vt:lpstr>下載Vmware play、CentOS7</vt:lpstr>
      <vt:lpstr>安裝完VmwarePlay選右上角新增虛擬機器將剛剛下載的CentOS7 ISO檔匯入</vt:lpstr>
      <vt:lpstr>值得注意的是記憶體必須選擇至少4G、CUP至少兩顆才不會在安裝Spark時出錯</vt:lpstr>
      <vt:lpstr>其他安裝過程可以參考網路上其他教學檔</vt:lpstr>
      <vt:lpstr>編碼問題</vt:lpstr>
      <vt:lpstr>安裝相關套件與R</vt:lpstr>
      <vt:lpstr>依據不同版本的Sparklyr你可能需要yum更多的東西，所以這裡要交一項能力”Debug”</vt:lpstr>
      <vt:lpstr>安裝Server Rstudio</vt:lpstr>
      <vt:lpstr>登入Rstudio Server</vt:lpstr>
      <vt:lpstr>安裝Sparklyr、 local version Spark</vt:lpstr>
      <vt:lpstr>連線成功!</vt:lpstr>
      <vt:lpstr>測試</vt:lpstr>
      <vt:lpstr>結果</vt:lpstr>
      <vt:lpstr>下期預告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rose huang</dc:creator>
  <cp:lastModifiedBy>rose huang</cp:lastModifiedBy>
  <cp:revision>37</cp:revision>
  <dcterms:created xsi:type="dcterms:W3CDTF">2016-12-09T12:42:08Z</dcterms:created>
  <dcterms:modified xsi:type="dcterms:W3CDTF">2016-12-15T08:57:31Z</dcterms:modified>
</cp:coreProperties>
</file>