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12-Mar-19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12-Mar-19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12-Mar-19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12-Mar-19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12-Mar-19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12-Mar-19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12-Mar-19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12-Mar-19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12-Mar-19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effectLst/>
              </a:rPr>
              <a:t>Finding Optimal Position for Grocery Warehouse</a:t>
            </a:r>
            <a:br>
              <a:rPr lang="en-IN" b="1" dirty="0">
                <a:effectLst/>
              </a:rPr>
            </a:b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a:p>
            <a:endParaRPr lang="en-US" dirty="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98" y="1385455"/>
            <a:ext cx="10398287" cy="4073669"/>
          </a:xfrm>
          <a:prstGeom prst="rect">
            <a:avLst/>
          </a:prstGeom>
        </p:spPr>
      </p:pic>
    </p:spTree>
    <p:extLst>
      <p:ext uri="{BB962C8B-B14F-4D97-AF65-F5344CB8AC3E}">
        <p14:creationId xmlns:p14="http://schemas.microsoft.com/office/powerpoint/2010/main" val="88133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362" y="1904567"/>
            <a:ext cx="7448550" cy="20024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708" y="4218276"/>
            <a:ext cx="9373033" cy="2463494"/>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085" y="1690254"/>
            <a:ext cx="11553827" cy="4114800"/>
          </a:xfrm>
          <a:prstGeom prst="rect">
            <a:avLst/>
          </a:prstGeom>
        </p:spPr>
      </p:pic>
      <p:sp>
        <p:nvSpPr>
          <p:cNvPr id="6" name="Content Placeholder 5"/>
          <p:cNvSpPr>
            <a:spLocks noGrp="1"/>
          </p:cNvSpPr>
          <p:nvPr>
            <p:ph idx="1"/>
          </p:nvPr>
        </p:nvSpPr>
        <p:spPr/>
        <p:txBody>
          <a:bodyPr/>
          <a:lstStyle/>
          <a:p>
            <a:endParaRPr lang="en-IN" dirty="0"/>
          </a:p>
        </p:txBody>
      </p:sp>
    </p:spTree>
    <p:extLst>
      <p:ext uri="{BB962C8B-B14F-4D97-AF65-F5344CB8AC3E}">
        <p14:creationId xmlns:p14="http://schemas.microsoft.com/office/powerpoint/2010/main" val="385662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382" y="1743074"/>
            <a:ext cx="5791200" cy="4311361"/>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1" y="1484975"/>
            <a:ext cx="8768398" cy="4666444"/>
          </a:xfr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smtClean="0"/>
              <a:t>Synopsis</a:t>
            </a:r>
            <a:endParaRPr lang="en-US" dirty="0"/>
          </a:p>
        </p:txBody>
      </p:sp>
      <p:sp>
        <p:nvSpPr>
          <p:cNvPr id="3" name="Content Placeholder 2"/>
          <p:cNvSpPr>
            <a:spLocks noGrp="1"/>
          </p:cNvSpPr>
          <p:nvPr>
            <p:ph idx="1"/>
          </p:nvPr>
        </p:nvSpPr>
        <p:spPr>
          <a:xfrm>
            <a:off x="1141412" y="1378424"/>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a:t>
            </a:r>
            <a:r>
              <a:rPr lang="en-US" b="1" dirty="0" smtClean="0"/>
              <a:t>. </a:t>
            </a:r>
            <a:r>
              <a:rPr lang="en-US" b="1" dirty="0"/>
              <a:t>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a:t>
            </a:r>
            <a:r>
              <a:rPr lang="en-US" b="1" dirty="0" smtClean="0"/>
              <a:t>. </a:t>
            </a:r>
            <a:r>
              <a:rPr lang="en-US" b="1" dirty="0"/>
              <a:t>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endParaRPr lang="en-US" sz="2400" dirty="0" smtClean="0"/>
          </a:p>
          <a:p>
            <a:r>
              <a:rPr lang="en-US" sz="2400" dirty="0" smtClean="0"/>
              <a:t>from </a:t>
            </a:r>
            <a:r>
              <a:rPr lang="en-US" sz="2400" dirty="0"/>
              <a:t>google.com</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387" y="4213128"/>
            <a:ext cx="10058400" cy="1877799"/>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smtClean="0"/>
              <a:t>Synopsis</a:t>
            </a:r>
            <a:endParaRPr lang="en-US" dirty="0"/>
          </a:p>
        </p:txBody>
      </p:sp>
      <p:sp>
        <p:nvSpPr>
          <p:cNvPr id="3" name="Content Placeholder 2"/>
          <p:cNvSpPr>
            <a:spLocks noGrp="1"/>
          </p:cNvSpPr>
          <p:nvPr>
            <p:ph idx="1"/>
          </p:nvPr>
        </p:nvSpPr>
        <p:spPr>
          <a:xfrm>
            <a:off x="1141412" y="1337482"/>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a:t>
            </a:r>
            <a:r>
              <a:rPr lang="en-US" b="1" dirty="0" smtClean="0"/>
              <a:t>“Toronto"</a:t>
            </a:r>
            <a:endParaRPr lang="en-US" b="1" dirty="0"/>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087" y="2009342"/>
            <a:ext cx="9267825" cy="4391025"/>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226" y="2708129"/>
            <a:ext cx="9225067" cy="3055361"/>
          </a:xfrm>
          <a:prstGeom prst="rect">
            <a:avLst/>
          </a:prstGeom>
        </p:spPr>
      </p:pic>
    </p:spTree>
    <p:extLst>
      <p:ext uri="{BB962C8B-B14F-4D97-AF65-F5344CB8AC3E}">
        <p14:creationId xmlns:p14="http://schemas.microsoft.com/office/powerpoint/2010/main" val="2482164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329</TotalTime>
  <Words>573</Words>
  <Application>Microsoft Office PowerPoint</Application>
  <PresentationFormat>Custom</PresentationFormat>
  <Paragraphs>39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Finding Optimal Position for Grocery Warehouse </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nikita</cp:lastModifiedBy>
  <cp:revision>12</cp:revision>
  <dcterms:created xsi:type="dcterms:W3CDTF">2018-09-09T09:14:01Z</dcterms:created>
  <dcterms:modified xsi:type="dcterms:W3CDTF">2019-03-12T11:09:00Z</dcterms:modified>
</cp:coreProperties>
</file>