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560D-69E9-41A3-853D-896D5038CDB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F2A3-987E-411D-B0DC-2A9E0159A11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1-0x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4-0x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5-0x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6-0x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7-0x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8-0x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</cp:revision>
  <dcterms:created xsi:type="dcterms:W3CDTF">2023-11-20T13:40:38Z</dcterms:created>
  <dcterms:modified xsi:type="dcterms:W3CDTF">2023-11-20T13:43:35Z</dcterms:modified>
</cp:coreProperties>
</file>