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2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9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83DA-2590-4E1E-8FF0-919063187E1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8442-494F-4BF3-8465-B8AB3154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X-56A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Wing Box Construction</a:t>
            </a:r>
          </a:p>
          <a:p>
            <a:pPr lvl="1"/>
            <a:r>
              <a:rPr lang="en-US" dirty="0" smtClean="0"/>
              <a:t>Upper and Lower Panels</a:t>
            </a:r>
          </a:p>
          <a:p>
            <a:pPr lvl="2"/>
            <a:r>
              <a:rPr lang="en-US" dirty="0" smtClean="0"/>
              <a:t>S-2 Fiberglass – typically  2-3 ply face sheets</a:t>
            </a:r>
          </a:p>
          <a:p>
            <a:pPr lvl="2"/>
            <a:r>
              <a:rPr lang="en-US" dirty="0" err="1" smtClean="0"/>
              <a:t>Rohcell</a:t>
            </a:r>
            <a:r>
              <a:rPr lang="en-US" dirty="0" smtClean="0"/>
              <a:t> foam core – typically 0.25” (some 0.375”)</a:t>
            </a:r>
          </a:p>
          <a:p>
            <a:pPr lvl="2"/>
            <a:r>
              <a:rPr lang="en-US" dirty="0" smtClean="0"/>
              <a:t>Leading edge is separate part, solid laminate</a:t>
            </a:r>
          </a:p>
          <a:p>
            <a:pPr lvl="1"/>
            <a:r>
              <a:rPr lang="en-US" dirty="0" smtClean="0"/>
              <a:t>Leading and Trailing Spars</a:t>
            </a:r>
          </a:p>
          <a:p>
            <a:pPr lvl="2"/>
            <a:r>
              <a:rPr lang="en-US" dirty="0" smtClean="0"/>
              <a:t>Flat web with caps</a:t>
            </a:r>
          </a:p>
          <a:p>
            <a:pPr lvl="2"/>
            <a:r>
              <a:rPr lang="en-US" dirty="0" smtClean="0"/>
              <a:t>Solid Laminate carbon fiber – [45,0,45]s</a:t>
            </a:r>
          </a:p>
          <a:p>
            <a:pPr lvl="1"/>
            <a:r>
              <a:rPr lang="en-US" dirty="0" smtClean="0"/>
              <a:t>Ribs</a:t>
            </a:r>
          </a:p>
          <a:p>
            <a:pPr lvl="2"/>
            <a:r>
              <a:rPr lang="en-US" dirty="0" smtClean="0"/>
              <a:t>Flat web with caps</a:t>
            </a:r>
          </a:p>
          <a:p>
            <a:pPr lvl="2"/>
            <a:r>
              <a:rPr lang="en-US" dirty="0" smtClean="0"/>
              <a:t>Carbon Fiber – typically 2-3 ply face sheets</a:t>
            </a:r>
          </a:p>
          <a:p>
            <a:pPr lvl="2"/>
            <a:r>
              <a:rPr lang="en-US" dirty="0" smtClean="0"/>
              <a:t>Mix of solid laminate and </a:t>
            </a:r>
            <a:r>
              <a:rPr lang="en-US" dirty="0" err="1" smtClean="0"/>
              <a:t>Rohcel</a:t>
            </a:r>
            <a:r>
              <a:rPr lang="en-US" dirty="0" smtClean="0"/>
              <a:t> foam core – typically 0.375”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1428" r="8232" b="37551"/>
          <a:stretch/>
        </p:blipFill>
        <p:spPr>
          <a:xfrm>
            <a:off x="4441372" y="340860"/>
            <a:ext cx="7141030" cy="13498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27886" y="2423886"/>
            <a:ext cx="2554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Wing Molds: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Upper Skin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Skin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Leading 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 Spar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 Spar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Ribs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Surfaces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mAEWing2</a:t>
            </a:r>
            <a:br>
              <a:rPr lang="en-US" dirty="0" smtClean="0"/>
            </a:br>
            <a:r>
              <a:rPr lang="en-US" dirty="0" smtClean="0"/>
              <a:t>Desired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Desire is to mimic a wing box structure with Ribs</a:t>
            </a:r>
          </a:p>
          <a:p>
            <a:pPr lvl="1"/>
            <a:r>
              <a:rPr lang="en-US" dirty="0" smtClean="0"/>
              <a:t>Reduce number of molds required for fabrication</a:t>
            </a:r>
          </a:p>
          <a:p>
            <a:pPr lvl="2"/>
            <a:r>
              <a:rPr lang="en-US" dirty="0" smtClean="0"/>
              <a:t>Use flat stock or a common custom ply layup for all parts</a:t>
            </a:r>
          </a:p>
          <a:p>
            <a:pPr lvl="2"/>
            <a:r>
              <a:rPr lang="en-US" dirty="0" smtClean="0"/>
              <a:t>1/8” Core in flat stock, could do custom in skins</a:t>
            </a:r>
          </a:p>
          <a:p>
            <a:pPr lvl="1"/>
            <a:r>
              <a:rPr lang="en-US" dirty="0" smtClean="0"/>
              <a:t>Simplify and Standardize where possible</a:t>
            </a:r>
          </a:p>
          <a:p>
            <a:pPr lvl="2"/>
            <a:endParaRPr lang="en-US" dirty="0" smtClean="0"/>
          </a:p>
          <a:p>
            <a:r>
              <a:rPr lang="en-US" dirty="0"/>
              <a:t>Very limited design space</a:t>
            </a:r>
          </a:p>
          <a:p>
            <a:pPr lvl="1"/>
            <a:r>
              <a:rPr lang="en-US" dirty="0"/>
              <a:t>Some flexibility in placement and sizing of spars</a:t>
            </a:r>
          </a:p>
          <a:p>
            <a:pPr lvl="1"/>
            <a:r>
              <a:rPr lang="en-US" dirty="0"/>
              <a:t>Rib placement and sizing</a:t>
            </a:r>
          </a:p>
          <a:p>
            <a:pPr lvl="1"/>
            <a:r>
              <a:rPr lang="en-US" dirty="0"/>
              <a:t>Limited material </a:t>
            </a:r>
            <a:r>
              <a:rPr lang="en-US" dirty="0" smtClean="0"/>
              <a:t>selection</a:t>
            </a:r>
          </a:p>
          <a:p>
            <a:pPr lvl="2"/>
            <a:endParaRPr lang="en-US" dirty="0"/>
          </a:p>
          <a:p>
            <a:r>
              <a:rPr lang="en-US" dirty="0" smtClean="0"/>
              <a:t>Froude Scaling as a Guide – 12ft (correcting to 0.125” core)</a:t>
            </a:r>
          </a:p>
          <a:p>
            <a:pPr lvl="1"/>
            <a:r>
              <a:rPr lang="en-US" dirty="0" smtClean="0"/>
              <a:t>Carbon (IM7) in X-56A</a:t>
            </a:r>
          </a:p>
          <a:p>
            <a:pPr lvl="2"/>
            <a:r>
              <a:rPr lang="en-US" dirty="0" smtClean="0"/>
              <a:t>E = 76 </a:t>
            </a:r>
            <a:r>
              <a:rPr lang="en-US" dirty="0" err="1" smtClean="0"/>
              <a:t>GPa</a:t>
            </a:r>
            <a:r>
              <a:rPr lang="en-US" dirty="0" smtClean="0"/>
              <a:t>, G = 3.8GPa   - scales to -     E = 21 </a:t>
            </a:r>
            <a:r>
              <a:rPr lang="en-US" dirty="0" err="1" smtClean="0"/>
              <a:t>GPa</a:t>
            </a:r>
            <a:r>
              <a:rPr lang="en-US" dirty="0" smtClean="0"/>
              <a:t>, G = 1.2 </a:t>
            </a:r>
            <a:r>
              <a:rPr lang="en-US" dirty="0" err="1" smtClean="0"/>
              <a:t>GPa</a:t>
            </a:r>
            <a:endParaRPr lang="en-US" dirty="0" smtClean="0"/>
          </a:p>
          <a:p>
            <a:pPr lvl="2"/>
            <a:r>
              <a:rPr lang="en-US" dirty="0" smtClean="0"/>
              <a:t>E-glass fiber is a decent match: E = 23 </a:t>
            </a:r>
            <a:r>
              <a:rPr lang="en-US" dirty="0" err="1" smtClean="0"/>
              <a:t>GPa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G = 3.5 </a:t>
            </a:r>
            <a:r>
              <a:rPr lang="en-US" dirty="0" err="1" smtClean="0">
                <a:solidFill>
                  <a:srgbClr val="FF0000"/>
                </a:solidFill>
              </a:rPr>
              <a:t>GPa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Fiberglass (S-2 Glass) in X-56A</a:t>
            </a:r>
          </a:p>
          <a:p>
            <a:pPr lvl="2"/>
            <a:r>
              <a:rPr lang="en-US" dirty="0" smtClean="0"/>
              <a:t>E = 28 </a:t>
            </a:r>
            <a:r>
              <a:rPr lang="en-US" dirty="0" err="1" smtClean="0"/>
              <a:t>GPa</a:t>
            </a:r>
            <a:r>
              <a:rPr lang="en-US" dirty="0" smtClean="0"/>
              <a:t>, G = 3.5 </a:t>
            </a:r>
            <a:r>
              <a:rPr lang="en-US" dirty="0" err="1" smtClean="0"/>
              <a:t>GPa</a:t>
            </a:r>
            <a:r>
              <a:rPr lang="en-US" dirty="0" smtClean="0"/>
              <a:t>   - scales to -   </a:t>
            </a:r>
            <a:r>
              <a:rPr lang="en-US" dirty="0" smtClean="0">
                <a:solidFill>
                  <a:srgbClr val="FF0000"/>
                </a:solidFill>
              </a:rPr>
              <a:t>E = 7.6 </a:t>
            </a:r>
            <a:r>
              <a:rPr lang="en-US" dirty="0" err="1" smtClean="0">
                <a:solidFill>
                  <a:srgbClr val="FF0000"/>
                </a:solidFill>
              </a:rPr>
              <a:t>GPa</a:t>
            </a:r>
            <a:r>
              <a:rPr lang="en-US" dirty="0" smtClean="0">
                <a:solidFill>
                  <a:srgbClr val="FF0000"/>
                </a:solidFill>
              </a:rPr>
              <a:t>, G = 1.1 </a:t>
            </a:r>
            <a:r>
              <a:rPr lang="en-US" dirty="0" err="1" smtClean="0">
                <a:solidFill>
                  <a:srgbClr val="FF0000"/>
                </a:solidFill>
              </a:rPr>
              <a:t>Gpa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Unobtainium</a:t>
            </a:r>
            <a:r>
              <a:rPr lang="en-US" dirty="0" smtClean="0">
                <a:solidFill>
                  <a:srgbClr val="FF0000"/>
                </a:solidFill>
              </a:rPr>
              <a:t>?? (Vacuum formed thermoplastic ?)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1428" r="8232" b="37551"/>
          <a:stretch/>
        </p:blipFill>
        <p:spPr>
          <a:xfrm>
            <a:off x="4441372" y="340860"/>
            <a:ext cx="7141030" cy="1349828"/>
          </a:xfrm>
          <a:prstGeom prst="rect">
            <a:avLst/>
          </a:prstGeom>
        </p:spPr>
      </p:pic>
      <p:pic>
        <p:nvPicPr>
          <p:cNvPr id="1026" name="Picture 2" descr="Fiberglass 2 Ply/Honeycom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8" t="38375" r="30995" b="22001"/>
          <a:stretch/>
        </p:blipFill>
        <p:spPr bwMode="auto">
          <a:xfrm>
            <a:off x="8544393" y="2023672"/>
            <a:ext cx="2608289" cy="15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325131" y="4294631"/>
            <a:ext cx="2527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Wing Molds: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 </a:t>
            </a:r>
            <a:r>
              <a:rPr lang="en-US" dirty="0" smtClean="0"/>
              <a:t>Skin (</a:t>
            </a:r>
            <a:r>
              <a:rPr lang="en-US" dirty="0" err="1" smtClean="0"/>
              <a:t>ambidex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dirty="0" smtClean="0"/>
              <a:t>Skin</a:t>
            </a:r>
            <a:r>
              <a:rPr lang="en-US" dirty="0"/>
              <a:t> (</a:t>
            </a:r>
            <a:r>
              <a:rPr lang="en-US" dirty="0" err="1"/>
              <a:t>ambidex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Leading Edge </a:t>
            </a:r>
            <a:r>
              <a:rPr lang="en-US" dirty="0" smtClean="0"/>
              <a:t>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mAEWing2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Alternative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Alternate Concept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flat stock or a common custom ply layup for all parts</a:t>
            </a:r>
          </a:p>
          <a:p>
            <a:pPr lvl="1"/>
            <a:r>
              <a:rPr lang="en-US" dirty="0" smtClean="0"/>
              <a:t>No Ribs</a:t>
            </a:r>
          </a:p>
          <a:p>
            <a:pPr lvl="1"/>
            <a:r>
              <a:rPr lang="en-US" dirty="0" smtClean="0"/>
              <a:t>No Molds – Layup over foam core with spars</a:t>
            </a:r>
          </a:p>
          <a:p>
            <a:pPr lvl="1"/>
            <a:r>
              <a:rPr lang="en-US" dirty="0" smtClean="0"/>
              <a:t>Requires the skins to carry the loads</a:t>
            </a:r>
          </a:p>
          <a:p>
            <a:pPr lvl="2"/>
            <a:r>
              <a:rPr lang="en-US" dirty="0" smtClean="0"/>
              <a:t>Still may not be feasible without </a:t>
            </a:r>
            <a:r>
              <a:rPr lang="en-US" dirty="0" err="1" smtClean="0"/>
              <a:t>unobtainium</a:t>
            </a:r>
            <a:endParaRPr lang="en-US" dirty="0" smtClean="0"/>
          </a:p>
          <a:p>
            <a:pPr lvl="3"/>
            <a:r>
              <a:rPr lang="en-US" dirty="0" err="1" smtClean="0"/>
              <a:t>Unobtainium</a:t>
            </a:r>
            <a:r>
              <a:rPr lang="en-US" dirty="0" smtClean="0"/>
              <a:t> is limited to fabric carried thermo-sets due to temperature and pressure constraints</a:t>
            </a:r>
          </a:p>
          <a:p>
            <a:endParaRPr lang="en-US" dirty="0"/>
          </a:p>
          <a:p>
            <a:r>
              <a:rPr lang="en-US" dirty="0" smtClean="0"/>
              <a:t>Very limited design space</a:t>
            </a:r>
          </a:p>
          <a:p>
            <a:pPr lvl="1"/>
            <a:r>
              <a:rPr lang="en-US" dirty="0" smtClean="0"/>
              <a:t>Some flexibility in placement and sizing of spars</a:t>
            </a:r>
          </a:p>
          <a:p>
            <a:pPr lvl="1"/>
            <a:r>
              <a:rPr lang="en-US" dirty="0" smtClean="0"/>
              <a:t>Material selection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0" t="38991" b="35039"/>
          <a:stretch/>
        </p:blipFill>
        <p:spPr>
          <a:xfrm>
            <a:off x="4716906" y="464591"/>
            <a:ext cx="7135319" cy="11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mAEWing2</a:t>
            </a:r>
            <a:br>
              <a:rPr lang="en-US" dirty="0"/>
            </a:br>
            <a:r>
              <a:rPr lang="en-US" dirty="0" smtClean="0"/>
              <a:t>Alternative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Concept</a:t>
            </a:r>
          </a:p>
          <a:p>
            <a:pPr lvl="1"/>
            <a:r>
              <a:rPr lang="en-US" dirty="0" smtClean="0"/>
              <a:t>Same as BFF and </a:t>
            </a:r>
            <a:r>
              <a:rPr lang="en-US" dirty="0" err="1" smtClean="0"/>
              <a:t>MiniMUTT</a:t>
            </a:r>
            <a:endParaRPr lang="en-US" dirty="0"/>
          </a:p>
          <a:p>
            <a:pPr lvl="1"/>
            <a:r>
              <a:rPr lang="en-US" dirty="0"/>
              <a:t>No Ribs</a:t>
            </a:r>
          </a:p>
          <a:p>
            <a:pPr lvl="1"/>
            <a:r>
              <a:rPr lang="en-US" dirty="0"/>
              <a:t>No Molds – Layup over foam core with </a:t>
            </a:r>
            <a:r>
              <a:rPr lang="en-US" dirty="0" smtClean="0"/>
              <a:t>spar</a:t>
            </a:r>
            <a:endParaRPr lang="en-US" dirty="0"/>
          </a:p>
          <a:p>
            <a:pPr lvl="1"/>
            <a:r>
              <a:rPr lang="en-US" dirty="0"/>
              <a:t>Requires the skins to carry the loads</a:t>
            </a:r>
          </a:p>
          <a:p>
            <a:endParaRPr lang="en-US" dirty="0" smtClean="0"/>
          </a:p>
          <a:p>
            <a:r>
              <a:rPr lang="en-US" dirty="0" smtClean="0"/>
              <a:t>Limited design space</a:t>
            </a:r>
          </a:p>
          <a:p>
            <a:pPr lvl="1"/>
            <a:r>
              <a:rPr lang="en-US" dirty="0" smtClean="0"/>
              <a:t>Spar placement, sizing, and materials vary the response significantly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t="39690" r="16927" b="39985"/>
          <a:stretch/>
        </p:blipFill>
        <p:spPr>
          <a:xfrm>
            <a:off x="5047388" y="475410"/>
            <a:ext cx="6629950" cy="11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1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374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X-56A</vt:lpstr>
      <vt:lpstr>mAEWing2 Desired</vt:lpstr>
      <vt:lpstr>mAEWing2 Alternative 1</vt:lpstr>
      <vt:lpstr>mAEWing2 Alternative 2</vt:lpstr>
    </vt:vector>
  </TitlesOfParts>
  <Company>UMN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Regan</dc:creator>
  <cp:lastModifiedBy>Chris Regan</cp:lastModifiedBy>
  <cp:revision>13</cp:revision>
  <dcterms:created xsi:type="dcterms:W3CDTF">2015-02-09T16:55:39Z</dcterms:created>
  <dcterms:modified xsi:type="dcterms:W3CDTF">2015-02-11T22:27:23Z</dcterms:modified>
</cp:coreProperties>
</file>