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1" r:id="rId1"/>
    <p:sldMasterId id="2147483723" r:id="rId2"/>
    <p:sldMasterId id="2147483739" r:id="rId3"/>
  </p:sldMasterIdLst>
  <p:notesMasterIdLst>
    <p:notesMasterId r:id="rId12"/>
  </p:notesMasterIdLst>
  <p:sldIdLst>
    <p:sldId id="333" r:id="rId4"/>
    <p:sldId id="1190" r:id="rId5"/>
    <p:sldId id="1191" r:id="rId6"/>
    <p:sldId id="1195" r:id="rId7"/>
    <p:sldId id="1196" r:id="rId8"/>
    <p:sldId id="1193" r:id="rId9"/>
    <p:sldId id="1194" r:id="rId10"/>
    <p:sldId id="419"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86"/>
    <a:srgbClr val="005B6B"/>
    <a:srgbClr val="2F0014"/>
    <a:srgbClr val="2B806F"/>
    <a:srgbClr val="51B9CD"/>
    <a:srgbClr val="007F91"/>
    <a:srgbClr val="006676"/>
    <a:srgbClr val="3DAC98"/>
    <a:srgbClr val="217869"/>
    <a:srgbClr val="2684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41" autoAdjust="0"/>
    <p:restoredTop sz="91224"/>
  </p:normalViewPr>
  <p:slideViewPr>
    <p:cSldViewPr snapToGrid="0" snapToObjects="1" showGuides="1">
      <p:cViewPr varScale="1">
        <p:scale>
          <a:sx n="112" d="100"/>
          <a:sy n="112" d="100"/>
        </p:scale>
        <p:origin x="1552" y="184"/>
      </p:cViewPr>
      <p:guideLst/>
    </p:cSldViewPr>
  </p:slideViewPr>
  <p:notesTextViewPr>
    <p:cViewPr>
      <p:scale>
        <a:sx n="1" d="1"/>
        <a:sy n="1" d="1"/>
      </p:scale>
      <p:origin x="0" y="0"/>
    </p:cViewPr>
  </p:notesTextViewPr>
  <p:sorterViewPr>
    <p:cViewPr>
      <p:scale>
        <a:sx n="65" d="100"/>
        <a:sy n="6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F68A-38FF-A84A-91F5-772D0662478D}" type="datetimeFigureOut">
              <a:rPr lang="de-DE" smtClean="0"/>
              <a:t>14.11.21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2CF2E-EC05-4F46-AAEC-A1DE4030A3DB}" type="slidenum">
              <a:rPr lang="de-DE" smtClean="0"/>
              <a:t>‹#›</a:t>
            </a:fld>
            <a:endParaRPr lang="de-DE"/>
          </a:p>
        </p:txBody>
      </p:sp>
    </p:spTree>
    <p:extLst>
      <p:ext uri="{BB962C8B-B14F-4D97-AF65-F5344CB8AC3E}">
        <p14:creationId xmlns:p14="http://schemas.microsoft.com/office/powerpoint/2010/main" val="959147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References:</a:t>
            </a:r>
          </a:p>
          <a:p>
            <a:pPr marL="171450" indent="-171450">
              <a:buFontTx/>
              <a:buChar char="-"/>
            </a:pPr>
            <a:r>
              <a:rPr lang="de-DE" dirty="0"/>
              <a:t>https://</a:t>
            </a:r>
            <a:r>
              <a:rPr lang="de-DE" dirty="0" err="1"/>
              <a:t>www.forbes.com</a:t>
            </a:r>
            <a:r>
              <a:rPr lang="de-DE" dirty="0"/>
              <a:t>/</a:t>
            </a:r>
            <a:r>
              <a:rPr lang="de-DE" dirty="0" err="1"/>
              <a:t>sites</a:t>
            </a:r>
            <a:r>
              <a:rPr lang="de-DE" dirty="0"/>
              <a:t>/</a:t>
            </a:r>
            <a:r>
              <a:rPr lang="de-DE" dirty="0" err="1"/>
              <a:t>bernardmarr</a:t>
            </a:r>
            <a:r>
              <a:rPr lang="de-DE" dirty="0"/>
              <a:t>/2016/11/01/20-mind-boggling-facts-every-business-leader-must-reflect-on-now/#27ec9e1820dc</a:t>
            </a:r>
          </a:p>
          <a:p>
            <a:endParaRPr lang="de-DE" dirty="0"/>
          </a:p>
        </p:txBody>
      </p:sp>
      <p:sp>
        <p:nvSpPr>
          <p:cNvPr id="4" name="Foliennummernplatzhalter 3"/>
          <p:cNvSpPr>
            <a:spLocks noGrp="1"/>
          </p:cNvSpPr>
          <p:nvPr>
            <p:ph type="sldNum" sz="quarter" idx="10"/>
          </p:nvPr>
        </p:nvSpPr>
        <p:spPr/>
        <p:txBody>
          <a:bodyPr/>
          <a:lstStyle/>
          <a:p>
            <a:fld id="{D092CF2E-EC05-4F46-AAEC-A1DE4030A3DB}" type="slidenum">
              <a:rPr lang="de-DE" smtClean="0"/>
              <a:t>2</a:t>
            </a:fld>
            <a:endParaRPr lang="de-DE"/>
          </a:p>
        </p:txBody>
      </p:sp>
    </p:spTree>
    <p:extLst>
      <p:ext uri="{BB962C8B-B14F-4D97-AF65-F5344CB8AC3E}">
        <p14:creationId xmlns:p14="http://schemas.microsoft.com/office/powerpoint/2010/main" val="9118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D092CF2E-EC05-4F46-AAEC-A1DE4030A3DB}" type="slidenum">
              <a:rPr lang="de-DE" smtClean="0"/>
              <a:t>4</a:t>
            </a:fld>
            <a:endParaRPr lang="de-DE"/>
          </a:p>
        </p:txBody>
      </p:sp>
    </p:spTree>
    <p:extLst>
      <p:ext uri="{BB962C8B-B14F-4D97-AF65-F5344CB8AC3E}">
        <p14:creationId xmlns:p14="http://schemas.microsoft.com/office/powerpoint/2010/main" val="323307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D092CF2E-EC05-4F46-AAEC-A1DE4030A3DB}" type="slidenum">
              <a:rPr lang="de-DE" smtClean="0"/>
              <a:t>5</a:t>
            </a:fld>
            <a:endParaRPr lang="de-DE"/>
          </a:p>
        </p:txBody>
      </p:sp>
    </p:spTree>
    <p:extLst>
      <p:ext uri="{BB962C8B-B14F-4D97-AF65-F5344CB8AC3E}">
        <p14:creationId xmlns:p14="http://schemas.microsoft.com/office/powerpoint/2010/main" val="1934641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r>
              <a:rPr lang="de-DE" dirty="0" err="1"/>
              <a:t>Predicitve</a:t>
            </a:r>
            <a:r>
              <a:rPr lang="de-DE" dirty="0"/>
              <a:t> Analytics von Eric Siegel</a:t>
            </a:r>
          </a:p>
        </p:txBody>
      </p:sp>
      <p:sp>
        <p:nvSpPr>
          <p:cNvPr id="4" name="Foliennummernplatzhalter 3"/>
          <p:cNvSpPr>
            <a:spLocks noGrp="1"/>
          </p:cNvSpPr>
          <p:nvPr>
            <p:ph type="sldNum" sz="quarter" idx="10"/>
          </p:nvPr>
        </p:nvSpPr>
        <p:spPr/>
        <p:txBody>
          <a:bodyPr/>
          <a:lstStyle/>
          <a:p>
            <a:fld id="{D092CF2E-EC05-4F46-AAEC-A1DE4030A3DB}" type="slidenum">
              <a:rPr lang="de-DE" smtClean="0"/>
              <a:t>6</a:t>
            </a:fld>
            <a:endParaRPr lang="de-DE"/>
          </a:p>
        </p:txBody>
      </p:sp>
    </p:spTree>
    <p:extLst>
      <p:ext uri="{BB962C8B-B14F-4D97-AF65-F5344CB8AC3E}">
        <p14:creationId xmlns:p14="http://schemas.microsoft.com/office/powerpoint/2010/main" val="91487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r>
              <a:rPr lang="de-DE" dirty="0" err="1"/>
              <a:t>Predicitve</a:t>
            </a:r>
            <a:r>
              <a:rPr lang="de-DE" dirty="0"/>
              <a:t> Analytics von Eric Siegel</a:t>
            </a:r>
          </a:p>
        </p:txBody>
      </p:sp>
      <p:sp>
        <p:nvSpPr>
          <p:cNvPr id="4" name="Foliennummernplatzhalter 3"/>
          <p:cNvSpPr>
            <a:spLocks noGrp="1"/>
          </p:cNvSpPr>
          <p:nvPr>
            <p:ph type="sldNum" sz="quarter" idx="10"/>
          </p:nvPr>
        </p:nvSpPr>
        <p:spPr/>
        <p:txBody>
          <a:bodyPr/>
          <a:lstStyle/>
          <a:p>
            <a:fld id="{D092CF2E-EC05-4F46-AAEC-A1DE4030A3DB}" type="slidenum">
              <a:rPr lang="de-DE" smtClean="0"/>
              <a:t>7</a:t>
            </a:fld>
            <a:endParaRPr lang="de-DE"/>
          </a:p>
        </p:txBody>
      </p:sp>
    </p:spTree>
    <p:extLst>
      <p:ext uri="{BB962C8B-B14F-4D97-AF65-F5344CB8AC3E}">
        <p14:creationId xmlns:p14="http://schemas.microsoft.com/office/powerpoint/2010/main" val="3493659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92CF2E-EC05-4F46-AAEC-A1DE4030A3DB}" type="slidenum">
              <a:rPr lang="de-DE" smtClean="0"/>
              <a:t>8</a:t>
            </a:fld>
            <a:endParaRPr lang="de-DE"/>
          </a:p>
        </p:txBody>
      </p:sp>
    </p:spTree>
    <p:extLst>
      <p:ext uri="{BB962C8B-B14F-4D97-AF65-F5344CB8AC3E}">
        <p14:creationId xmlns:p14="http://schemas.microsoft.com/office/powerpoint/2010/main" val="3159491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xxeta.com/de/startseit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xxeta.com/de/startseite/"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xx1 – title">
    <p:spTree>
      <p:nvGrpSpPr>
        <p:cNvPr id="1" name=""/>
        <p:cNvGrpSpPr/>
        <p:nvPr/>
      </p:nvGrpSpPr>
      <p:grpSpPr>
        <a:xfrm>
          <a:off x="0" y="0"/>
          <a:ext cx="0" cy="0"/>
          <a:chOff x="0" y="0"/>
          <a:chExt cx="0" cy="0"/>
        </a:xfrm>
      </p:grpSpPr>
      <p:sp>
        <p:nvSpPr>
          <p:cNvPr id="8" name="Titel 1"/>
          <p:cNvSpPr>
            <a:spLocks noGrp="1"/>
          </p:cNvSpPr>
          <p:nvPr>
            <p:ph type="ctrTitle" hasCustomPrompt="1"/>
          </p:nvPr>
        </p:nvSpPr>
        <p:spPr>
          <a:xfrm>
            <a:off x="720001" y="648878"/>
            <a:ext cx="7636600" cy="1030836"/>
          </a:xfrm>
          <a:prstGeom prst="rect">
            <a:avLst/>
          </a:prstGeom>
        </p:spPr>
        <p:txBody>
          <a:bodyPr anchor="t">
            <a:noAutofit/>
          </a:bodyPr>
          <a:lstStyle>
            <a:lvl1pPr algn="l">
              <a:lnSpc>
                <a:spcPct val="110000"/>
              </a:lnSpc>
              <a:buClr>
                <a:srgbClr val="AB9E62"/>
              </a:buClr>
              <a:defRPr sz="3000">
                <a:solidFill>
                  <a:srgbClr val="AB9E62"/>
                </a:solidFill>
              </a:defRPr>
            </a:lvl1pPr>
          </a:lstStyle>
          <a:p>
            <a:r>
              <a:rPr lang="de-DE" dirty="0"/>
              <a:t>Mastertitelformat bearbeiten</a:t>
            </a:r>
            <a:br>
              <a:rPr lang="de-DE" dirty="0"/>
            </a:br>
            <a:r>
              <a:rPr lang="de-DE" dirty="0"/>
              <a:t>zweizeilig</a:t>
            </a:r>
          </a:p>
        </p:txBody>
      </p:sp>
      <p:sp>
        <p:nvSpPr>
          <p:cNvPr id="9" name="Bildplatzhalter 24"/>
          <p:cNvSpPr>
            <a:spLocks noGrp="1"/>
          </p:cNvSpPr>
          <p:nvPr>
            <p:ph type="pic" sz="quarter" idx="20" hasCustomPrompt="1"/>
          </p:nvPr>
        </p:nvSpPr>
        <p:spPr>
          <a:xfrm>
            <a:off x="719999" y="4231054"/>
            <a:ext cx="792000" cy="468000"/>
          </a:xfrm>
          <a:prstGeom prst="rect">
            <a:avLst/>
          </a:prstGeom>
        </p:spPr>
        <p:txBody>
          <a:bodyPr>
            <a:normAutofit/>
          </a:bodyPr>
          <a:lstStyle>
            <a:lvl1pPr marL="0" indent="0" algn="l">
              <a:buFont typeface="Arial" pitchFamily="34" charset="0"/>
              <a:buNone/>
              <a:defRPr sz="1200"/>
            </a:lvl1pPr>
          </a:lstStyle>
          <a:p>
            <a:r>
              <a:rPr lang="de-DE"/>
              <a:t>Partner Logo</a:t>
            </a:r>
          </a:p>
        </p:txBody>
      </p:sp>
      <p:sp>
        <p:nvSpPr>
          <p:cNvPr id="10" name="Untertitel 2"/>
          <p:cNvSpPr>
            <a:spLocks noGrp="1"/>
          </p:cNvSpPr>
          <p:nvPr>
            <p:ph type="subTitle" idx="1"/>
          </p:nvPr>
        </p:nvSpPr>
        <p:spPr>
          <a:xfrm>
            <a:off x="720002" y="1692970"/>
            <a:ext cx="7636601" cy="984323"/>
          </a:xfrm>
          <a:prstGeom prst="rect">
            <a:avLst/>
          </a:prstGeom>
        </p:spPr>
        <p:txBody>
          <a:bodyPr anchor="t">
            <a:normAutofit/>
          </a:bodyPr>
          <a:lstStyle>
            <a:lvl1pPr marL="0" indent="0" algn="l">
              <a:lnSpc>
                <a:spcPct val="110000"/>
              </a:lnSpc>
              <a:spcAft>
                <a:spcPts val="0"/>
              </a:spcAft>
              <a:buNone/>
              <a:defRPr sz="20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de-DE"/>
              <a:t>Formatvorlage des Untertitelmasters durch Klicken bearbeiten</a:t>
            </a:r>
            <a:endParaRPr lang="de-DE" dirty="0"/>
          </a:p>
        </p:txBody>
      </p:sp>
      <p:sp>
        <p:nvSpPr>
          <p:cNvPr id="11" name="Textplatzhalter 28"/>
          <p:cNvSpPr>
            <a:spLocks noGrp="1"/>
          </p:cNvSpPr>
          <p:nvPr>
            <p:ph type="body" sz="quarter" idx="16" hasCustomPrompt="1"/>
          </p:nvPr>
        </p:nvSpPr>
        <p:spPr>
          <a:xfrm>
            <a:off x="720002" y="3084574"/>
            <a:ext cx="5376001" cy="344426"/>
          </a:xfrm>
          <a:prstGeom prst="rect">
            <a:avLst/>
          </a:prstGeom>
        </p:spPr>
        <p:txBody>
          <a:bodyPr vert="horz" lIns="0" tIns="0" rIns="0" bIns="0" anchor="t">
            <a:noAutofit/>
          </a:bodyPr>
          <a:lstStyle>
            <a:lvl1pPr marL="0" indent="0">
              <a:spcBef>
                <a:spcPts val="0"/>
              </a:spcBef>
              <a:buNone/>
              <a:defRPr sz="1400" baseline="0">
                <a:solidFill>
                  <a:schemeClr val="tx1"/>
                </a:solidFill>
              </a:defRPr>
            </a:lvl1pPr>
          </a:lstStyle>
          <a:p>
            <a:pPr lvl="0"/>
            <a:r>
              <a:rPr lang="de-DE" dirty="0"/>
              <a:t>Name Referent</a:t>
            </a:r>
          </a:p>
        </p:txBody>
      </p:sp>
      <p:sp>
        <p:nvSpPr>
          <p:cNvPr id="3" name="Textplatzhalter 2"/>
          <p:cNvSpPr>
            <a:spLocks noGrp="1"/>
          </p:cNvSpPr>
          <p:nvPr>
            <p:ph type="body" sz="quarter" idx="21" hasCustomPrompt="1"/>
          </p:nvPr>
        </p:nvSpPr>
        <p:spPr>
          <a:xfrm>
            <a:off x="720725" y="3429001"/>
            <a:ext cx="5375275" cy="368806"/>
          </a:xfrm>
        </p:spPr>
        <p:txBody>
          <a:bodyPr anchor="t"/>
          <a:lstStyle>
            <a:lvl1pPr marL="0" indent="0">
              <a:buNone/>
              <a:defRPr sz="1400">
                <a:solidFill>
                  <a:schemeClr val="bg2"/>
                </a:solidFill>
              </a:defRPr>
            </a:lvl1pPr>
          </a:lstStyle>
          <a:p>
            <a:pPr lvl="0"/>
            <a:r>
              <a:rPr lang="de-DE" dirty="0"/>
              <a:t>Ort / Datum</a:t>
            </a:r>
          </a:p>
        </p:txBody>
      </p:sp>
      <p:pic>
        <p:nvPicPr>
          <p:cNvPr id="14" name="Bild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99931" y="735902"/>
            <a:ext cx="2140639" cy="474490"/>
          </a:xfrm>
          <a:prstGeom prst="rect">
            <a:avLst/>
          </a:prstGeom>
        </p:spPr>
      </p:pic>
      <p:pic>
        <p:nvPicPr>
          <p:cNvPr id="15" name="Bild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299931" y="735902"/>
            <a:ext cx="2140639" cy="474490"/>
          </a:xfrm>
          <a:prstGeom prst="rect">
            <a:avLst/>
          </a:prstGeom>
        </p:spPr>
      </p:pic>
      <p:pic>
        <p:nvPicPr>
          <p:cNvPr id="18" name="Grafik 17">
            <a:extLst>
              <a:ext uri="{FF2B5EF4-FFF2-40B4-BE49-F238E27FC236}">
                <a16:creationId xmlns:a16="http://schemas.microsoft.com/office/drawing/2014/main" id="{32B6BDC8-E449-44D7-9B83-4DF2A427BF92}"/>
              </a:ext>
            </a:extLst>
          </p:cNvPr>
          <p:cNvPicPr>
            <a:picLocks noChangeAspect="1"/>
          </p:cNvPicPr>
          <p:nvPr userDrawn="1"/>
        </p:nvPicPr>
        <p:blipFill>
          <a:blip r:embed="rId3"/>
          <a:stretch>
            <a:fillRect/>
          </a:stretch>
        </p:blipFill>
        <p:spPr>
          <a:xfrm>
            <a:off x="0" y="2726475"/>
            <a:ext cx="12192000" cy="4124325"/>
          </a:xfrm>
          <a:prstGeom prst="rect">
            <a:avLst/>
          </a:prstGeom>
        </p:spPr>
      </p:pic>
    </p:spTree>
    <p:extLst>
      <p:ext uri="{BB962C8B-B14F-4D97-AF65-F5344CB8AC3E}">
        <p14:creationId xmlns:p14="http://schemas.microsoft.com/office/powerpoint/2010/main" val="10630793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xx1 – content half">
    <p:spTree>
      <p:nvGrpSpPr>
        <p:cNvPr id="1" name=""/>
        <p:cNvGrpSpPr/>
        <p:nvPr/>
      </p:nvGrpSpPr>
      <p:grpSpPr>
        <a:xfrm>
          <a:off x="0" y="0"/>
          <a:ext cx="0" cy="0"/>
          <a:chOff x="0" y="0"/>
          <a:chExt cx="0" cy="0"/>
        </a:xfrm>
      </p:grpSpPr>
      <p:sp>
        <p:nvSpPr>
          <p:cNvPr id="2" name="Titel 1"/>
          <p:cNvSpPr>
            <a:spLocks noGrp="1"/>
          </p:cNvSpPr>
          <p:nvPr>
            <p:ph type="title"/>
          </p:nvPr>
        </p:nvSpPr>
        <p:spPr>
          <a:xfrm>
            <a:off x="382954" y="368304"/>
            <a:ext cx="5713049" cy="378565"/>
          </a:xfrm>
        </p:spPr>
        <p:txBody>
          <a:bodyPr/>
          <a:lstStyle/>
          <a:p>
            <a:r>
              <a:rPr lang="de-DE"/>
              <a:t>Titelmasterformat durch Klicken bearbeiten</a:t>
            </a:r>
            <a:endParaRPr lang="de-DE" dirty="0"/>
          </a:p>
        </p:txBody>
      </p:sp>
      <p:sp>
        <p:nvSpPr>
          <p:cNvPr id="3" name="Inhaltsplatzhalter 2"/>
          <p:cNvSpPr>
            <a:spLocks noGrp="1"/>
          </p:cNvSpPr>
          <p:nvPr>
            <p:ph idx="1"/>
          </p:nvPr>
        </p:nvSpPr>
        <p:spPr>
          <a:xfrm>
            <a:off x="371478" y="1656000"/>
            <a:ext cx="5545137" cy="4509850"/>
          </a:xfrm>
        </p:spPr>
        <p:txBody>
          <a:bodyPr/>
          <a:lstStyle>
            <a:lvl1pPr marL="215989">
              <a:defRPr/>
            </a:lvl1pPr>
            <a:lvl2pPr>
              <a:defRPr sz="1600"/>
            </a:lvl2pPr>
            <a:lvl3pPr>
              <a:defRPr sz="1600"/>
            </a:lvl3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9"/>
          <p:cNvSpPr>
            <a:spLocks noGrp="1"/>
          </p:cNvSpPr>
          <p:nvPr>
            <p:ph type="body" sz="quarter" idx="13" hasCustomPrompt="1"/>
          </p:nvPr>
        </p:nvSpPr>
        <p:spPr>
          <a:xfrm>
            <a:off x="371478" y="736138"/>
            <a:ext cx="5724524" cy="452061"/>
          </a:xfrm>
        </p:spPr>
        <p:txBody>
          <a:bodyPr/>
          <a:lstStyle>
            <a:lvl1pPr marL="0" indent="0">
              <a:buFontTx/>
              <a:buNone/>
              <a:defRPr>
                <a:solidFill>
                  <a:schemeClr val="bg2"/>
                </a:solidFill>
              </a:defRPr>
            </a:lvl1pPr>
          </a:lstStyle>
          <a:p>
            <a:pPr lvl="0"/>
            <a:r>
              <a:rPr lang="de-DE" dirty="0"/>
              <a:t>Untertitel</a:t>
            </a:r>
          </a:p>
        </p:txBody>
      </p:sp>
      <p:sp>
        <p:nvSpPr>
          <p:cNvPr id="6" name="Rechteck 5"/>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1" name="Bild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20590" y="6359495"/>
            <a:ext cx="699937" cy="260417"/>
          </a:xfrm>
          <a:prstGeom prst="rect">
            <a:avLst/>
          </a:prstGeom>
        </p:spPr>
      </p:pic>
      <p:sp>
        <p:nvSpPr>
          <p:cNvPr id="7" name="Rechteck 6"/>
          <p:cNvSpPr/>
          <p:nvPr userDrawn="1"/>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Bild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55805" y="6359596"/>
            <a:ext cx="666751" cy="257175"/>
          </a:xfrm>
          <a:prstGeom prst="rect">
            <a:avLst/>
          </a:prstGeom>
        </p:spPr>
      </p:pic>
    </p:spTree>
    <p:extLst>
      <p:ext uri="{BB962C8B-B14F-4D97-AF65-F5344CB8AC3E}">
        <p14:creationId xmlns:p14="http://schemas.microsoft.com/office/powerpoint/2010/main" val="308794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xx – outro">
    <p:spTree>
      <p:nvGrpSpPr>
        <p:cNvPr id="1" name=""/>
        <p:cNvGrpSpPr/>
        <p:nvPr/>
      </p:nvGrpSpPr>
      <p:grpSpPr>
        <a:xfrm>
          <a:off x="0" y="0"/>
          <a:ext cx="0" cy="0"/>
          <a:chOff x="0" y="0"/>
          <a:chExt cx="0" cy="0"/>
        </a:xfrm>
      </p:grpSpPr>
      <p:sp>
        <p:nvSpPr>
          <p:cNvPr id="15" name="Textfeld 14">
            <a:hlinkClick r:id="rId2"/>
          </p:cNvPr>
          <p:cNvSpPr txBox="1"/>
          <p:nvPr/>
        </p:nvSpPr>
        <p:spPr>
          <a:xfrm>
            <a:off x="371538" y="6358897"/>
            <a:ext cx="1514069" cy="261610"/>
          </a:xfrm>
          <a:prstGeom prst="rect">
            <a:avLst/>
          </a:prstGeom>
          <a:noFill/>
        </p:spPr>
        <p:txBody>
          <a:bodyPr vert="horz" wrap="none" lIns="0" tIns="0" rIns="0" bIns="45720" rtlCol="0" anchor="t" anchorCtr="0">
            <a:spAutoFit/>
          </a:bodyPr>
          <a:lstStyle/>
          <a:p>
            <a:pPr marL="0" marR="0" indent="0" algn="r" defTabSz="914354" rtl="0" eaLnBrk="1" fontAlgn="auto" latinLnBrk="0" hangingPunct="1">
              <a:lnSpc>
                <a:spcPct val="100000"/>
              </a:lnSpc>
              <a:spcBef>
                <a:spcPts val="0"/>
              </a:spcBef>
              <a:spcAft>
                <a:spcPts val="0"/>
              </a:spcAft>
              <a:buClrTx/>
              <a:buSzTx/>
              <a:buFontTx/>
              <a:buNone/>
              <a:tabLst/>
              <a:defRPr/>
            </a:pPr>
            <a:r>
              <a:rPr lang="de-DE" sz="1400">
                <a:solidFill>
                  <a:schemeClr val="bg2"/>
                </a:solidFill>
              </a:rPr>
              <a:t>www.EXXETA.com</a:t>
            </a:r>
          </a:p>
        </p:txBody>
      </p:sp>
      <p:sp>
        <p:nvSpPr>
          <p:cNvPr id="3" name="Textfeld 2"/>
          <p:cNvSpPr txBox="1"/>
          <p:nvPr/>
        </p:nvSpPr>
        <p:spPr>
          <a:xfrm>
            <a:off x="6096002" y="3920867"/>
            <a:ext cx="5991225" cy="507831"/>
          </a:xfrm>
          <a:prstGeom prst="rect">
            <a:avLst/>
          </a:prstGeom>
          <a:noFill/>
        </p:spPr>
        <p:txBody>
          <a:bodyPr vert="horz" wrap="square" lIns="0" tIns="0" rIns="91440" bIns="45720" rtlCol="0" anchor="t" anchorCtr="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de-DE" sz="3000" b="1" spc="100" baseline="0" dirty="0">
                <a:solidFill>
                  <a:schemeClr val="tx2"/>
                </a:solidFill>
              </a:rPr>
              <a:t>WIR VERBINDEN WELTEN</a:t>
            </a:r>
          </a:p>
        </p:txBody>
      </p:sp>
      <p:sp>
        <p:nvSpPr>
          <p:cNvPr id="7" name="Textfeld 6">
            <a:hlinkClick r:id="rId2"/>
          </p:cNvPr>
          <p:cNvSpPr txBox="1"/>
          <p:nvPr/>
        </p:nvSpPr>
        <p:spPr>
          <a:xfrm>
            <a:off x="371538" y="6358897"/>
            <a:ext cx="1514069" cy="261610"/>
          </a:xfrm>
          <a:prstGeom prst="rect">
            <a:avLst/>
          </a:prstGeom>
          <a:noFill/>
        </p:spPr>
        <p:txBody>
          <a:bodyPr vert="horz" wrap="none" lIns="0" tIns="0" rIns="0" bIns="45720" rtlCol="0" anchor="t" anchorCtr="0">
            <a:spAutoFit/>
          </a:bodyPr>
          <a:lstStyle/>
          <a:p>
            <a:pPr marL="0" marR="0" indent="0" algn="r" defTabSz="914354" rtl="0" eaLnBrk="1" fontAlgn="auto" latinLnBrk="0" hangingPunct="1">
              <a:lnSpc>
                <a:spcPct val="100000"/>
              </a:lnSpc>
              <a:spcBef>
                <a:spcPts val="0"/>
              </a:spcBef>
              <a:spcAft>
                <a:spcPts val="0"/>
              </a:spcAft>
              <a:buClrTx/>
              <a:buSzTx/>
              <a:buFontTx/>
              <a:buNone/>
              <a:tabLst/>
              <a:defRPr/>
            </a:pPr>
            <a:r>
              <a:rPr lang="de-DE" sz="1400">
                <a:solidFill>
                  <a:schemeClr val="bg2"/>
                </a:solidFill>
              </a:rPr>
              <a:t>www.EXXETA.com</a:t>
            </a:r>
          </a:p>
        </p:txBody>
      </p:sp>
      <p:sp>
        <p:nvSpPr>
          <p:cNvPr id="8" name="Textfeld 7"/>
          <p:cNvSpPr txBox="1"/>
          <p:nvPr/>
        </p:nvSpPr>
        <p:spPr>
          <a:xfrm>
            <a:off x="6096002" y="3920867"/>
            <a:ext cx="5991225" cy="507831"/>
          </a:xfrm>
          <a:prstGeom prst="rect">
            <a:avLst/>
          </a:prstGeom>
          <a:noFill/>
        </p:spPr>
        <p:txBody>
          <a:bodyPr vert="horz" wrap="square" lIns="0" tIns="0" rIns="91440" bIns="45720" rtlCol="0" anchor="t" anchorCtr="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de-DE" sz="3000" b="1" spc="100" baseline="0" dirty="0">
                <a:solidFill>
                  <a:schemeClr val="tx2"/>
                </a:solidFill>
              </a:rPr>
              <a:t>WIR VERBINDEN WELTEN</a:t>
            </a:r>
          </a:p>
        </p:txBody>
      </p:sp>
      <p:sp>
        <p:nvSpPr>
          <p:cNvPr id="10" name="Textfeld 9">
            <a:hlinkClick r:id="rId2"/>
          </p:cNvPr>
          <p:cNvSpPr txBox="1"/>
          <p:nvPr userDrawn="1"/>
        </p:nvSpPr>
        <p:spPr>
          <a:xfrm>
            <a:off x="371538" y="6358897"/>
            <a:ext cx="1514069" cy="261610"/>
          </a:xfrm>
          <a:prstGeom prst="rect">
            <a:avLst/>
          </a:prstGeom>
          <a:noFill/>
        </p:spPr>
        <p:txBody>
          <a:bodyPr vert="horz" wrap="none" lIns="0" tIns="0" rIns="0" bIns="45720" rtlCol="0" anchor="t" anchorCtr="0">
            <a:spAutoFit/>
          </a:bodyPr>
          <a:lstStyle/>
          <a:p>
            <a:pPr marL="0" marR="0" indent="0" algn="r" defTabSz="914354" rtl="0" eaLnBrk="1" fontAlgn="auto" latinLnBrk="0" hangingPunct="1">
              <a:lnSpc>
                <a:spcPct val="100000"/>
              </a:lnSpc>
              <a:spcBef>
                <a:spcPts val="0"/>
              </a:spcBef>
              <a:spcAft>
                <a:spcPts val="0"/>
              </a:spcAft>
              <a:buClrTx/>
              <a:buSzTx/>
              <a:buFontTx/>
              <a:buNone/>
              <a:tabLst/>
              <a:defRPr/>
            </a:pPr>
            <a:r>
              <a:rPr lang="de-DE" sz="1400">
                <a:solidFill>
                  <a:schemeClr val="bg2"/>
                </a:solidFill>
              </a:rPr>
              <a:t>www.EXXETA.com</a:t>
            </a:r>
          </a:p>
        </p:txBody>
      </p:sp>
      <p:sp>
        <p:nvSpPr>
          <p:cNvPr id="11" name="Textfeld 10"/>
          <p:cNvSpPr txBox="1"/>
          <p:nvPr userDrawn="1"/>
        </p:nvSpPr>
        <p:spPr>
          <a:xfrm>
            <a:off x="6096002" y="3920867"/>
            <a:ext cx="5991225" cy="507831"/>
          </a:xfrm>
          <a:prstGeom prst="rect">
            <a:avLst/>
          </a:prstGeom>
          <a:noFill/>
        </p:spPr>
        <p:txBody>
          <a:bodyPr vert="horz" wrap="square" lIns="0" tIns="0" rIns="91440" bIns="45720" rtlCol="0" anchor="t" anchorCtr="0">
            <a:spAutoFit/>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de-DE" sz="3000" b="1" spc="100" baseline="0" dirty="0">
                <a:solidFill>
                  <a:schemeClr val="tx2"/>
                </a:solidFill>
              </a:rPr>
              <a:t>WIR VERBINDEN WELTEN</a:t>
            </a:r>
          </a:p>
        </p:txBody>
      </p:sp>
      <p:pic>
        <p:nvPicPr>
          <p:cNvPr id="12" name="Grafik 11">
            <a:extLst>
              <a:ext uri="{FF2B5EF4-FFF2-40B4-BE49-F238E27FC236}">
                <a16:creationId xmlns:a16="http://schemas.microsoft.com/office/drawing/2014/main" id="{946C0987-7C85-4851-B53C-C959B71D81B4}"/>
              </a:ext>
            </a:extLst>
          </p:cNvPr>
          <p:cNvPicPr>
            <a:picLocks noChangeAspect="1"/>
          </p:cNvPicPr>
          <p:nvPr userDrawn="1"/>
        </p:nvPicPr>
        <p:blipFill>
          <a:blip r:embed="rId3"/>
          <a:stretch>
            <a:fillRect/>
          </a:stretch>
        </p:blipFill>
        <p:spPr>
          <a:xfrm rot="10800000">
            <a:off x="0" y="0"/>
            <a:ext cx="12192000" cy="4124325"/>
          </a:xfrm>
          <a:prstGeom prst="rect">
            <a:avLst/>
          </a:prstGeom>
        </p:spPr>
      </p:pic>
    </p:spTree>
    <p:extLst>
      <p:ext uri="{BB962C8B-B14F-4D97-AF65-F5344CB8AC3E}">
        <p14:creationId xmlns:p14="http://schemas.microsoft.com/office/powerpoint/2010/main" val="71936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headline/ Aufzählung mit Netz DIN OT">
    <p:spTree>
      <p:nvGrpSpPr>
        <p:cNvPr id="1" name=""/>
        <p:cNvGrpSpPr/>
        <p:nvPr/>
      </p:nvGrpSpPr>
      <p:grpSpPr>
        <a:xfrm>
          <a:off x="0" y="0"/>
          <a:ext cx="0" cy="0"/>
          <a:chOff x="0" y="0"/>
          <a:chExt cx="0" cy="0"/>
        </a:xfrm>
      </p:grpSpPr>
      <p:sp>
        <p:nvSpPr>
          <p:cNvPr id="24" name="Rechteck 23">
            <a:extLst>
              <a:ext uri="{FF2B5EF4-FFF2-40B4-BE49-F238E27FC236}">
                <a16:creationId xmlns:a16="http://schemas.microsoft.com/office/drawing/2014/main" id="{0BF6AD6E-CBDA-4F5C-BD1F-B5B8284B63C0}"/>
              </a:ext>
            </a:extLst>
          </p:cNvPr>
          <p:cNvSpPr/>
          <p:nvPr userDrawn="1"/>
        </p:nvSpPr>
        <p:spPr>
          <a:xfrm>
            <a:off x="0" y="-4471"/>
            <a:ext cx="12192000" cy="6866942"/>
          </a:xfrm>
          <a:prstGeom prst="rect">
            <a:avLst/>
          </a:prstGeom>
          <a:gradFill flip="none" rotWithShape="1">
            <a:gsLst>
              <a:gs pos="0">
                <a:schemeClr val="accent1">
                  <a:lumMod val="60000"/>
                  <a:lumOff val="40000"/>
                </a:schemeClr>
              </a:gs>
              <a:gs pos="89000">
                <a:schemeClr val="bg2">
                  <a:lumMod val="50000"/>
                  <a:alpha val="83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a:solidFill>
                <a:schemeClr val="bg1"/>
              </a:solidFill>
              <a:latin typeface="+mj-lt"/>
              <a:ea typeface="DIN OT" charset="0"/>
              <a:cs typeface="DIN OT" charset="0"/>
            </a:endParaRPr>
          </a:p>
        </p:txBody>
      </p:sp>
      <p:sp>
        <p:nvSpPr>
          <p:cNvPr id="16" name="Rechteck 15">
            <a:extLst>
              <a:ext uri="{FF2B5EF4-FFF2-40B4-BE49-F238E27FC236}">
                <a16:creationId xmlns:a16="http://schemas.microsoft.com/office/drawing/2014/main" id="{F1AC85DA-48E6-420A-9DB9-E896EAC16636}"/>
              </a:ext>
            </a:extLst>
          </p:cNvPr>
          <p:cNvSpPr/>
          <p:nvPr userDrawn="1"/>
        </p:nvSpPr>
        <p:spPr>
          <a:xfrm>
            <a:off x="11475" y="0"/>
            <a:ext cx="12192000" cy="6866942"/>
          </a:xfrm>
          <a:prstGeom prst="rect">
            <a:avLst/>
          </a:prstGeom>
          <a:gradFill flip="none" rotWithShape="1">
            <a:gsLst>
              <a:gs pos="0">
                <a:schemeClr val="accent1">
                  <a:lumMod val="60000"/>
                  <a:lumOff val="40000"/>
                </a:schemeClr>
              </a:gs>
              <a:gs pos="89000">
                <a:schemeClr val="bg2">
                  <a:lumMod val="50000"/>
                  <a:alpha val="83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a:solidFill>
                <a:schemeClr val="bg1"/>
              </a:solidFill>
              <a:latin typeface="+mj-lt"/>
              <a:ea typeface="DIN OT" charset="0"/>
              <a:cs typeface="DIN OT" charset="0"/>
            </a:endParaRPr>
          </a:p>
        </p:txBody>
      </p:sp>
      <p:pic>
        <p:nvPicPr>
          <p:cNvPr id="8" name="Bild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20588" y="6359491"/>
            <a:ext cx="699937" cy="260417"/>
          </a:xfrm>
          <a:prstGeom prst="rect">
            <a:avLst/>
          </a:prstGeom>
        </p:spPr>
      </p:pic>
      <p:sp>
        <p:nvSpPr>
          <p:cNvPr id="12" name="Rechteck 11">
            <a:extLst>
              <a:ext uri="{FF2B5EF4-FFF2-40B4-BE49-F238E27FC236}">
                <a16:creationId xmlns:a16="http://schemas.microsoft.com/office/drawing/2014/main" id="{F1AC85DA-48E6-420A-9DB9-E896EAC16636}"/>
              </a:ext>
            </a:extLst>
          </p:cNvPr>
          <p:cNvSpPr/>
          <p:nvPr userDrawn="1"/>
        </p:nvSpPr>
        <p:spPr>
          <a:xfrm>
            <a:off x="0" y="-4471"/>
            <a:ext cx="12192000" cy="6866942"/>
          </a:xfrm>
          <a:prstGeom prst="rect">
            <a:avLst/>
          </a:prstGeom>
          <a:gradFill flip="none" rotWithShape="1">
            <a:gsLst>
              <a:gs pos="0">
                <a:schemeClr val="accent1">
                  <a:lumMod val="60000"/>
                  <a:lumOff val="40000"/>
                </a:schemeClr>
              </a:gs>
              <a:gs pos="89000">
                <a:schemeClr val="bg2">
                  <a:lumMod val="50000"/>
                  <a:alpha val="83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a:solidFill>
                <a:schemeClr val="bg1"/>
              </a:solidFill>
              <a:latin typeface="+mj-lt"/>
              <a:ea typeface="DIN OT" charset="0"/>
              <a:cs typeface="DIN OT" charset="0"/>
            </a:endParaRPr>
          </a:p>
        </p:txBody>
      </p:sp>
      <p:pic>
        <p:nvPicPr>
          <p:cNvPr id="13" name="Bild 2">
            <a:extLst>
              <a:ext uri="{FF2B5EF4-FFF2-40B4-BE49-F238E27FC236}">
                <a16:creationId xmlns:a16="http://schemas.microsoft.com/office/drawing/2014/main" id="{B6DD3FC0-6CE6-4E40-B7DD-EDE0F343A177}"/>
              </a:ext>
            </a:extLst>
          </p:cNvPr>
          <p:cNvPicPr>
            <a:picLocks noChangeAspect="1"/>
          </p:cNvPicPr>
          <p:nvPr userDrawn="1"/>
        </p:nvPicPr>
        <p:blipFill rotWithShape="1">
          <a:blip r:embed="rId3" cstate="screen">
            <a:alphaModFix/>
            <a:extLst>
              <a:ext uri="{28A0092B-C50C-407E-A947-70E740481C1C}">
                <a14:useLocalDpi xmlns:a14="http://schemas.microsoft.com/office/drawing/2010/main"/>
              </a:ext>
            </a:extLst>
          </a:blip>
          <a:srcRect/>
          <a:stretch/>
        </p:blipFill>
        <p:spPr>
          <a:xfrm rot="16200000">
            <a:off x="1510815" y="-1554852"/>
            <a:ext cx="6946075" cy="9967704"/>
          </a:xfrm>
          <a:prstGeom prst="rect">
            <a:avLst/>
          </a:prstGeom>
        </p:spPr>
      </p:pic>
      <p:sp>
        <p:nvSpPr>
          <p:cNvPr id="2" name="Titel 1"/>
          <p:cNvSpPr>
            <a:spLocks noGrp="1"/>
          </p:cNvSpPr>
          <p:nvPr>
            <p:ph type="title" hasCustomPrompt="1"/>
          </p:nvPr>
        </p:nvSpPr>
        <p:spPr>
          <a:xfrm>
            <a:off x="382951" y="368300"/>
            <a:ext cx="11449050" cy="378565"/>
          </a:xfrm>
          <a:prstGeom prst="rect">
            <a:avLst/>
          </a:prstGeom>
        </p:spPr>
        <p:txBody>
          <a:bodyPr>
            <a:noAutofit/>
          </a:bodyPr>
          <a:lstStyle>
            <a:lvl1pPr>
              <a:defRPr>
                <a:solidFill>
                  <a:schemeClr val="bg1"/>
                </a:solidFill>
                <a:latin typeface="+mj-lt"/>
                <a:ea typeface="DIN OT" charset="0"/>
                <a:cs typeface="DIN OT" charset="0"/>
              </a:defRPr>
            </a:lvl1pPr>
          </a:lstStyle>
          <a:p>
            <a:r>
              <a:rPr lang="de-DE"/>
              <a:t>MASTERTITELFORMAT BEARBEITEN</a:t>
            </a:r>
          </a:p>
        </p:txBody>
      </p:sp>
      <p:sp>
        <p:nvSpPr>
          <p:cNvPr id="10" name="Textplatzhalter 9"/>
          <p:cNvSpPr>
            <a:spLocks noGrp="1"/>
          </p:cNvSpPr>
          <p:nvPr>
            <p:ph type="body" sz="quarter" idx="13" hasCustomPrompt="1"/>
          </p:nvPr>
        </p:nvSpPr>
        <p:spPr>
          <a:xfrm>
            <a:off x="382950" y="736134"/>
            <a:ext cx="11449051" cy="720000"/>
          </a:xfrm>
          <a:prstGeom prst="rect">
            <a:avLst/>
          </a:prstGeom>
        </p:spPr>
        <p:txBody>
          <a:bodyPr tIns="82800" bIns="82800">
            <a:noAutofit/>
          </a:bodyPr>
          <a:lstStyle>
            <a:lvl1pPr marL="0" indent="0">
              <a:buFontTx/>
              <a:buNone/>
              <a:defRPr sz="1600">
                <a:solidFill>
                  <a:schemeClr val="bg1"/>
                </a:solidFill>
                <a:latin typeface="+mj-lt"/>
                <a:ea typeface="DIN OT" charset="0"/>
                <a:cs typeface="DIN OT" charset="0"/>
              </a:defRPr>
            </a:lvl1pPr>
          </a:lstStyle>
          <a:p>
            <a:pPr lvl="0"/>
            <a:r>
              <a:rPr lang="de-DE"/>
              <a:t>Untertitel</a:t>
            </a:r>
          </a:p>
        </p:txBody>
      </p:sp>
      <p:pic>
        <p:nvPicPr>
          <p:cNvPr id="15" name="Bild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20588" y="6359491"/>
            <a:ext cx="699937" cy="260417"/>
          </a:xfrm>
          <a:prstGeom prst="rect">
            <a:avLst/>
          </a:prstGeom>
        </p:spPr>
      </p:pic>
      <p:sp>
        <p:nvSpPr>
          <p:cNvPr id="9" name="Foliennummernplatzhalter 10">
            <a:extLst>
              <a:ext uri="{FF2B5EF4-FFF2-40B4-BE49-F238E27FC236}">
                <a16:creationId xmlns:a16="http://schemas.microsoft.com/office/drawing/2014/main" id="{CEF277E0-7FE7-412A-8E15-1A0F016F7660}"/>
              </a:ext>
            </a:extLst>
          </p:cNvPr>
          <p:cNvSpPr txBox="1">
            <a:spLocks/>
          </p:cNvSpPr>
          <p:nvPr userDrawn="1"/>
        </p:nvSpPr>
        <p:spPr>
          <a:xfrm>
            <a:off x="10018645" y="6351910"/>
            <a:ext cx="873366" cy="259200"/>
          </a:xfrm>
          <a:prstGeom prst="rect">
            <a:avLst/>
          </a:prstGeom>
        </p:spPr>
        <p:txBody>
          <a:bodyPr vert="horz" lIns="0" tIns="0" rIns="0" bIns="0" rtlCol="0" anchor="ctr" anchorCtr="0"/>
          <a:lstStyle>
            <a:defPPr>
              <a:defRPr lang="de-DE"/>
            </a:defPPr>
            <a:lvl1pPr marL="0" algn="r" defTabSz="914400" rtl="0" eaLnBrk="1" latinLnBrk="0" hangingPunct="1">
              <a:defRPr sz="1050" b="0" i="0" kern="1200" baseline="0">
                <a:solidFill>
                  <a:schemeClr val="tx1">
                    <a:lumMod val="40000"/>
                    <a:lumOff val="60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57C3C3-FC1D-1049-A9A6-99071BD5D70C}" type="slidenum">
              <a:rPr lang="de-DE" smtClean="0">
                <a:solidFill>
                  <a:schemeClr val="bg1"/>
                </a:solidFill>
                <a:latin typeface="+mj-lt"/>
                <a:ea typeface="DIN OT" charset="0"/>
                <a:cs typeface="DIN OT" charset="0"/>
              </a:rPr>
              <a:pPr/>
              <a:t>‹#›</a:t>
            </a:fld>
            <a:endParaRPr lang="de-DE">
              <a:solidFill>
                <a:schemeClr val="bg1"/>
              </a:solidFill>
              <a:latin typeface="+mj-lt"/>
              <a:ea typeface="DIN OT" charset="0"/>
              <a:cs typeface="DIN OT" charset="0"/>
            </a:endParaRPr>
          </a:p>
        </p:txBody>
      </p:sp>
      <p:sp>
        <p:nvSpPr>
          <p:cNvPr id="11" name="Foliennummernplatzhalter 10">
            <a:extLst>
              <a:ext uri="{FF2B5EF4-FFF2-40B4-BE49-F238E27FC236}">
                <a16:creationId xmlns:a16="http://schemas.microsoft.com/office/drawing/2014/main" id="{47820B80-810E-4D60-81D3-91C40F5E7B9B}"/>
              </a:ext>
            </a:extLst>
          </p:cNvPr>
          <p:cNvSpPr txBox="1">
            <a:spLocks/>
          </p:cNvSpPr>
          <p:nvPr userDrawn="1"/>
        </p:nvSpPr>
        <p:spPr>
          <a:xfrm>
            <a:off x="10018645" y="6352733"/>
            <a:ext cx="873366" cy="259200"/>
          </a:xfrm>
          <a:prstGeom prst="rect">
            <a:avLst/>
          </a:prstGeom>
        </p:spPr>
        <p:txBody>
          <a:bodyPr vert="horz" lIns="0" tIns="0" rIns="0" bIns="0" rtlCol="0" anchor="ctr" anchorCtr="0"/>
          <a:lstStyle>
            <a:defPPr>
              <a:defRPr lang="de-DE"/>
            </a:defPPr>
            <a:lvl1pPr marL="0" algn="r" defTabSz="914400" rtl="0" eaLnBrk="1" latinLnBrk="0" hangingPunct="1">
              <a:defRPr sz="1050" b="0" i="0" kern="1200" baseline="0">
                <a:solidFill>
                  <a:schemeClr val="tx1">
                    <a:lumMod val="40000"/>
                    <a:lumOff val="60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57C3C3-FC1D-1049-A9A6-99071BD5D70C}" type="slidenum">
              <a:rPr lang="de-DE" smtClean="0">
                <a:solidFill>
                  <a:schemeClr val="bg1"/>
                </a:solidFill>
                <a:latin typeface="+mj-lt"/>
                <a:ea typeface="DIN OT" charset="0"/>
                <a:cs typeface="DIN OT" charset="0"/>
              </a:rPr>
              <a:pPr/>
              <a:t>‹#›</a:t>
            </a:fld>
            <a:endParaRPr lang="de-DE">
              <a:solidFill>
                <a:schemeClr val="bg1"/>
              </a:solidFill>
              <a:latin typeface="+mj-lt"/>
              <a:ea typeface="DIN OT" charset="0"/>
              <a:cs typeface="DIN OT" charset="0"/>
            </a:endParaRPr>
          </a:p>
        </p:txBody>
      </p:sp>
      <p:cxnSp>
        <p:nvCxnSpPr>
          <p:cNvPr id="17" name="Gerader Verbinder 65">
            <a:extLst>
              <a:ext uri="{FF2B5EF4-FFF2-40B4-BE49-F238E27FC236}">
                <a16:creationId xmlns:a16="http://schemas.microsoft.com/office/drawing/2014/main" id="{70B5D449-F240-494C-B1AD-06904E203D1C}"/>
              </a:ext>
            </a:extLst>
          </p:cNvPr>
          <p:cNvCxnSpPr>
            <a:cxnSpLocks/>
          </p:cNvCxnSpPr>
          <p:nvPr userDrawn="1"/>
        </p:nvCxnSpPr>
        <p:spPr>
          <a:xfrm>
            <a:off x="385477" y="745187"/>
            <a:ext cx="1159246"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Datumsplatzhalter 3">
            <a:extLst>
              <a:ext uri="{FF2B5EF4-FFF2-40B4-BE49-F238E27FC236}">
                <a16:creationId xmlns:a16="http://schemas.microsoft.com/office/drawing/2014/main" id="{C9FFFC0F-A463-4DB4-86CB-0AC5C8CC608E}"/>
              </a:ext>
            </a:extLst>
          </p:cNvPr>
          <p:cNvSpPr>
            <a:spLocks noGrp="1"/>
          </p:cNvSpPr>
          <p:nvPr>
            <p:ph type="dt" sz="half" idx="14"/>
          </p:nvPr>
        </p:nvSpPr>
        <p:spPr>
          <a:xfrm>
            <a:off x="352721" y="6355917"/>
            <a:ext cx="1412579" cy="259200"/>
          </a:xfrm>
          <a:prstGeom prst="rect">
            <a:avLst/>
          </a:prstGeom>
        </p:spPr>
        <p:txBody>
          <a:bodyPr/>
          <a:lstStyle>
            <a:lvl1pPr>
              <a:defRPr sz="1050">
                <a:solidFill>
                  <a:schemeClr val="bg1"/>
                </a:solidFill>
                <a:latin typeface="+mj-lt"/>
              </a:defRPr>
            </a:lvl1pPr>
          </a:lstStyle>
          <a:p>
            <a:fld id="{D538B0BD-AEA9-4CE3-A90F-8E9B1A65BEDF}" type="datetime1">
              <a:rPr lang="de-DE" smtClean="0"/>
              <a:pPr/>
              <a:t>14.11.21</a:t>
            </a:fld>
            <a:endParaRPr lang="de-DE"/>
          </a:p>
        </p:txBody>
      </p:sp>
      <p:sp>
        <p:nvSpPr>
          <p:cNvPr id="19" name="Fußzeilenplatzhalter 12">
            <a:extLst>
              <a:ext uri="{FF2B5EF4-FFF2-40B4-BE49-F238E27FC236}">
                <a16:creationId xmlns:a16="http://schemas.microsoft.com/office/drawing/2014/main" id="{F9280A7F-23E8-4243-A0F4-7CB91060B26C}"/>
              </a:ext>
            </a:extLst>
          </p:cNvPr>
          <p:cNvSpPr>
            <a:spLocks noGrp="1"/>
          </p:cNvSpPr>
          <p:nvPr>
            <p:ph type="ftr" sz="quarter" idx="15"/>
          </p:nvPr>
        </p:nvSpPr>
        <p:spPr>
          <a:xfrm>
            <a:off x="1765300" y="6355917"/>
            <a:ext cx="7041992" cy="259200"/>
          </a:xfrm>
          <a:prstGeom prst="rect">
            <a:avLst/>
          </a:prstGeom>
        </p:spPr>
        <p:txBody>
          <a:bodyPr/>
          <a:lstStyle>
            <a:lvl1pPr>
              <a:defRPr sz="1050">
                <a:solidFill>
                  <a:schemeClr val="bg1"/>
                </a:solidFill>
                <a:latin typeface="+mj-lt"/>
              </a:defRPr>
            </a:lvl1pPr>
          </a:lstStyle>
          <a:p>
            <a:r>
              <a:rPr lang="de-DE"/>
              <a:t>DIGITALE INNOVATION - TEASER TEAM BERLIN</a:t>
            </a:r>
          </a:p>
        </p:txBody>
      </p:sp>
    </p:spTree>
    <p:extLst>
      <p:ext uri="{BB962C8B-B14F-4D97-AF65-F5344CB8AC3E}">
        <p14:creationId xmlns:p14="http://schemas.microsoft.com/office/powerpoint/2010/main" val="42697498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headline/subheadline DIN OT">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F1AC85DA-48E6-420A-9DB9-E896EAC16636}"/>
              </a:ext>
            </a:extLst>
          </p:cNvPr>
          <p:cNvSpPr/>
          <p:nvPr userDrawn="1"/>
        </p:nvSpPr>
        <p:spPr>
          <a:xfrm>
            <a:off x="11475" y="0"/>
            <a:ext cx="12192000" cy="6866942"/>
          </a:xfrm>
          <a:prstGeom prst="rect">
            <a:avLst/>
          </a:prstGeom>
          <a:gradFill flip="none" rotWithShape="1">
            <a:gsLst>
              <a:gs pos="0">
                <a:schemeClr val="accent1">
                  <a:lumMod val="60000"/>
                  <a:lumOff val="40000"/>
                </a:schemeClr>
              </a:gs>
              <a:gs pos="89000">
                <a:schemeClr val="bg2">
                  <a:lumMod val="50000"/>
                  <a:alpha val="83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a:solidFill>
                <a:schemeClr val="bg1"/>
              </a:solidFill>
              <a:latin typeface="+mj-lt"/>
              <a:ea typeface="DIN OT" charset="0"/>
              <a:cs typeface="DIN OT" charset="0"/>
            </a:endParaRPr>
          </a:p>
        </p:txBody>
      </p:sp>
      <p:pic>
        <p:nvPicPr>
          <p:cNvPr id="8" name="Bild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20588" y="6359491"/>
            <a:ext cx="699937" cy="260417"/>
          </a:xfrm>
          <a:prstGeom prst="rect">
            <a:avLst/>
          </a:prstGeom>
        </p:spPr>
      </p:pic>
      <p:sp>
        <p:nvSpPr>
          <p:cNvPr id="12" name="Rechteck 11">
            <a:extLst>
              <a:ext uri="{FF2B5EF4-FFF2-40B4-BE49-F238E27FC236}">
                <a16:creationId xmlns:a16="http://schemas.microsoft.com/office/drawing/2014/main" id="{F1AC85DA-48E6-420A-9DB9-E896EAC16636}"/>
              </a:ext>
            </a:extLst>
          </p:cNvPr>
          <p:cNvSpPr/>
          <p:nvPr userDrawn="1"/>
        </p:nvSpPr>
        <p:spPr>
          <a:xfrm>
            <a:off x="0" y="0"/>
            <a:ext cx="12192000" cy="6866942"/>
          </a:xfrm>
          <a:prstGeom prst="rect">
            <a:avLst/>
          </a:prstGeom>
          <a:gradFill flip="none" rotWithShape="1">
            <a:gsLst>
              <a:gs pos="0">
                <a:schemeClr val="accent1">
                  <a:lumMod val="60000"/>
                  <a:lumOff val="40000"/>
                </a:schemeClr>
              </a:gs>
              <a:gs pos="89000">
                <a:schemeClr val="bg2">
                  <a:lumMod val="50000"/>
                  <a:alpha val="83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a:solidFill>
                <a:schemeClr val="bg1"/>
              </a:solidFill>
              <a:latin typeface="+mj-lt"/>
              <a:ea typeface="DIN OT" charset="0"/>
              <a:cs typeface="DIN OT" charset="0"/>
            </a:endParaRPr>
          </a:p>
        </p:txBody>
      </p:sp>
      <p:pic>
        <p:nvPicPr>
          <p:cNvPr id="15" name="Bild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20588" y="6359491"/>
            <a:ext cx="699937" cy="260417"/>
          </a:xfrm>
          <a:prstGeom prst="rect">
            <a:avLst/>
          </a:prstGeom>
        </p:spPr>
      </p:pic>
      <p:sp>
        <p:nvSpPr>
          <p:cNvPr id="2" name="Titel 1"/>
          <p:cNvSpPr>
            <a:spLocks noGrp="1"/>
          </p:cNvSpPr>
          <p:nvPr>
            <p:ph type="title" hasCustomPrompt="1"/>
          </p:nvPr>
        </p:nvSpPr>
        <p:spPr>
          <a:xfrm>
            <a:off x="382951" y="368300"/>
            <a:ext cx="11449050" cy="378565"/>
          </a:xfrm>
          <a:prstGeom prst="rect">
            <a:avLst/>
          </a:prstGeom>
        </p:spPr>
        <p:txBody>
          <a:bodyPr>
            <a:noAutofit/>
          </a:bodyPr>
          <a:lstStyle>
            <a:lvl1pPr>
              <a:defRPr>
                <a:solidFill>
                  <a:schemeClr val="bg1"/>
                </a:solidFill>
                <a:latin typeface="+mj-lt"/>
                <a:ea typeface="DIN OT" charset="0"/>
                <a:cs typeface="DIN OT" charset="0"/>
              </a:defRPr>
            </a:lvl1pPr>
          </a:lstStyle>
          <a:p>
            <a:r>
              <a:rPr lang="de-DE"/>
              <a:t>MASTERTITELFORMAT BEARBEITEN</a:t>
            </a:r>
          </a:p>
        </p:txBody>
      </p:sp>
      <p:sp>
        <p:nvSpPr>
          <p:cNvPr id="10" name="Textplatzhalter 9"/>
          <p:cNvSpPr>
            <a:spLocks noGrp="1"/>
          </p:cNvSpPr>
          <p:nvPr>
            <p:ph type="body" sz="quarter" idx="13" hasCustomPrompt="1"/>
          </p:nvPr>
        </p:nvSpPr>
        <p:spPr>
          <a:xfrm>
            <a:off x="382950" y="736134"/>
            <a:ext cx="11449051" cy="720000"/>
          </a:xfrm>
          <a:prstGeom prst="rect">
            <a:avLst/>
          </a:prstGeom>
        </p:spPr>
        <p:txBody>
          <a:bodyPr tIns="82800" bIns="82800">
            <a:noAutofit/>
          </a:bodyPr>
          <a:lstStyle>
            <a:lvl1pPr marL="0" indent="0">
              <a:buFontTx/>
              <a:buNone/>
              <a:defRPr sz="1600">
                <a:solidFill>
                  <a:schemeClr val="bg1"/>
                </a:solidFill>
                <a:latin typeface="+mj-lt"/>
                <a:ea typeface="DIN OT" charset="0"/>
                <a:cs typeface="DIN OT" charset="0"/>
              </a:defRPr>
            </a:lvl1pPr>
          </a:lstStyle>
          <a:p>
            <a:pPr lvl="0"/>
            <a:r>
              <a:rPr lang="de-DE"/>
              <a:t>Untertitel</a:t>
            </a:r>
          </a:p>
        </p:txBody>
      </p:sp>
      <p:sp>
        <p:nvSpPr>
          <p:cNvPr id="13" name="Datumsplatzhalter 3">
            <a:extLst>
              <a:ext uri="{FF2B5EF4-FFF2-40B4-BE49-F238E27FC236}">
                <a16:creationId xmlns:a16="http://schemas.microsoft.com/office/drawing/2014/main" id="{2B1B01BC-6528-4D10-8F6D-998A09CB9712}"/>
              </a:ext>
            </a:extLst>
          </p:cNvPr>
          <p:cNvSpPr>
            <a:spLocks noGrp="1"/>
          </p:cNvSpPr>
          <p:nvPr>
            <p:ph type="dt" sz="half" idx="14"/>
          </p:nvPr>
        </p:nvSpPr>
        <p:spPr>
          <a:xfrm>
            <a:off x="352721" y="6355917"/>
            <a:ext cx="1412579" cy="259200"/>
          </a:xfrm>
          <a:prstGeom prst="rect">
            <a:avLst/>
          </a:prstGeom>
        </p:spPr>
        <p:txBody>
          <a:bodyPr/>
          <a:lstStyle>
            <a:lvl1pPr>
              <a:defRPr sz="1050">
                <a:solidFill>
                  <a:schemeClr val="bg1"/>
                </a:solidFill>
                <a:latin typeface="+mj-lt"/>
              </a:defRPr>
            </a:lvl1pPr>
          </a:lstStyle>
          <a:p>
            <a:fld id="{1A12860C-0A29-4B60-A38A-6619E9699C92}" type="datetime1">
              <a:rPr lang="de-DE" smtClean="0"/>
              <a:pPr/>
              <a:t>14.11.21</a:t>
            </a:fld>
            <a:endParaRPr lang="de-DE"/>
          </a:p>
        </p:txBody>
      </p:sp>
      <p:sp>
        <p:nvSpPr>
          <p:cNvPr id="18" name="Fußzeilenplatzhalter 12">
            <a:extLst>
              <a:ext uri="{FF2B5EF4-FFF2-40B4-BE49-F238E27FC236}">
                <a16:creationId xmlns:a16="http://schemas.microsoft.com/office/drawing/2014/main" id="{EE3DBF3E-DE4F-48F7-B9B4-D784AE527739}"/>
              </a:ext>
            </a:extLst>
          </p:cNvPr>
          <p:cNvSpPr>
            <a:spLocks noGrp="1"/>
          </p:cNvSpPr>
          <p:nvPr>
            <p:ph type="ftr" sz="quarter" idx="15"/>
          </p:nvPr>
        </p:nvSpPr>
        <p:spPr>
          <a:xfrm>
            <a:off x="1765300" y="6355917"/>
            <a:ext cx="7041992" cy="259200"/>
          </a:xfrm>
          <a:prstGeom prst="rect">
            <a:avLst/>
          </a:prstGeom>
        </p:spPr>
        <p:txBody>
          <a:bodyPr/>
          <a:lstStyle>
            <a:lvl1pPr>
              <a:defRPr sz="1050">
                <a:solidFill>
                  <a:schemeClr val="bg1"/>
                </a:solidFill>
                <a:latin typeface="+mj-lt"/>
              </a:defRPr>
            </a:lvl1pPr>
          </a:lstStyle>
          <a:p>
            <a:r>
              <a:rPr lang="de-DE"/>
              <a:t>DIGITALE INNOVATION - TEASER TEAM BERLIN</a:t>
            </a:r>
          </a:p>
        </p:txBody>
      </p:sp>
      <p:sp>
        <p:nvSpPr>
          <p:cNvPr id="23" name="Foliennummernplatzhalter 10">
            <a:extLst>
              <a:ext uri="{FF2B5EF4-FFF2-40B4-BE49-F238E27FC236}">
                <a16:creationId xmlns:a16="http://schemas.microsoft.com/office/drawing/2014/main" id="{6F054BFA-CECA-4119-BD60-8D7A71C6AA28}"/>
              </a:ext>
            </a:extLst>
          </p:cNvPr>
          <p:cNvSpPr txBox="1">
            <a:spLocks/>
          </p:cNvSpPr>
          <p:nvPr userDrawn="1"/>
        </p:nvSpPr>
        <p:spPr>
          <a:xfrm>
            <a:off x="10093075" y="6355917"/>
            <a:ext cx="873366" cy="259200"/>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57C3C3-FC1D-1049-A9A6-99071BD5D70C}" type="slidenum">
              <a:rPr lang="de-DE" sz="1050" smtClean="0">
                <a:solidFill>
                  <a:schemeClr val="bg1"/>
                </a:solidFill>
                <a:latin typeface="+mj-lt"/>
              </a:rPr>
              <a:pPr algn="r"/>
              <a:t>‹#›</a:t>
            </a:fld>
            <a:endParaRPr lang="de-DE" sz="1050">
              <a:solidFill>
                <a:schemeClr val="bg1"/>
              </a:solidFill>
              <a:latin typeface="+mj-lt"/>
            </a:endParaRPr>
          </a:p>
        </p:txBody>
      </p:sp>
      <p:cxnSp>
        <p:nvCxnSpPr>
          <p:cNvPr id="24" name="Gerader Verbinder 23">
            <a:extLst>
              <a:ext uri="{FF2B5EF4-FFF2-40B4-BE49-F238E27FC236}">
                <a16:creationId xmlns:a16="http://schemas.microsoft.com/office/drawing/2014/main" id="{B4D653C0-1096-48FC-8706-EF82AD5795B4}"/>
              </a:ext>
            </a:extLst>
          </p:cNvPr>
          <p:cNvCxnSpPr>
            <a:cxnSpLocks/>
          </p:cNvCxnSpPr>
          <p:nvPr userDrawn="1"/>
        </p:nvCxnSpPr>
        <p:spPr>
          <a:xfrm>
            <a:off x="402001" y="728663"/>
            <a:ext cx="1159246"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997110"/>
      </p:ext>
    </p:extLst>
  </p:cSld>
  <p:clrMapOvr>
    <a:masterClrMapping/>
  </p:clrMapOvr>
  <p:extLst>
    <p:ext uri="{DCECCB84-F9BA-43D5-87BE-67443E8EF086}">
      <p15:sldGuideLst xmlns:p15="http://schemas.microsoft.com/office/powerpoint/2012/main">
        <p15:guide id="1" orient="horz" pos="6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xx2 – agenda">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fld id="{E157C3C3-FC1D-1049-A9A6-99071BD5D70C}" type="slidenum">
              <a:rPr lang="de-DE" smtClean="0"/>
              <a:pPr/>
              <a:t>‹#›</a:t>
            </a:fld>
            <a:endParaRPr lang="de-DE"/>
          </a:p>
        </p:txBody>
      </p:sp>
      <p:sp>
        <p:nvSpPr>
          <p:cNvPr id="4" name="Fußzeilenplatzhalter 3"/>
          <p:cNvSpPr>
            <a:spLocks noGrp="1"/>
          </p:cNvSpPr>
          <p:nvPr>
            <p:ph type="ftr" sz="quarter" idx="11"/>
          </p:nvPr>
        </p:nvSpPr>
        <p:spPr/>
        <p:txBody>
          <a:bodyPr/>
          <a:lstStyle/>
          <a:p>
            <a:r>
              <a:rPr lang="de-DE"/>
              <a:t>Teste diese Fußzeile</a:t>
            </a:r>
          </a:p>
        </p:txBody>
      </p:sp>
      <p:sp>
        <p:nvSpPr>
          <p:cNvPr id="5" name="Datumsplatzhalter 4"/>
          <p:cNvSpPr>
            <a:spLocks noGrp="1"/>
          </p:cNvSpPr>
          <p:nvPr>
            <p:ph type="dt" sz="half" idx="12"/>
          </p:nvPr>
        </p:nvSpPr>
        <p:spPr/>
        <p:txBody>
          <a:bodyPr/>
          <a:lstStyle/>
          <a:p>
            <a:fld id="{361BF915-C8C9-F04E-8416-3F2FB33406C1}" type="datetime4">
              <a:rPr lang="de-DE" smtClean="0"/>
              <a:t>14. November 2021</a:t>
            </a:fld>
            <a:endParaRPr lang="de-DE"/>
          </a:p>
        </p:txBody>
      </p:sp>
      <p:sp>
        <p:nvSpPr>
          <p:cNvPr id="20" name="Inhaltsplatzhalter 2"/>
          <p:cNvSpPr>
            <a:spLocks noGrp="1"/>
          </p:cNvSpPr>
          <p:nvPr>
            <p:ph idx="1"/>
          </p:nvPr>
        </p:nvSpPr>
        <p:spPr>
          <a:xfrm>
            <a:off x="371477" y="1656000"/>
            <a:ext cx="11449051" cy="4509850"/>
          </a:xfrm>
        </p:spPr>
        <p:txBody>
          <a:bodyPr>
            <a:noAutofit/>
          </a:bodyPr>
          <a:lstStyle>
            <a:lvl1pPr marL="431979" indent="-431979">
              <a:lnSpc>
                <a:spcPct val="110000"/>
              </a:lnSpc>
              <a:spcBef>
                <a:spcPts val="1000"/>
              </a:spcBef>
              <a:buClr>
                <a:schemeClr val="bg1"/>
              </a:buClr>
              <a:buFont typeface="+mj-lt"/>
              <a:buAutoNum type="arabicPeriod"/>
              <a:tabLst/>
              <a:defRPr sz="2400" b="1"/>
            </a:lvl1pPr>
            <a:lvl2pPr>
              <a:defRPr sz="1600"/>
            </a:lvl2pPr>
            <a:lvl3pPr marL="431979" indent="-215989" defTabSz="863957">
              <a:lnSpc>
                <a:spcPct val="110000"/>
              </a:lnSpc>
              <a:buClr>
                <a:schemeClr val="bg1"/>
              </a:buClr>
              <a:buSzPct val="100000"/>
              <a:buFont typeface="Symbol" charset="2"/>
              <a:buChar char="-"/>
              <a:tabLst>
                <a:tab pos="431979" algn="l"/>
              </a:tabLst>
              <a:defRPr sz="1600"/>
            </a:lvl3pPr>
            <a:lvl4pPr marL="647968">
              <a:lnSpc>
                <a:spcPct val="110000"/>
              </a:lnSpc>
              <a:buClr>
                <a:schemeClr val="bg1"/>
              </a:buClr>
              <a:buSzPct val="100000"/>
              <a:defRPr sz="1600"/>
            </a:lvl4pPr>
            <a:lvl5pPr marL="863957">
              <a:lnSpc>
                <a:spcPct val="110000"/>
              </a:lnSpc>
              <a:buClr>
                <a:schemeClr val="bg1"/>
              </a:buClr>
              <a:defRPr baseline="0"/>
            </a:lvl5pPr>
          </a:lstStyle>
          <a:p>
            <a:pPr lvl="0"/>
            <a:r>
              <a:rPr lang="de-DE"/>
              <a:t>Formatvorlagen des Textmasters bearbeiten</a:t>
            </a:r>
          </a:p>
          <a:p>
            <a:pPr lvl="1"/>
            <a:r>
              <a:rPr lang="de-DE"/>
              <a:t>Zweite Ebene</a:t>
            </a:r>
          </a:p>
          <a:p>
            <a:pPr lvl="2"/>
            <a:r>
              <a:rPr lang="de-DE"/>
              <a:t>Dritte Ebene</a:t>
            </a:r>
          </a:p>
          <a:p>
            <a:pPr lvl="3"/>
            <a:r>
              <a:rPr lang="de-DE"/>
              <a:t>Vierte Ebene</a:t>
            </a:r>
          </a:p>
        </p:txBody>
      </p:sp>
      <p:sp>
        <p:nvSpPr>
          <p:cNvPr id="6" name="Titel 5"/>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481883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xx2 –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0" i="0">
                <a:latin typeface="Arial" charset="0"/>
                <a:ea typeface="Arial" charset="0"/>
                <a:cs typeface="Arial" charset="0"/>
              </a:defRPr>
            </a:lvl1pPr>
          </a:lstStyle>
          <a:p>
            <a:r>
              <a:rPr lang="de-DE"/>
              <a:t>Titelmasterformat durch Klicken bearbeiten</a:t>
            </a:r>
            <a:endParaRPr lang="de-DE" dirty="0"/>
          </a:p>
        </p:txBody>
      </p:sp>
      <p:sp>
        <p:nvSpPr>
          <p:cNvPr id="3" name="Inhaltsplatzhalter 2"/>
          <p:cNvSpPr>
            <a:spLocks noGrp="1"/>
          </p:cNvSpPr>
          <p:nvPr>
            <p:ph idx="1"/>
          </p:nvPr>
        </p:nvSpPr>
        <p:spPr>
          <a:xfrm>
            <a:off x="371477" y="1656000"/>
            <a:ext cx="11449051" cy="4509850"/>
          </a:xfr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9"/>
          <p:cNvSpPr>
            <a:spLocks noGrp="1"/>
          </p:cNvSpPr>
          <p:nvPr>
            <p:ph type="body" sz="quarter" idx="13" hasCustomPrompt="1"/>
          </p:nvPr>
        </p:nvSpPr>
        <p:spPr>
          <a:xfrm>
            <a:off x="371477" y="736138"/>
            <a:ext cx="11449051" cy="452061"/>
          </a:xfrm>
        </p:spPr>
        <p:txBody>
          <a:bodyPr>
            <a:noAutofit/>
          </a:bodyPr>
          <a:lstStyle>
            <a:lvl1pPr marL="0" indent="0">
              <a:buFontTx/>
              <a:buNone/>
              <a:defRPr b="0" i="0">
                <a:solidFill>
                  <a:schemeClr val="bg2">
                    <a:lumMod val="40000"/>
                    <a:lumOff val="60000"/>
                  </a:schemeClr>
                </a:solidFill>
                <a:latin typeface="Arial" charset="0"/>
                <a:ea typeface="Arial" charset="0"/>
                <a:cs typeface="Arial" charset="0"/>
              </a:defRPr>
            </a:lvl1pPr>
          </a:lstStyle>
          <a:p>
            <a:pPr lvl="0"/>
            <a:r>
              <a:rPr lang="de-DE" dirty="0"/>
              <a:t>Untertitel</a:t>
            </a:r>
          </a:p>
        </p:txBody>
      </p:sp>
      <p:sp>
        <p:nvSpPr>
          <p:cNvPr id="4" name="Datumsplatzhalter 3"/>
          <p:cNvSpPr>
            <a:spLocks noGrp="1"/>
          </p:cNvSpPr>
          <p:nvPr>
            <p:ph type="dt" sz="half" idx="14"/>
          </p:nvPr>
        </p:nvSpPr>
        <p:spPr/>
        <p:txBody>
          <a:bodyPr/>
          <a:lstStyle/>
          <a:p>
            <a:fld id="{9DA9A76B-3567-DF48-A11E-8EC9EB1A733C}" type="datetime4">
              <a:rPr lang="de-DE" smtClean="0"/>
              <a:t>14. November 2021</a:t>
            </a:fld>
            <a:endParaRPr lang="de-DE"/>
          </a:p>
        </p:txBody>
      </p:sp>
      <p:sp>
        <p:nvSpPr>
          <p:cNvPr id="8" name="Fußzeilenplatzhalter 7"/>
          <p:cNvSpPr>
            <a:spLocks noGrp="1"/>
          </p:cNvSpPr>
          <p:nvPr>
            <p:ph type="ftr" sz="quarter" idx="15"/>
          </p:nvPr>
        </p:nvSpPr>
        <p:spPr/>
        <p:txBody>
          <a:bodyPr/>
          <a:lstStyle/>
          <a:p>
            <a:r>
              <a:rPr lang="de-DE"/>
              <a:t>Teste diese Fußzeile</a:t>
            </a:r>
          </a:p>
        </p:txBody>
      </p:sp>
      <p:sp>
        <p:nvSpPr>
          <p:cNvPr id="9" name="Foliennummernplatzhalter 8"/>
          <p:cNvSpPr>
            <a:spLocks noGrp="1"/>
          </p:cNvSpPr>
          <p:nvPr>
            <p:ph type="sldNum" sz="quarter" idx="16"/>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3966092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xx2 – content 2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Arial" charset="0"/>
                <a:ea typeface="Arial" charset="0"/>
                <a:cs typeface="Arial" charset="0"/>
              </a:defRPr>
            </a:lvl1pPr>
          </a:lstStyle>
          <a:p>
            <a:r>
              <a:rPr lang="de-DE"/>
              <a:t>Titelmasterformat durch Klicken bearbeiten</a:t>
            </a:r>
          </a:p>
        </p:txBody>
      </p:sp>
      <p:sp>
        <p:nvSpPr>
          <p:cNvPr id="3" name="Inhaltsplatzhalter 2"/>
          <p:cNvSpPr>
            <a:spLocks noGrp="1"/>
          </p:cNvSpPr>
          <p:nvPr>
            <p:ph idx="1"/>
          </p:nvPr>
        </p:nvSpPr>
        <p:spPr>
          <a:xfrm>
            <a:off x="371478" y="1656000"/>
            <a:ext cx="5545137" cy="4509850"/>
          </a:xfrm>
        </p:spPr>
        <p:txBody>
          <a:bodyPr/>
          <a:lstStyle>
            <a:lvl1pPr>
              <a:buClr>
                <a:schemeClr val="bg1"/>
              </a:buCl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9"/>
          <p:cNvSpPr>
            <a:spLocks noGrp="1"/>
          </p:cNvSpPr>
          <p:nvPr>
            <p:ph type="body" sz="quarter" idx="13" hasCustomPrompt="1"/>
          </p:nvPr>
        </p:nvSpPr>
        <p:spPr>
          <a:xfrm>
            <a:off x="371477" y="736138"/>
            <a:ext cx="11449051" cy="452061"/>
          </a:xfrm>
        </p:spPr>
        <p:txBody>
          <a:bodyPr>
            <a:noAutofit/>
          </a:bodyPr>
          <a:lstStyle>
            <a:lvl1pPr marL="0" indent="0">
              <a:buFontTx/>
              <a:buNone/>
              <a:defRPr>
                <a:solidFill>
                  <a:schemeClr val="bg2">
                    <a:lumMod val="40000"/>
                    <a:lumOff val="60000"/>
                  </a:schemeClr>
                </a:solidFill>
                <a:latin typeface="Arial" charset="0"/>
                <a:ea typeface="Arial" charset="0"/>
                <a:cs typeface="Arial" charset="0"/>
              </a:defRPr>
            </a:lvl1pPr>
          </a:lstStyle>
          <a:p>
            <a:pPr lvl="0"/>
            <a:r>
              <a:rPr lang="de-DE" dirty="0"/>
              <a:t>Untertitel</a:t>
            </a:r>
          </a:p>
        </p:txBody>
      </p:sp>
      <p:sp>
        <p:nvSpPr>
          <p:cNvPr id="5" name="Inhaltsplatzhalter 2"/>
          <p:cNvSpPr>
            <a:spLocks noGrp="1"/>
          </p:cNvSpPr>
          <p:nvPr>
            <p:ph idx="14"/>
          </p:nvPr>
        </p:nvSpPr>
        <p:spPr>
          <a:xfrm>
            <a:off x="6254752" y="1656000"/>
            <a:ext cx="5577251" cy="4509850"/>
          </a:xfrm>
        </p:spPr>
        <p:txBody>
          <a:bodyPr/>
          <a:lstStyle>
            <a:lvl1pPr>
              <a:buClr>
                <a:schemeClr val="bg1"/>
              </a:buCl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5"/>
          </p:nvPr>
        </p:nvSpPr>
        <p:spPr/>
        <p:txBody>
          <a:bodyPr/>
          <a:lstStyle/>
          <a:p>
            <a:fld id="{DE8A2644-866C-BF4E-BE90-B11CFD748576}" type="datetime4">
              <a:rPr lang="de-DE" smtClean="0"/>
              <a:t>14. November 2021</a:t>
            </a:fld>
            <a:endParaRPr lang="de-DE"/>
          </a:p>
        </p:txBody>
      </p:sp>
      <p:sp>
        <p:nvSpPr>
          <p:cNvPr id="9" name="Fußzeilenplatzhalter 8"/>
          <p:cNvSpPr>
            <a:spLocks noGrp="1"/>
          </p:cNvSpPr>
          <p:nvPr>
            <p:ph type="ftr" sz="quarter" idx="16"/>
          </p:nvPr>
        </p:nvSpPr>
        <p:spPr/>
        <p:txBody>
          <a:bodyPr/>
          <a:lstStyle/>
          <a:p>
            <a:r>
              <a:rPr lang="de-DE"/>
              <a:t>Teste diese Fußzeile</a:t>
            </a:r>
          </a:p>
        </p:txBody>
      </p:sp>
      <p:sp>
        <p:nvSpPr>
          <p:cNvPr id="11" name="Foliennummernplatzhalter 10"/>
          <p:cNvSpPr>
            <a:spLocks noGrp="1"/>
          </p:cNvSpPr>
          <p:nvPr>
            <p:ph type="sldNum" sz="quarter" idx="17"/>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3751762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xx2 – content half">
    <p:spTree>
      <p:nvGrpSpPr>
        <p:cNvPr id="1" name=""/>
        <p:cNvGrpSpPr/>
        <p:nvPr/>
      </p:nvGrpSpPr>
      <p:grpSpPr>
        <a:xfrm>
          <a:off x="0" y="0"/>
          <a:ext cx="0" cy="0"/>
          <a:chOff x="0" y="0"/>
          <a:chExt cx="0" cy="0"/>
        </a:xfrm>
      </p:grpSpPr>
      <p:sp>
        <p:nvSpPr>
          <p:cNvPr id="2" name="Titel 1"/>
          <p:cNvSpPr>
            <a:spLocks noGrp="1"/>
          </p:cNvSpPr>
          <p:nvPr>
            <p:ph type="title"/>
          </p:nvPr>
        </p:nvSpPr>
        <p:spPr>
          <a:xfrm>
            <a:off x="382954" y="368304"/>
            <a:ext cx="5713049" cy="378565"/>
          </a:xfrm>
        </p:spPr>
        <p:txBody>
          <a:bodyPr/>
          <a:lstStyle>
            <a:lvl1pPr>
              <a:defRPr>
                <a:latin typeface="Arial" charset="0"/>
                <a:ea typeface="Arial" charset="0"/>
                <a:cs typeface="Arial" charset="0"/>
              </a:defRPr>
            </a:lvl1pPr>
          </a:lstStyle>
          <a:p>
            <a:r>
              <a:rPr lang="de-DE"/>
              <a:t>Titelmasterformat durch Klicken bearbeiten</a:t>
            </a:r>
            <a:endParaRPr lang="de-DE" dirty="0"/>
          </a:p>
        </p:txBody>
      </p:sp>
      <p:sp>
        <p:nvSpPr>
          <p:cNvPr id="3" name="Inhaltsplatzhalter 2"/>
          <p:cNvSpPr>
            <a:spLocks noGrp="1"/>
          </p:cNvSpPr>
          <p:nvPr>
            <p:ph idx="1"/>
          </p:nvPr>
        </p:nvSpPr>
        <p:spPr>
          <a:xfrm>
            <a:off x="371478" y="1656000"/>
            <a:ext cx="5545137" cy="4509850"/>
          </a:xfrm>
        </p:spPr>
        <p:txBody>
          <a:bodyPr/>
          <a:lstStyle>
            <a:lvl1pPr>
              <a:buClr>
                <a:schemeClr val="bg1"/>
              </a:buCl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9"/>
          <p:cNvSpPr>
            <a:spLocks noGrp="1"/>
          </p:cNvSpPr>
          <p:nvPr>
            <p:ph type="body" sz="quarter" idx="13" hasCustomPrompt="1"/>
          </p:nvPr>
        </p:nvSpPr>
        <p:spPr>
          <a:xfrm>
            <a:off x="371478" y="736138"/>
            <a:ext cx="5724524" cy="452061"/>
          </a:xfrm>
        </p:spPr>
        <p:txBody>
          <a:bodyPr>
            <a:noAutofit/>
          </a:bodyPr>
          <a:lstStyle>
            <a:lvl1pPr marL="0" indent="0">
              <a:buFontTx/>
              <a:buNone/>
              <a:defRPr>
                <a:solidFill>
                  <a:schemeClr val="bg2">
                    <a:lumMod val="40000"/>
                    <a:lumOff val="60000"/>
                  </a:schemeClr>
                </a:solidFill>
                <a:latin typeface="Arial" charset="0"/>
                <a:ea typeface="Arial" charset="0"/>
                <a:cs typeface="Arial" charset="0"/>
              </a:defRPr>
            </a:lvl1pPr>
          </a:lstStyle>
          <a:p>
            <a:pPr lvl="0"/>
            <a:r>
              <a:rPr lang="de-DE" dirty="0"/>
              <a:t>Untertitel</a:t>
            </a:r>
          </a:p>
        </p:txBody>
      </p:sp>
      <p:sp>
        <p:nvSpPr>
          <p:cNvPr id="5" name="Inhaltsplatzhalter 2"/>
          <p:cNvSpPr>
            <a:spLocks noGrp="1"/>
          </p:cNvSpPr>
          <p:nvPr>
            <p:ph idx="14"/>
          </p:nvPr>
        </p:nvSpPr>
        <p:spPr>
          <a:xfrm>
            <a:off x="6254752" y="1656000"/>
            <a:ext cx="5577251" cy="4509850"/>
          </a:xfrm>
        </p:spPr>
        <p:txBody>
          <a:bodyPr/>
          <a:lstStyle>
            <a:lvl1pPr>
              <a:buClr>
                <a:schemeClr val="bg1"/>
              </a:buCl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5"/>
          </p:nvPr>
        </p:nvSpPr>
        <p:spPr/>
        <p:txBody>
          <a:bodyPr/>
          <a:lstStyle/>
          <a:p>
            <a:fld id="{DE8A2644-866C-BF4E-BE90-B11CFD748576}" type="datetime4">
              <a:rPr lang="de-DE" smtClean="0"/>
              <a:t>14. November 2021</a:t>
            </a:fld>
            <a:endParaRPr lang="de-DE"/>
          </a:p>
        </p:txBody>
      </p:sp>
      <p:sp>
        <p:nvSpPr>
          <p:cNvPr id="9" name="Fußzeilenplatzhalter 8"/>
          <p:cNvSpPr>
            <a:spLocks noGrp="1"/>
          </p:cNvSpPr>
          <p:nvPr>
            <p:ph type="ftr" sz="quarter" idx="16"/>
          </p:nvPr>
        </p:nvSpPr>
        <p:spPr/>
        <p:txBody>
          <a:bodyPr/>
          <a:lstStyle/>
          <a:p>
            <a:r>
              <a:rPr lang="de-DE"/>
              <a:t>Teste diese Fußzeile</a:t>
            </a:r>
          </a:p>
        </p:txBody>
      </p:sp>
      <p:sp>
        <p:nvSpPr>
          <p:cNvPr id="11" name="Foliennummernplatzhalter 10"/>
          <p:cNvSpPr>
            <a:spLocks noGrp="1"/>
          </p:cNvSpPr>
          <p:nvPr>
            <p:ph type="sldNum" sz="quarter" idx="17"/>
          </p:nvPr>
        </p:nvSpPr>
        <p:spPr/>
        <p:txBody>
          <a:bodyPr/>
          <a:lstStyle/>
          <a:p>
            <a:fld id="{E157C3C3-FC1D-1049-A9A6-99071BD5D70C}" type="slidenum">
              <a:rPr lang="de-DE" smtClean="0"/>
              <a:pPr/>
              <a:t>‹#›</a:t>
            </a:fld>
            <a:endParaRPr lang="de-DE"/>
          </a:p>
        </p:txBody>
      </p:sp>
      <p:sp>
        <p:nvSpPr>
          <p:cNvPr id="6" name="Rechteck 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12" name="Bild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55805" y="6359596"/>
            <a:ext cx="666751" cy="257175"/>
          </a:xfrm>
          <a:prstGeom prst="rect">
            <a:avLst/>
          </a:prstGeom>
        </p:spPr>
      </p:pic>
    </p:spTree>
    <p:extLst>
      <p:ext uri="{BB962C8B-B14F-4D97-AF65-F5344CB8AC3E}">
        <p14:creationId xmlns:p14="http://schemas.microsoft.com/office/powerpoint/2010/main" val="1110587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xx2 –  headline/sub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Arial" charset="0"/>
                <a:ea typeface="Arial" charset="0"/>
                <a:cs typeface="Arial" charset="0"/>
              </a:defRPr>
            </a:lvl1pPr>
          </a:lstStyle>
          <a:p>
            <a:r>
              <a:rPr lang="de-DE"/>
              <a:t>Titelmasterformat durch Klicken bearbeiten</a:t>
            </a:r>
          </a:p>
        </p:txBody>
      </p:sp>
      <p:sp>
        <p:nvSpPr>
          <p:cNvPr id="6" name="Textplatzhalter 9"/>
          <p:cNvSpPr>
            <a:spLocks noGrp="1"/>
          </p:cNvSpPr>
          <p:nvPr>
            <p:ph type="body" sz="quarter" idx="13" hasCustomPrompt="1"/>
          </p:nvPr>
        </p:nvSpPr>
        <p:spPr>
          <a:xfrm>
            <a:off x="371477" y="736138"/>
            <a:ext cx="11449051" cy="452061"/>
          </a:xfrm>
        </p:spPr>
        <p:txBody>
          <a:bodyPr>
            <a:noAutofit/>
          </a:bodyPr>
          <a:lstStyle>
            <a:lvl1pPr marL="0" indent="0">
              <a:buFontTx/>
              <a:buNone/>
              <a:defRPr>
                <a:solidFill>
                  <a:schemeClr val="bg2">
                    <a:lumMod val="40000"/>
                    <a:lumOff val="60000"/>
                  </a:schemeClr>
                </a:solidFill>
                <a:latin typeface="Arial" charset="0"/>
                <a:ea typeface="Arial" charset="0"/>
                <a:cs typeface="Arial" charset="0"/>
              </a:defRPr>
            </a:lvl1pPr>
          </a:lstStyle>
          <a:p>
            <a:pPr lvl="0"/>
            <a:r>
              <a:rPr lang="de-DE" dirty="0"/>
              <a:t>Untertitel</a:t>
            </a:r>
          </a:p>
        </p:txBody>
      </p:sp>
      <p:sp>
        <p:nvSpPr>
          <p:cNvPr id="3" name="Datumsplatzhalter 2"/>
          <p:cNvSpPr>
            <a:spLocks noGrp="1"/>
          </p:cNvSpPr>
          <p:nvPr>
            <p:ph type="dt" sz="half" idx="14"/>
          </p:nvPr>
        </p:nvSpPr>
        <p:spPr/>
        <p:txBody>
          <a:bodyPr/>
          <a:lstStyle/>
          <a:p>
            <a:fld id="{BB897890-2DAD-0343-BDFC-82D07008D102}" type="datetime4">
              <a:rPr lang="de-DE" smtClean="0"/>
              <a:t>14. November 2021</a:t>
            </a:fld>
            <a:endParaRPr lang="de-DE"/>
          </a:p>
        </p:txBody>
      </p:sp>
      <p:sp>
        <p:nvSpPr>
          <p:cNvPr id="8" name="Fußzeilenplatzhalter 7"/>
          <p:cNvSpPr>
            <a:spLocks noGrp="1"/>
          </p:cNvSpPr>
          <p:nvPr>
            <p:ph type="ftr" sz="quarter" idx="15"/>
          </p:nvPr>
        </p:nvSpPr>
        <p:spPr/>
        <p:txBody>
          <a:bodyPr/>
          <a:lstStyle/>
          <a:p>
            <a:r>
              <a:rPr lang="de-DE"/>
              <a:t>Teste diese Fußzeile</a:t>
            </a:r>
          </a:p>
        </p:txBody>
      </p:sp>
      <p:sp>
        <p:nvSpPr>
          <p:cNvPr id="9" name="Foliennummernplatzhalter 8"/>
          <p:cNvSpPr>
            <a:spLocks noGrp="1"/>
          </p:cNvSpPr>
          <p:nvPr>
            <p:ph type="sldNum" sz="quarter" idx="16"/>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190887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xx2 –  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Arial" charset="0"/>
                <a:ea typeface="Arial" charset="0"/>
                <a:cs typeface="Arial" charset="0"/>
              </a:defRPr>
            </a:lvl1pPr>
          </a:lstStyle>
          <a:p>
            <a:r>
              <a:rPr lang="de-DE"/>
              <a:t>Titelmasterformat durch Klicken bearbeiten</a:t>
            </a:r>
          </a:p>
        </p:txBody>
      </p:sp>
      <p:sp>
        <p:nvSpPr>
          <p:cNvPr id="6" name="Datumsplatzhalter 5"/>
          <p:cNvSpPr>
            <a:spLocks noGrp="1"/>
          </p:cNvSpPr>
          <p:nvPr>
            <p:ph type="dt" sz="half" idx="10"/>
          </p:nvPr>
        </p:nvSpPr>
        <p:spPr/>
        <p:txBody>
          <a:bodyPr/>
          <a:lstStyle/>
          <a:p>
            <a:fld id="{C6772AC1-F995-0E44-9F12-99972DC45C34}" type="datetime4">
              <a:rPr lang="de-DE" smtClean="0"/>
              <a:t>14. November 2021</a:t>
            </a:fld>
            <a:endParaRPr lang="de-DE"/>
          </a:p>
        </p:txBody>
      </p:sp>
      <p:sp>
        <p:nvSpPr>
          <p:cNvPr id="7" name="Fußzeilenplatzhalter 6"/>
          <p:cNvSpPr>
            <a:spLocks noGrp="1"/>
          </p:cNvSpPr>
          <p:nvPr>
            <p:ph type="ftr" sz="quarter" idx="11"/>
          </p:nvPr>
        </p:nvSpPr>
        <p:spPr/>
        <p:txBody>
          <a:bodyPr/>
          <a:lstStyle/>
          <a:p>
            <a:r>
              <a:rPr lang="de-DE"/>
              <a:t>Teste diese Fußzeile</a:t>
            </a:r>
          </a:p>
        </p:txBody>
      </p:sp>
      <p:sp>
        <p:nvSpPr>
          <p:cNvPr id="8" name="Foliennummernplatzhalter 7"/>
          <p:cNvSpPr>
            <a:spLocks noGrp="1"/>
          </p:cNvSpPr>
          <p:nvPr>
            <p:ph type="sldNum" sz="quarter" idx="12"/>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88911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xx1 – 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Foliennummernplatzhalter 2"/>
          <p:cNvSpPr>
            <a:spLocks noGrp="1"/>
          </p:cNvSpPr>
          <p:nvPr>
            <p:ph type="sldNum" sz="quarter" idx="10"/>
          </p:nvPr>
        </p:nvSpPr>
        <p:spPr/>
        <p:txBody>
          <a:bodyPr/>
          <a:lstStyle/>
          <a:p>
            <a:fld id="{E157C3C3-FC1D-1049-A9A6-99071BD5D70C}" type="slidenum">
              <a:rPr lang="de-DE" smtClean="0"/>
              <a:pPr/>
              <a:t>‹#›</a:t>
            </a:fld>
            <a:endParaRPr lang="de-DE"/>
          </a:p>
        </p:txBody>
      </p:sp>
      <p:sp>
        <p:nvSpPr>
          <p:cNvPr id="4" name="Fußzeilenplatzhalter 3"/>
          <p:cNvSpPr>
            <a:spLocks noGrp="1"/>
          </p:cNvSpPr>
          <p:nvPr>
            <p:ph type="ftr" sz="quarter" idx="11"/>
          </p:nvPr>
        </p:nvSpPr>
        <p:spPr/>
        <p:txBody>
          <a:bodyPr/>
          <a:lstStyle/>
          <a:p>
            <a:r>
              <a:rPr lang="de-DE"/>
              <a:t>Teste diese Fußzeile</a:t>
            </a:r>
          </a:p>
        </p:txBody>
      </p:sp>
      <p:sp>
        <p:nvSpPr>
          <p:cNvPr id="5" name="Datumsplatzhalter 4"/>
          <p:cNvSpPr>
            <a:spLocks noGrp="1"/>
          </p:cNvSpPr>
          <p:nvPr>
            <p:ph type="dt" sz="half" idx="12"/>
          </p:nvPr>
        </p:nvSpPr>
        <p:spPr/>
        <p:txBody>
          <a:bodyPr/>
          <a:lstStyle/>
          <a:p>
            <a:fld id="{361BF915-C8C9-F04E-8416-3F2FB33406C1}" type="datetime4">
              <a:rPr lang="de-DE" smtClean="0"/>
              <a:t>14. November 2021</a:t>
            </a:fld>
            <a:endParaRPr lang="de-DE"/>
          </a:p>
        </p:txBody>
      </p:sp>
      <p:sp>
        <p:nvSpPr>
          <p:cNvPr id="20" name="Inhaltsplatzhalter 2"/>
          <p:cNvSpPr>
            <a:spLocks noGrp="1"/>
          </p:cNvSpPr>
          <p:nvPr>
            <p:ph idx="1"/>
          </p:nvPr>
        </p:nvSpPr>
        <p:spPr>
          <a:xfrm>
            <a:off x="371477" y="1656000"/>
            <a:ext cx="11449051" cy="4509850"/>
          </a:xfrm>
        </p:spPr>
        <p:txBody>
          <a:bodyPr>
            <a:noAutofit/>
          </a:bodyPr>
          <a:lstStyle>
            <a:lvl1pPr marL="431979" indent="-431979">
              <a:lnSpc>
                <a:spcPct val="110000"/>
              </a:lnSpc>
              <a:spcBef>
                <a:spcPts val="1000"/>
              </a:spcBef>
              <a:buFont typeface="+mj-lt"/>
              <a:buAutoNum type="arabicPeriod"/>
              <a:tabLst/>
              <a:defRPr sz="2400" b="1"/>
            </a:lvl1pPr>
            <a:lvl2pPr>
              <a:defRPr sz="1600"/>
            </a:lvl2pPr>
            <a:lvl3pPr marL="431979" indent="-215989" defTabSz="863957">
              <a:lnSpc>
                <a:spcPct val="110000"/>
              </a:lnSpc>
              <a:buClr>
                <a:schemeClr val="tx2"/>
              </a:buClr>
              <a:buSzPct val="100000"/>
              <a:buFont typeface="Symbol" charset="2"/>
              <a:buChar char="-"/>
              <a:tabLst>
                <a:tab pos="431979" algn="l"/>
              </a:tabLst>
              <a:defRPr sz="1600"/>
            </a:lvl3pPr>
            <a:lvl4pPr marL="647968">
              <a:lnSpc>
                <a:spcPct val="110000"/>
              </a:lnSpc>
              <a:buClr>
                <a:schemeClr val="tx2"/>
              </a:buClr>
              <a:buSzPct val="100000"/>
              <a:defRPr sz="1600"/>
            </a:lvl4pPr>
            <a:lvl5pPr marL="863957">
              <a:lnSpc>
                <a:spcPct val="110000"/>
              </a:lnSpc>
              <a:defRPr baseline="0"/>
            </a:lvl5pPr>
          </a:lstStyle>
          <a:p>
            <a:pPr lvl="0"/>
            <a:r>
              <a:rPr lang="de-DE"/>
              <a:t>Formatvorlagen des Textmasters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2996485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xx2 – full picture">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0"/>
            <a:ext cx="12192000" cy="6858000"/>
          </a:xfrm>
        </p:spPr>
        <p:txBody>
          <a:bodyPr lIns="360000"/>
          <a:lstStyle>
            <a:lvl1pPr marL="0" marR="0" indent="0" algn="l" defTabSz="914354" rtl="0" eaLnBrk="1" fontAlgn="auto" latinLnBrk="0" hangingPunct="1">
              <a:lnSpc>
                <a:spcPct val="120000"/>
              </a:lnSpc>
              <a:spcBef>
                <a:spcPts val="0"/>
              </a:spcBef>
              <a:spcAft>
                <a:spcPts val="600"/>
              </a:spcAft>
              <a:buClr>
                <a:schemeClr val="tx2">
                  <a:lumMod val="40000"/>
                  <a:lumOff val="60000"/>
                </a:schemeClr>
              </a:buClr>
              <a:buSzPct val="100000"/>
              <a:buFontTx/>
              <a:buNone/>
              <a:tabLst/>
              <a:defRPr baseline="0"/>
            </a:lvl1pPr>
          </a:lstStyle>
          <a:p>
            <a:r>
              <a:rPr lang="de-DE"/>
              <a:t>Bild durch Klicken auf Symbol hinzufügen</a:t>
            </a:r>
          </a:p>
        </p:txBody>
      </p:sp>
    </p:spTree>
    <p:extLst>
      <p:ext uri="{BB962C8B-B14F-4D97-AF65-F5344CB8AC3E}">
        <p14:creationId xmlns:p14="http://schemas.microsoft.com/office/powerpoint/2010/main" val="3684180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xx2 – empty">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7043FBF-A3E3-BD4F-B2B0-3B9AB2CC17F8}" type="datetime4">
              <a:rPr lang="de-DE" smtClean="0"/>
              <a:t>14. November 2021</a:t>
            </a:fld>
            <a:endParaRPr lang="de-DE"/>
          </a:p>
        </p:txBody>
      </p:sp>
      <p:sp>
        <p:nvSpPr>
          <p:cNvPr id="4" name="Fußzeilenplatzhalter 3"/>
          <p:cNvSpPr>
            <a:spLocks noGrp="1"/>
          </p:cNvSpPr>
          <p:nvPr>
            <p:ph type="ftr" sz="quarter" idx="11"/>
          </p:nvPr>
        </p:nvSpPr>
        <p:spPr/>
        <p:txBody>
          <a:bodyPr/>
          <a:lstStyle/>
          <a:p>
            <a:r>
              <a:rPr lang="de-DE"/>
              <a:t>Teste diese Fußzeile</a:t>
            </a:r>
          </a:p>
        </p:txBody>
      </p:sp>
      <p:sp>
        <p:nvSpPr>
          <p:cNvPr id="5" name="Foliennummernplatzhalter 4"/>
          <p:cNvSpPr>
            <a:spLocks noGrp="1"/>
          </p:cNvSpPr>
          <p:nvPr>
            <p:ph type="sldNum" sz="quarter" idx="12"/>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3231770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xx2 – chapter">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2413002" y="368303"/>
            <a:ext cx="9407524" cy="5797551"/>
          </a:xfrm>
        </p:spPr>
        <p:txBody>
          <a:bodyPr anchor="ctr">
            <a:normAutofit/>
          </a:bodyPr>
          <a:lstStyle>
            <a:lvl1pPr marL="0" indent="0" algn="r">
              <a:buFontTx/>
              <a:buNone/>
              <a:defRPr sz="6000" b="1" i="0" baseline="0">
                <a:solidFill>
                  <a:schemeClr val="bg1"/>
                </a:solidFill>
                <a:latin typeface="Arial" charset="0"/>
                <a:ea typeface="Arial" charset="0"/>
                <a:cs typeface="Arial" charset="0"/>
              </a:defRPr>
            </a:lvl1pPr>
          </a:lstStyle>
          <a:p>
            <a:pPr lvl="0"/>
            <a:r>
              <a:rPr lang="de-DE" dirty="0"/>
              <a:t>KAPITELTRENNER</a:t>
            </a:r>
          </a:p>
        </p:txBody>
      </p:sp>
      <p:sp>
        <p:nvSpPr>
          <p:cNvPr id="10" name="Textplatzhalter 3"/>
          <p:cNvSpPr>
            <a:spLocks noGrp="1"/>
          </p:cNvSpPr>
          <p:nvPr>
            <p:ph type="body" sz="quarter" idx="11" hasCustomPrompt="1"/>
          </p:nvPr>
        </p:nvSpPr>
        <p:spPr>
          <a:xfrm>
            <a:off x="352723" y="368300"/>
            <a:ext cx="2060279" cy="5797550"/>
          </a:xfrm>
        </p:spPr>
        <p:txBody>
          <a:bodyPr anchor="ctr">
            <a:normAutofit/>
          </a:bodyPr>
          <a:lstStyle>
            <a:lvl1pPr marL="0" indent="0" algn="ctr">
              <a:buFontTx/>
              <a:buNone/>
              <a:defRPr sz="10000" b="1" i="0" baseline="0">
                <a:solidFill>
                  <a:schemeClr val="bg1"/>
                </a:solidFill>
                <a:latin typeface="Arial" charset="0"/>
                <a:ea typeface="Arial" charset="0"/>
                <a:cs typeface="Arial" charset="0"/>
              </a:defRPr>
            </a:lvl1pPr>
          </a:lstStyle>
          <a:p>
            <a:pPr lvl="0"/>
            <a:r>
              <a:rPr lang="de-DE" dirty="0"/>
              <a:t>1</a:t>
            </a:r>
          </a:p>
        </p:txBody>
      </p:sp>
    </p:spTree>
    <p:extLst>
      <p:ext uri="{BB962C8B-B14F-4D97-AF65-F5344CB8AC3E}">
        <p14:creationId xmlns:p14="http://schemas.microsoft.com/office/powerpoint/2010/main" val="28436578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xx2 – break">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371476" y="368300"/>
            <a:ext cx="11449051" cy="5797550"/>
          </a:xfrm>
        </p:spPr>
        <p:txBody>
          <a:bodyPr anchor="ctr">
            <a:noAutofit/>
          </a:bodyPr>
          <a:lstStyle>
            <a:lvl1pPr marL="0" indent="0" algn="ctr">
              <a:buFontTx/>
              <a:buNone/>
              <a:defRPr sz="10000" b="1" i="0" spc="111" baseline="0">
                <a:solidFill>
                  <a:schemeClr val="bg1"/>
                </a:solidFill>
                <a:latin typeface="Arial" charset="0"/>
                <a:ea typeface="Arial" charset="0"/>
                <a:cs typeface="Arial" charset="0"/>
              </a:defRPr>
            </a:lvl1pPr>
            <a:lvl2pPr marL="216089" indent="0" algn="ctr">
              <a:buFontTx/>
              <a:buNone/>
              <a:defRPr sz="10000">
                <a:solidFill>
                  <a:schemeClr val="bg1"/>
                </a:solidFill>
              </a:defRPr>
            </a:lvl2pPr>
            <a:lvl3pPr marL="431979" indent="0" algn="ctr">
              <a:buFontTx/>
              <a:buNone/>
              <a:defRPr sz="10000">
                <a:solidFill>
                  <a:schemeClr val="bg1"/>
                </a:solidFill>
              </a:defRPr>
            </a:lvl3pPr>
            <a:lvl4pPr marL="647968" indent="0" algn="ctr">
              <a:buFontTx/>
              <a:buNone/>
              <a:defRPr sz="10000">
                <a:solidFill>
                  <a:schemeClr val="bg1"/>
                </a:solidFill>
              </a:defRPr>
            </a:lvl4pPr>
            <a:lvl5pPr marL="863957" indent="0" algn="ctr">
              <a:buFontTx/>
              <a:buNone/>
              <a:defRPr sz="10000">
                <a:solidFill>
                  <a:schemeClr val="bg1"/>
                </a:solidFill>
              </a:defRPr>
            </a:lvl5pPr>
          </a:lstStyle>
          <a:p>
            <a:pPr lvl="0"/>
            <a:r>
              <a:rPr lang="de-DE" dirty="0"/>
              <a:t>BIG</a:t>
            </a:r>
          </a:p>
          <a:p>
            <a:pPr lvl="0"/>
            <a:r>
              <a:rPr lang="de-DE" dirty="0"/>
              <a:t>LETTERS</a:t>
            </a:r>
          </a:p>
        </p:txBody>
      </p:sp>
    </p:spTree>
    <p:extLst>
      <p:ext uri="{BB962C8B-B14F-4D97-AF65-F5344CB8AC3E}">
        <p14:creationId xmlns:p14="http://schemas.microsoft.com/office/powerpoint/2010/main" val="1469840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xx1 – title">
    <p:spTree>
      <p:nvGrpSpPr>
        <p:cNvPr id="1" name=""/>
        <p:cNvGrpSpPr/>
        <p:nvPr/>
      </p:nvGrpSpPr>
      <p:grpSpPr>
        <a:xfrm>
          <a:off x="0" y="0"/>
          <a:ext cx="0" cy="0"/>
          <a:chOff x="0" y="0"/>
          <a:chExt cx="0" cy="0"/>
        </a:xfrm>
      </p:grpSpPr>
      <p:sp>
        <p:nvSpPr>
          <p:cNvPr id="8" name="Titel 1"/>
          <p:cNvSpPr>
            <a:spLocks noGrp="1"/>
          </p:cNvSpPr>
          <p:nvPr>
            <p:ph type="ctrTitle" hasCustomPrompt="1"/>
          </p:nvPr>
        </p:nvSpPr>
        <p:spPr>
          <a:xfrm>
            <a:off x="720001" y="648878"/>
            <a:ext cx="7636600" cy="1030836"/>
          </a:xfrm>
          <a:prstGeom prst="rect">
            <a:avLst/>
          </a:prstGeom>
        </p:spPr>
        <p:txBody>
          <a:bodyPr anchor="t">
            <a:noAutofit/>
          </a:bodyPr>
          <a:lstStyle>
            <a:lvl1pPr algn="l">
              <a:lnSpc>
                <a:spcPct val="110000"/>
              </a:lnSpc>
              <a:buClr>
                <a:srgbClr val="AB9E62"/>
              </a:buClr>
              <a:defRPr sz="3000">
                <a:solidFill>
                  <a:srgbClr val="AB9E62"/>
                </a:solidFill>
              </a:defRPr>
            </a:lvl1pPr>
          </a:lstStyle>
          <a:p>
            <a:r>
              <a:rPr lang="de-DE" dirty="0"/>
              <a:t>Mastertitelformat bearbeiten</a:t>
            </a:r>
            <a:br>
              <a:rPr lang="de-DE" dirty="0"/>
            </a:br>
            <a:r>
              <a:rPr lang="de-DE" dirty="0"/>
              <a:t>zweizeilig</a:t>
            </a:r>
          </a:p>
        </p:txBody>
      </p:sp>
      <p:sp>
        <p:nvSpPr>
          <p:cNvPr id="9" name="Bildplatzhalter 24"/>
          <p:cNvSpPr>
            <a:spLocks noGrp="1"/>
          </p:cNvSpPr>
          <p:nvPr>
            <p:ph type="pic" sz="quarter" idx="20" hasCustomPrompt="1"/>
          </p:nvPr>
        </p:nvSpPr>
        <p:spPr>
          <a:xfrm>
            <a:off x="719999" y="4231054"/>
            <a:ext cx="792000" cy="468000"/>
          </a:xfrm>
          <a:prstGeom prst="rect">
            <a:avLst/>
          </a:prstGeom>
        </p:spPr>
        <p:txBody>
          <a:bodyPr>
            <a:normAutofit/>
          </a:bodyPr>
          <a:lstStyle>
            <a:lvl1pPr marL="0" indent="0" algn="l">
              <a:buFont typeface="Arial" pitchFamily="34" charset="0"/>
              <a:buNone/>
              <a:defRPr sz="1200"/>
            </a:lvl1pPr>
          </a:lstStyle>
          <a:p>
            <a:r>
              <a:rPr lang="de-DE"/>
              <a:t>Partner Logo</a:t>
            </a:r>
          </a:p>
        </p:txBody>
      </p:sp>
      <p:sp>
        <p:nvSpPr>
          <p:cNvPr id="10" name="Untertitel 2"/>
          <p:cNvSpPr>
            <a:spLocks noGrp="1"/>
          </p:cNvSpPr>
          <p:nvPr>
            <p:ph type="subTitle" idx="1"/>
          </p:nvPr>
        </p:nvSpPr>
        <p:spPr>
          <a:xfrm>
            <a:off x="720000" y="1692966"/>
            <a:ext cx="7636601" cy="984323"/>
          </a:xfrm>
          <a:prstGeom prst="rect">
            <a:avLst/>
          </a:prstGeom>
        </p:spPr>
        <p:txBody>
          <a:bodyPr anchor="t">
            <a:normAutofit/>
          </a:bodyPr>
          <a:lstStyle>
            <a:lvl1pPr marL="0" indent="0" algn="l">
              <a:lnSpc>
                <a:spcPct val="110000"/>
              </a:lnSpc>
              <a:spcAft>
                <a:spcPts val="0"/>
              </a:spcAft>
              <a:buNone/>
              <a:defRPr sz="20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11" name="Textplatzhalter 28"/>
          <p:cNvSpPr>
            <a:spLocks noGrp="1"/>
          </p:cNvSpPr>
          <p:nvPr>
            <p:ph type="body" sz="quarter" idx="16" hasCustomPrompt="1"/>
          </p:nvPr>
        </p:nvSpPr>
        <p:spPr>
          <a:xfrm>
            <a:off x="719999" y="3084574"/>
            <a:ext cx="5376001" cy="344426"/>
          </a:xfrm>
          <a:prstGeom prst="rect">
            <a:avLst/>
          </a:prstGeom>
        </p:spPr>
        <p:txBody>
          <a:bodyPr vert="horz" lIns="0" tIns="0" rIns="0" bIns="0" anchor="t">
            <a:noAutofit/>
          </a:bodyPr>
          <a:lstStyle>
            <a:lvl1pPr marL="0" indent="0">
              <a:spcBef>
                <a:spcPts val="0"/>
              </a:spcBef>
              <a:buNone/>
              <a:defRPr sz="1400" baseline="0">
                <a:solidFill>
                  <a:schemeClr val="tx1"/>
                </a:solidFill>
              </a:defRPr>
            </a:lvl1pPr>
          </a:lstStyle>
          <a:p>
            <a:pPr lvl="0"/>
            <a:r>
              <a:rPr lang="de-DE" dirty="0"/>
              <a:t>Name Referent</a:t>
            </a:r>
          </a:p>
        </p:txBody>
      </p:sp>
      <p:sp>
        <p:nvSpPr>
          <p:cNvPr id="3" name="Textplatzhalter 2"/>
          <p:cNvSpPr>
            <a:spLocks noGrp="1"/>
          </p:cNvSpPr>
          <p:nvPr>
            <p:ph type="body" sz="quarter" idx="21" hasCustomPrompt="1"/>
          </p:nvPr>
        </p:nvSpPr>
        <p:spPr>
          <a:xfrm>
            <a:off x="720725" y="3429001"/>
            <a:ext cx="5375275" cy="368806"/>
          </a:xfrm>
        </p:spPr>
        <p:txBody>
          <a:bodyPr anchor="t"/>
          <a:lstStyle>
            <a:lvl1pPr marL="0" indent="0">
              <a:buNone/>
              <a:defRPr sz="1400">
                <a:solidFill>
                  <a:schemeClr val="bg2"/>
                </a:solidFill>
              </a:defRPr>
            </a:lvl1pPr>
          </a:lstStyle>
          <a:p>
            <a:pPr lvl="0"/>
            <a:r>
              <a:rPr lang="de-DE" dirty="0"/>
              <a:t>Ort / Datum</a:t>
            </a:r>
          </a:p>
        </p:txBody>
      </p:sp>
      <p:pic>
        <p:nvPicPr>
          <p:cNvPr id="14" name="Bild 1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99929" y="735902"/>
            <a:ext cx="2140638" cy="474490"/>
          </a:xfrm>
          <a:prstGeom prst="rect">
            <a:avLst/>
          </a:prstGeom>
        </p:spPr>
      </p:pic>
      <p:pic>
        <p:nvPicPr>
          <p:cNvPr id="15" name="Grafik 14">
            <a:extLst>
              <a:ext uri="{FF2B5EF4-FFF2-40B4-BE49-F238E27FC236}">
                <a16:creationId xmlns:a16="http://schemas.microsoft.com/office/drawing/2014/main" id="{7D9A77A2-F2B6-439F-9C0F-C522550B7C39}"/>
              </a:ext>
            </a:extLst>
          </p:cNvPr>
          <p:cNvPicPr>
            <a:picLocks noChangeAspect="1"/>
          </p:cNvPicPr>
          <p:nvPr userDrawn="1"/>
        </p:nvPicPr>
        <p:blipFill>
          <a:blip r:embed="rId3"/>
          <a:stretch>
            <a:fillRect/>
          </a:stretch>
        </p:blipFill>
        <p:spPr>
          <a:xfrm>
            <a:off x="0" y="2733675"/>
            <a:ext cx="12192000" cy="4124325"/>
          </a:xfrm>
          <a:prstGeom prst="rect">
            <a:avLst/>
          </a:prstGeom>
        </p:spPr>
      </p:pic>
    </p:spTree>
    <p:extLst>
      <p:ext uri="{BB962C8B-B14F-4D97-AF65-F5344CB8AC3E}">
        <p14:creationId xmlns:p14="http://schemas.microsoft.com/office/powerpoint/2010/main" val="2058583791"/>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xx1 – 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Foliennummernplatzhalter 2"/>
          <p:cNvSpPr>
            <a:spLocks noGrp="1"/>
          </p:cNvSpPr>
          <p:nvPr>
            <p:ph type="sldNum" sz="quarter" idx="10"/>
          </p:nvPr>
        </p:nvSpPr>
        <p:spPr/>
        <p:txBody>
          <a:bodyPr/>
          <a:lstStyle/>
          <a:p>
            <a:fld id="{E157C3C3-FC1D-1049-A9A6-99071BD5D70C}" type="slidenum">
              <a:rPr lang="de-DE" smtClean="0"/>
              <a:pPr/>
              <a:t>‹#›</a:t>
            </a:fld>
            <a:endParaRPr lang="de-DE"/>
          </a:p>
        </p:txBody>
      </p:sp>
      <p:sp>
        <p:nvSpPr>
          <p:cNvPr id="4" name="Fußzeilenplatzhalter 3"/>
          <p:cNvSpPr>
            <a:spLocks noGrp="1"/>
          </p:cNvSpPr>
          <p:nvPr>
            <p:ph type="ftr" sz="quarter" idx="11"/>
          </p:nvPr>
        </p:nvSpPr>
        <p:spPr/>
        <p:txBody>
          <a:bodyPr/>
          <a:lstStyle/>
          <a:p>
            <a:r>
              <a:rPr lang="de-DE"/>
              <a:t>Teste diese Fußzeile</a:t>
            </a:r>
          </a:p>
        </p:txBody>
      </p:sp>
      <p:sp>
        <p:nvSpPr>
          <p:cNvPr id="5" name="Datumsplatzhalter 4"/>
          <p:cNvSpPr>
            <a:spLocks noGrp="1"/>
          </p:cNvSpPr>
          <p:nvPr>
            <p:ph type="dt" sz="half" idx="12"/>
          </p:nvPr>
        </p:nvSpPr>
        <p:spPr/>
        <p:txBody>
          <a:bodyPr/>
          <a:lstStyle/>
          <a:p>
            <a:fld id="{361BF915-C8C9-F04E-8416-3F2FB33406C1}" type="datetime4">
              <a:rPr lang="de-DE" smtClean="0"/>
              <a:t>14. November 2021</a:t>
            </a:fld>
            <a:endParaRPr lang="de-DE"/>
          </a:p>
        </p:txBody>
      </p:sp>
      <p:sp>
        <p:nvSpPr>
          <p:cNvPr id="20" name="Inhaltsplatzhalter 2"/>
          <p:cNvSpPr>
            <a:spLocks noGrp="1"/>
          </p:cNvSpPr>
          <p:nvPr>
            <p:ph idx="1"/>
          </p:nvPr>
        </p:nvSpPr>
        <p:spPr>
          <a:xfrm>
            <a:off x="371476" y="1656000"/>
            <a:ext cx="11449050" cy="4509850"/>
          </a:xfrm>
        </p:spPr>
        <p:txBody>
          <a:bodyPr>
            <a:noAutofit/>
          </a:bodyPr>
          <a:lstStyle>
            <a:lvl1pPr marL="432000" indent="-432000">
              <a:lnSpc>
                <a:spcPct val="110000"/>
              </a:lnSpc>
              <a:spcBef>
                <a:spcPts val="1000"/>
              </a:spcBef>
              <a:buFont typeface="+mj-lt"/>
              <a:buAutoNum type="arabicPeriod"/>
              <a:tabLst/>
              <a:defRPr sz="2400" b="1"/>
            </a:lvl1pPr>
            <a:lvl2pPr>
              <a:defRPr sz="1600"/>
            </a:lvl2pPr>
            <a:lvl3pPr marL="432000" indent="-216000" defTabSz="864000">
              <a:lnSpc>
                <a:spcPct val="110000"/>
              </a:lnSpc>
              <a:buClr>
                <a:schemeClr val="tx2"/>
              </a:buClr>
              <a:buSzPct val="100000"/>
              <a:buFont typeface="Symbol" charset="2"/>
              <a:buChar char="-"/>
              <a:tabLst>
                <a:tab pos="432000" algn="l"/>
              </a:tabLst>
              <a:defRPr sz="1600"/>
            </a:lvl3pPr>
            <a:lvl4pPr marL="648000">
              <a:lnSpc>
                <a:spcPct val="110000"/>
              </a:lnSpc>
              <a:buClr>
                <a:schemeClr val="tx2"/>
              </a:buClr>
              <a:buSzPct val="100000"/>
              <a:defRPr sz="1600"/>
            </a:lvl4pPr>
            <a:lvl5pPr marL="864000">
              <a:lnSpc>
                <a:spcPct val="110000"/>
              </a:lnSpc>
              <a:defRPr baseline="0"/>
            </a:lvl5pPr>
          </a:lstStyle>
          <a:p>
            <a:pPr lvl="0"/>
            <a:r>
              <a:rPr lang="de-DE"/>
              <a:t>Formatvorlagen des Textmasters bearbeiten</a:t>
            </a:r>
          </a:p>
          <a:p>
            <a:pPr lvl="1"/>
            <a:r>
              <a:rPr lang="de-DE"/>
              <a:t>Zweite Ebene</a:t>
            </a:r>
          </a:p>
          <a:p>
            <a:pPr lvl="2"/>
            <a:r>
              <a:rPr lang="de-DE"/>
              <a:t>Dritte Ebene</a:t>
            </a:r>
          </a:p>
          <a:p>
            <a:pPr lvl="3"/>
            <a:r>
              <a:rPr lang="de-DE"/>
              <a:t>Vierte Ebene</a:t>
            </a:r>
          </a:p>
        </p:txBody>
      </p:sp>
    </p:spTree>
    <p:extLst>
      <p:ext uri="{BB962C8B-B14F-4D97-AF65-F5344CB8AC3E}">
        <p14:creationId xmlns:p14="http://schemas.microsoft.com/office/powerpoint/2010/main" val="32096341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xx1 –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a:t>Titelmasterformat durch Klicken bearbeiten</a:t>
            </a:r>
            <a:endParaRPr lang="de-DE" dirty="0"/>
          </a:p>
        </p:txBody>
      </p:sp>
      <p:sp>
        <p:nvSpPr>
          <p:cNvPr id="3" name="Inhaltsplatzhalter 2"/>
          <p:cNvSpPr>
            <a:spLocks noGrp="1"/>
          </p:cNvSpPr>
          <p:nvPr>
            <p:ph idx="1"/>
          </p:nvPr>
        </p:nvSpPr>
        <p:spPr>
          <a:xfrm>
            <a:off x="371476" y="1656000"/>
            <a:ext cx="11449050" cy="4509850"/>
          </a:xfrm>
        </p:spPr>
        <p:txBody>
          <a:bodyPr>
            <a:noAutofit/>
          </a:bodyPr>
          <a:lstStyle>
            <a:lvl1pPr marL="216000" indent="-215900">
              <a:lnSpc>
                <a:spcPct val="110000"/>
              </a:lnSpc>
              <a:tabLst>
                <a:tab pos="432000" algn="l"/>
              </a:tabLst>
              <a:defRPr/>
            </a:lvl1pPr>
            <a:lvl2pPr>
              <a:lnSpc>
                <a:spcPct val="110000"/>
              </a:lnSpc>
              <a:tabLst>
                <a:tab pos="432000" algn="l"/>
              </a:tabLst>
              <a:defRPr sz="1600"/>
            </a:lvl2pPr>
            <a:lvl3pPr>
              <a:lnSpc>
                <a:spcPct val="110000"/>
              </a:lnSpc>
              <a:tabLst>
                <a:tab pos="432000" algn="l"/>
              </a:tabLst>
              <a:defRPr sz="1600"/>
            </a:lvl3pPr>
            <a:lvl4pPr>
              <a:lnSpc>
                <a:spcPct val="110000"/>
              </a:lnSpc>
              <a:tabLst>
                <a:tab pos="432000" algn="l"/>
              </a:tabLst>
              <a:defRPr/>
            </a:lvl4pPr>
            <a:lvl5pPr>
              <a:lnSpc>
                <a:spcPct val="110000"/>
              </a:lnSpc>
              <a:tabLst>
                <a:tab pos="432000" algn="l"/>
              </a:tabLst>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9"/>
          <p:cNvSpPr>
            <a:spLocks noGrp="1"/>
          </p:cNvSpPr>
          <p:nvPr>
            <p:ph type="body" sz="quarter" idx="13" hasCustomPrompt="1"/>
          </p:nvPr>
        </p:nvSpPr>
        <p:spPr>
          <a:xfrm>
            <a:off x="371476" y="736134"/>
            <a:ext cx="11449050" cy="452061"/>
          </a:xfrm>
        </p:spPr>
        <p:txBody>
          <a:bodyPr>
            <a:noAutofit/>
          </a:bodyPr>
          <a:lstStyle>
            <a:lvl1pPr marL="0" indent="0">
              <a:buFontTx/>
              <a:buNone/>
              <a:defRPr>
                <a:solidFill>
                  <a:schemeClr val="bg2"/>
                </a:solidFill>
              </a:defRPr>
            </a:lvl1pPr>
          </a:lstStyle>
          <a:p>
            <a:pPr lvl="0"/>
            <a:r>
              <a:rPr lang="de-DE" dirty="0"/>
              <a:t>Untertitel</a:t>
            </a:r>
          </a:p>
        </p:txBody>
      </p:sp>
      <p:sp>
        <p:nvSpPr>
          <p:cNvPr id="4" name="Datumsplatzhalter 3"/>
          <p:cNvSpPr>
            <a:spLocks noGrp="1"/>
          </p:cNvSpPr>
          <p:nvPr>
            <p:ph type="dt" sz="half" idx="14"/>
          </p:nvPr>
        </p:nvSpPr>
        <p:spPr/>
        <p:txBody>
          <a:bodyPr/>
          <a:lstStyle/>
          <a:p>
            <a:fld id="{4746CFFB-AA84-2E40-AB31-96AAC1A67541}" type="datetime4">
              <a:rPr lang="de-DE" smtClean="0"/>
              <a:t>14. November 2021</a:t>
            </a:fld>
            <a:endParaRPr lang="de-DE"/>
          </a:p>
        </p:txBody>
      </p:sp>
      <p:sp>
        <p:nvSpPr>
          <p:cNvPr id="13" name="Fußzeilenplatzhalter 12"/>
          <p:cNvSpPr>
            <a:spLocks noGrp="1"/>
          </p:cNvSpPr>
          <p:nvPr>
            <p:ph type="ftr" sz="quarter" idx="15"/>
          </p:nvPr>
        </p:nvSpPr>
        <p:spPr/>
        <p:txBody>
          <a:bodyPr/>
          <a:lstStyle/>
          <a:p>
            <a:r>
              <a:rPr lang="de-DE"/>
              <a:t>Teste diese Fußzeile</a:t>
            </a:r>
          </a:p>
        </p:txBody>
      </p:sp>
      <p:sp>
        <p:nvSpPr>
          <p:cNvPr id="14" name="Foliennummernplatzhalter 13"/>
          <p:cNvSpPr>
            <a:spLocks noGrp="1"/>
          </p:cNvSpPr>
          <p:nvPr>
            <p:ph type="sldNum" sz="quarter" idx="16"/>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168826331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xx1 – content 2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71475" y="1656000"/>
            <a:ext cx="5545137" cy="4509850"/>
          </a:xfrm>
        </p:spPr>
        <p:txBody>
          <a:bodyPr/>
          <a:lstStyle>
            <a:lvl1pPr marL="216000">
              <a:defRPr/>
            </a:lvl1pPr>
            <a:lvl2pPr>
              <a:defRPr sz="1600"/>
            </a:lvl2pPr>
            <a:lvl3pPr>
              <a:defRPr sz="1600"/>
            </a:lvl3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9"/>
          <p:cNvSpPr>
            <a:spLocks noGrp="1"/>
          </p:cNvSpPr>
          <p:nvPr>
            <p:ph type="body" sz="quarter" idx="13" hasCustomPrompt="1"/>
          </p:nvPr>
        </p:nvSpPr>
        <p:spPr>
          <a:xfrm>
            <a:off x="371476" y="736134"/>
            <a:ext cx="11449050" cy="452061"/>
          </a:xfrm>
        </p:spPr>
        <p:txBody>
          <a:bodyPr/>
          <a:lstStyle>
            <a:lvl1pPr marL="0" indent="0">
              <a:buFontTx/>
              <a:buNone/>
              <a:defRPr>
                <a:solidFill>
                  <a:schemeClr val="bg2"/>
                </a:solidFill>
              </a:defRPr>
            </a:lvl1pPr>
          </a:lstStyle>
          <a:p>
            <a:pPr lvl="0"/>
            <a:r>
              <a:rPr lang="de-DE" dirty="0"/>
              <a:t>Untertitel</a:t>
            </a:r>
          </a:p>
        </p:txBody>
      </p:sp>
      <p:sp>
        <p:nvSpPr>
          <p:cNvPr id="5" name="Inhaltsplatzhalter 2"/>
          <p:cNvSpPr>
            <a:spLocks noGrp="1"/>
          </p:cNvSpPr>
          <p:nvPr>
            <p:ph idx="14"/>
          </p:nvPr>
        </p:nvSpPr>
        <p:spPr>
          <a:xfrm>
            <a:off x="6254750" y="1656000"/>
            <a:ext cx="5577251" cy="4509850"/>
          </a:xfrm>
        </p:spPr>
        <p:txBody>
          <a:bodyPr/>
          <a:lstStyle>
            <a:lvl1pPr marL="216000">
              <a:defRPr/>
            </a:lvl1pPr>
            <a:lvl2pPr>
              <a:defRPr sz="1600"/>
            </a:lvl2pPr>
            <a:lvl3pPr>
              <a:defRPr sz="1600"/>
            </a:lvl3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5"/>
          </p:nvPr>
        </p:nvSpPr>
        <p:spPr/>
        <p:txBody>
          <a:bodyPr/>
          <a:lstStyle/>
          <a:p>
            <a:fld id="{763905A2-E989-534B-B126-A8D781B32398}" type="datetime4">
              <a:rPr lang="de-DE" smtClean="0"/>
              <a:t>14. November 2021</a:t>
            </a:fld>
            <a:endParaRPr lang="de-DE"/>
          </a:p>
        </p:txBody>
      </p:sp>
      <p:sp>
        <p:nvSpPr>
          <p:cNvPr id="13" name="Fußzeilenplatzhalter 12"/>
          <p:cNvSpPr>
            <a:spLocks noGrp="1"/>
          </p:cNvSpPr>
          <p:nvPr>
            <p:ph type="ftr" sz="quarter" idx="16"/>
          </p:nvPr>
        </p:nvSpPr>
        <p:spPr/>
        <p:txBody>
          <a:bodyPr/>
          <a:lstStyle/>
          <a:p>
            <a:r>
              <a:rPr lang="de-DE"/>
              <a:t>Teste diese Fußzeile</a:t>
            </a:r>
          </a:p>
        </p:txBody>
      </p:sp>
      <p:sp>
        <p:nvSpPr>
          <p:cNvPr id="14" name="Foliennummernplatzhalter 13"/>
          <p:cNvSpPr>
            <a:spLocks noGrp="1"/>
          </p:cNvSpPr>
          <p:nvPr>
            <p:ph type="sldNum" sz="quarter" idx="17"/>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33726989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xx1 – headline/sub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a:t>Titelmasterformat durch Klicken bearbeiten</a:t>
            </a:r>
            <a:endParaRPr lang="de-DE" dirty="0"/>
          </a:p>
        </p:txBody>
      </p:sp>
      <p:sp>
        <p:nvSpPr>
          <p:cNvPr id="10" name="Textplatzhalter 9"/>
          <p:cNvSpPr>
            <a:spLocks noGrp="1"/>
          </p:cNvSpPr>
          <p:nvPr>
            <p:ph type="body" sz="quarter" idx="13" hasCustomPrompt="1"/>
          </p:nvPr>
        </p:nvSpPr>
        <p:spPr>
          <a:xfrm>
            <a:off x="371476" y="736134"/>
            <a:ext cx="11449050" cy="452061"/>
          </a:xfrm>
        </p:spPr>
        <p:txBody>
          <a:bodyPr>
            <a:noAutofit/>
          </a:bodyPr>
          <a:lstStyle>
            <a:lvl1pPr marL="0" indent="0">
              <a:buFontTx/>
              <a:buNone/>
              <a:defRPr>
                <a:solidFill>
                  <a:schemeClr val="bg2"/>
                </a:solidFill>
              </a:defRPr>
            </a:lvl1pPr>
          </a:lstStyle>
          <a:p>
            <a:pPr lvl="0"/>
            <a:r>
              <a:rPr lang="de-DE" dirty="0"/>
              <a:t>Untertitel</a:t>
            </a:r>
          </a:p>
        </p:txBody>
      </p:sp>
      <p:sp>
        <p:nvSpPr>
          <p:cNvPr id="4" name="Datumsplatzhalter 3"/>
          <p:cNvSpPr>
            <a:spLocks noGrp="1"/>
          </p:cNvSpPr>
          <p:nvPr>
            <p:ph type="dt" sz="half" idx="14"/>
          </p:nvPr>
        </p:nvSpPr>
        <p:spPr/>
        <p:txBody>
          <a:bodyPr/>
          <a:lstStyle/>
          <a:p>
            <a:fld id="{4746CFFB-AA84-2E40-AB31-96AAC1A67541}" type="datetime4">
              <a:rPr lang="de-DE" smtClean="0"/>
              <a:t>14. November 2021</a:t>
            </a:fld>
            <a:endParaRPr lang="de-DE"/>
          </a:p>
        </p:txBody>
      </p:sp>
      <p:sp>
        <p:nvSpPr>
          <p:cNvPr id="13" name="Fußzeilenplatzhalter 12"/>
          <p:cNvSpPr>
            <a:spLocks noGrp="1"/>
          </p:cNvSpPr>
          <p:nvPr>
            <p:ph type="ftr" sz="quarter" idx="15"/>
          </p:nvPr>
        </p:nvSpPr>
        <p:spPr/>
        <p:txBody>
          <a:bodyPr/>
          <a:lstStyle/>
          <a:p>
            <a:r>
              <a:rPr lang="de-DE"/>
              <a:t>Teste diese Fußzeile</a:t>
            </a:r>
          </a:p>
        </p:txBody>
      </p:sp>
      <p:sp>
        <p:nvSpPr>
          <p:cNvPr id="14" name="Foliennummernplatzhalter 13"/>
          <p:cNvSpPr>
            <a:spLocks noGrp="1"/>
          </p:cNvSpPr>
          <p:nvPr>
            <p:ph type="sldNum" sz="quarter" idx="16"/>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386712402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xx1 – 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9" name="Datumsplatzhalter 8"/>
          <p:cNvSpPr>
            <a:spLocks noGrp="1"/>
          </p:cNvSpPr>
          <p:nvPr>
            <p:ph type="dt" sz="half" idx="10"/>
          </p:nvPr>
        </p:nvSpPr>
        <p:spPr/>
        <p:txBody>
          <a:bodyPr/>
          <a:lstStyle/>
          <a:p>
            <a:fld id="{361BF915-C8C9-F04E-8416-3F2FB33406C1}" type="datetime4">
              <a:rPr lang="de-DE" smtClean="0"/>
              <a:t>14. November 2021</a:t>
            </a:fld>
            <a:endParaRPr lang="de-DE"/>
          </a:p>
        </p:txBody>
      </p:sp>
      <p:sp>
        <p:nvSpPr>
          <p:cNvPr id="10" name="Fußzeilenplatzhalter 9"/>
          <p:cNvSpPr>
            <a:spLocks noGrp="1"/>
          </p:cNvSpPr>
          <p:nvPr>
            <p:ph type="ftr" sz="quarter" idx="11"/>
          </p:nvPr>
        </p:nvSpPr>
        <p:spPr/>
        <p:txBody>
          <a:bodyPr/>
          <a:lstStyle/>
          <a:p>
            <a:r>
              <a:rPr lang="de-DE"/>
              <a:t>Teste diese Fußzeile</a:t>
            </a:r>
          </a:p>
        </p:txBody>
      </p:sp>
      <p:sp>
        <p:nvSpPr>
          <p:cNvPr id="11" name="Foliennummernplatzhalter 10"/>
          <p:cNvSpPr>
            <a:spLocks noGrp="1"/>
          </p:cNvSpPr>
          <p:nvPr>
            <p:ph type="sldNum" sz="quarter" idx="12"/>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20131265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xx1 –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a:t>Titelmasterformat durch Klicken bearbeiten</a:t>
            </a:r>
            <a:endParaRPr lang="de-DE" dirty="0"/>
          </a:p>
        </p:txBody>
      </p:sp>
      <p:sp>
        <p:nvSpPr>
          <p:cNvPr id="3" name="Inhaltsplatzhalter 2"/>
          <p:cNvSpPr>
            <a:spLocks noGrp="1"/>
          </p:cNvSpPr>
          <p:nvPr>
            <p:ph idx="1"/>
          </p:nvPr>
        </p:nvSpPr>
        <p:spPr>
          <a:xfrm>
            <a:off x="371477" y="1656000"/>
            <a:ext cx="11449051" cy="4509850"/>
          </a:xfrm>
        </p:spPr>
        <p:txBody>
          <a:bodyPr>
            <a:noAutofit/>
          </a:bodyPr>
          <a:lstStyle>
            <a:lvl1pPr marL="215989" indent="-215889">
              <a:lnSpc>
                <a:spcPct val="110000"/>
              </a:lnSpc>
              <a:tabLst>
                <a:tab pos="431979" algn="l"/>
              </a:tabLst>
              <a:defRPr/>
            </a:lvl1pPr>
            <a:lvl2pPr>
              <a:lnSpc>
                <a:spcPct val="110000"/>
              </a:lnSpc>
              <a:tabLst>
                <a:tab pos="431979" algn="l"/>
              </a:tabLst>
              <a:defRPr sz="1600"/>
            </a:lvl2pPr>
            <a:lvl3pPr>
              <a:lnSpc>
                <a:spcPct val="110000"/>
              </a:lnSpc>
              <a:tabLst>
                <a:tab pos="431979" algn="l"/>
              </a:tabLst>
              <a:defRPr sz="1600"/>
            </a:lvl3pPr>
            <a:lvl4pPr>
              <a:lnSpc>
                <a:spcPct val="110000"/>
              </a:lnSpc>
              <a:tabLst>
                <a:tab pos="431979" algn="l"/>
              </a:tabLst>
              <a:defRPr/>
            </a:lvl4pPr>
            <a:lvl5pPr>
              <a:lnSpc>
                <a:spcPct val="110000"/>
              </a:lnSpc>
              <a:tabLst>
                <a:tab pos="431979" algn="l"/>
              </a:tabLst>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9"/>
          <p:cNvSpPr>
            <a:spLocks noGrp="1"/>
          </p:cNvSpPr>
          <p:nvPr>
            <p:ph type="body" sz="quarter" idx="13" hasCustomPrompt="1"/>
          </p:nvPr>
        </p:nvSpPr>
        <p:spPr>
          <a:xfrm>
            <a:off x="371477" y="736138"/>
            <a:ext cx="11449051" cy="452061"/>
          </a:xfrm>
        </p:spPr>
        <p:txBody>
          <a:bodyPr>
            <a:noAutofit/>
          </a:bodyPr>
          <a:lstStyle>
            <a:lvl1pPr marL="0" indent="0">
              <a:buFontTx/>
              <a:buNone/>
              <a:defRPr>
                <a:solidFill>
                  <a:schemeClr val="bg2"/>
                </a:solidFill>
              </a:defRPr>
            </a:lvl1pPr>
          </a:lstStyle>
          <a:p>
            <a:pPr lvl="0"/>
            <a:r>
              <a:rPr lang="de-DE" dirty="0"/>
              <a:t>Untertitel</a:t>
            </a:r>
          </a:p>
        </p:txBody>
      </p:sp>
      <p:sp>
        <p:nvSpPr>
          <p:cNvPr id="4" name="Datumsplatzhalter 3"/>
          <p:cNvSpPr>
            <a:spLocks noGrp="1"/>
          </p:cNvSpPr>
          <p:nvPr>
            <p:ph type="dt" sz="half" idx="14"/>
          </p:nvPr>
        </p:nvSpPr>
        <p:spPr/>
        <p:txBody>
          <a:bodyPr/>
          <a:lstStyle/>
          <a:p>
            <a:fld id="{4746CFFB-AA84-2E40-AB31-96AAC1A67541}" type="datetime4">
              <a:rPr lang="de-DE" smtClean="0"/>
              <a:t>14. November 2021</a:t>
            </a:fld>
            <a:endParaRPr lang="de-DE"/>
          </a:p>
        </p:txBody>
      </p:sp>
      <p:sp>
        <p:nvSpPr>
          <p:cNvPr id="13" name="Fußzeilenplatzhalter 12"/>
          <p:cNvSpPr>
            <a:spLocks noGrp="1"/>
          </p:cNvSpPr>
          <p:nvPr>
            <p:ph type="ftr" sz="quarter" idx="15"/>
          </p:nvPr>
        </p:nvSpPr>
        <p:spPr/>
        <p:txBody>
          <a:bodyPr/>
          <a:lstStyle/>
          <a:p>
            <a:r>
              <a:rPr lang="de-DE"/>
              <a:t>Teste diese Fußzeile</a:t>
            </a:r>
          </a:p>
        </p:txBody>
      </p:sp>
      <p:sp>
        <p:nvSpPr>
          <p:cNvPr id="14" name="Foliennummernplatzhalter 13"/>
          <p:cNvSpPr>
            <a:spLocks noGrp="1"/>
          </p:cNvSpPr>
          <p:nvPr>
            <p:ph type="sldNum" sz="quarter" idx="16"/>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385964863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xx1 – empty">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61BF915-C8C9-F04E-8416-3F2FB33406C1}" type="datetime4">
              <a:rPr lang="de-DE" smtClean="0"/>
              <a:t>14. November 2021</a:t>
            </a:fld>
            <a:endParaRPr lang="de-DE"/>
          </a:p>
        </p:txBody>
      </p:sp>
      <p:sp>
        <p:nvSpPr>
          <p:cNvPr id="3" name="Fußzeilenplatzhalter 2"/>
          <p:cNvSpPr>
            <a:spLocks noGrp="1"/>
          </p:cNvSpPr>
          <p:nvPr>
            <p:ph type="ftr" sz="quarter" idx="11"/>
          </p:nvPr>
        </p:nvSpPr>
        <p:spPr/>
        <p:txBody>
          <a:bodyPr/>
          <a:lstStyle/>
          <a:p>
            <a:r>
              <a:rPr lang="de-DE"/>
              <a:t>Teste diese Fußzeile</a:t>
            </a:r>
          </a:p>
        </p:txBody>
      </p:sp>
      <p:sp>
        <p:nvSpPr>
          <p:cNvPr id="4" name="Foliennummernplatzhalter 3"/>
          <p:cNvSpPr>
            <a:spLocks noGrp="1"/>
          </p:cNvSpPr>
          <p:nvPr>
            <p:ph type="sldNum" sz="quarter" idx="12"/>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130141225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xx1 – full picture">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0"/>
            <a:ext cx="12192000" cy="6858000"/>
          </a:xfrm>
        </p:spPr>
        <p:txBody>
          <a:bodyPr lIns="360000"/>
          <a:lstStyle>
            <a:lvl1pPr marL="0" indent="0">
              <a:buFontTx/>
              <a:buNone/>
              <a:defRPr baseline="0"/>
            </a:lvl1pPr>
          </a:lstStyle>
          <a:p>
            <a:r>
              <a:rPr lang="de-DE"/>
              <a:t>Bild durch Klicken auf Symbol hinzufügen</a:t>
            </a:r>
          </a:p>
        </p:txBody>
      </p:sp>
    </p:spTree>
    <p:extLst>
      <p:ext uri="{BB962C8B-B14F-4D97-AF65-F5344CB8AC3E}">
        <p14:creationId xmlns:p14="http://schemas.microsoft.com/office/powerpoint/2010/main" val="2263030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xx1 – coloured lef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0" y="-14472"/>
            <a:ext cx="4064000" cy="6872472"/>
          </a:xfrm>
          <a:solidFill>
            <a:schemeClr val="accent1"/>
          </a:solidFill>
        </p:spPr>
        <p:txBody>
          <a:bodyPr lIns="360000" tIns="360000" rIns="360000" bIns="0"/>
          <a:lstStyle>
            <a:lvl1pPr marL="0" indent="0">
              <a:buFontTx/>
              <a:buNone/>
              <a:defRPr b="1" spc="110" baseline="0">
                <a:solidFill>
                  <a:schemeClr val="bg1"/>
                </a:solidFill>
              </a:defRPr>
            </a:lvl1pPr>
            <a:lvl2pPr marL="216100" indent="0">
              <a:buFontTx/>
              <a:buNone/>
              <a:defRPr>
                <a:solidFill>
                  <a:schemeClr val="bg1"/>
                </a:solidFill>
              </a:defRPr>
            </a:lvl2pPr>
            <a:lvl3pPr marL="432000" indent="0">
              <a:buFontTx/>
              <a:buNone/>
              <a:defRPr>
                <a:solidFill>
                  <a:schemeClr val="bg1"/>
                </a:solidFill>
              </a:defRPr>
            </a:lvl3pPr>
            <a:lvl4pPr marL="648000" indent="0">
              <a:buFontTx/>
              <a:buNone/>
              <a:defRPr>
                <a:solidFill>
                  <a:schemeClr val="bg1"/>
                </a:solidFill>
              </a:defRPr>
            </a:lvl4pPr>
            <a:lvl5pPr marL="864000" indent="0">
              <a:buFontTx/>
              <a:buNone/>
              <a:defRPr>
                <a:solidFill>
                  <a:schemeClr val="bg1"/>
                </a:solidFill>
              </a:defRPr>
            </a:lvl5pPr>
          </a:lstStyle>
          <a:p>
            <a:pPr lvl="0"/>
            <a:r>
              <a:rPr lang="de-DE" dirty="0"/>
              <a:t>TITEL</a:t>
            </a:r>
          </a:p>
        </p:txBody>
      </p:sp>
      <p:sp>
        <p:nvSpPr>
          <p:cNvPr id="3" name="Inhaltsplatzhalter 2"/>
          <p:cNvSpPr>
            <a:spLocks noGrp="1"/>
          </p:cNvSpPr>
          <p:nvPr>
            <p:ph idx="1"/>
          </p:nvPr>
        </p:nvSpPr>
        <p:spPr>
          <a:xfrm>
            <a:off x="4064000" y="0"/>
            <a:ext cx="7756526" cy="6165850"/>
          </a:xfrm>
          <a:solidFill>
            <a:schemeClr val="bg1"/>
          </a:solidFill>
        </p:spPr>
        <p:txBody>
          <a:bodyPr lIns="360000" tIns="324000" rIns="360000" bIns="46800">
            <a:noAutofit/>
          </a:bodyPr>
          <a:lstStyle>
            <a:lvl1pPr marL="216000">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700967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xx1 – content half">
    <p:spTree>
      <p:nvGrpSpPr>
        <p:cNvPr id="1" name=""/>
        <p:cNvGrpSpPr/>
        <p:nvPr/>
      </p:nvGrpSpPr>
      <p:grpSpPr>
        <a:xfrm>
          <a:off x="0" y="0"/>
          <a:ext cx="0" cy="0"/>
          <a:chOff x="0" y="0"/>
          <a:chExt cx="0" cy="0"/>
        </a:xfrm>
      </p:grpSpPr>
      <p:sp>
        <p:nvSpPr>
          <p:cNvPr id="2" name="Titel 1"/>
          <p:cNvSpPr>
            <a:spLocks noGrp="1"/>
          </p:cNvSpPr>
          <p:nvPr>
            <p:ph type="title"/>
          </p:nvPr>
        </p:nvSpPr>
        <p:spPr>
          <a:xfrm>
            <a:off x="382951" y="368300"/>
            <a:ext cx="5713049" cy="378565"/>
          </a:xfrm>
        </p:spPr>
        <p:txBody>
          <a:bodyPr/>
          <a:lstStyle/>
          <a:p>
            <a:r>
              <a:rPr lang="de-DE"/>
              <a:t>Titelmasterformat durch Klicken bearbeiten</a:t>
            </a:r>
            <a:endParaRPr lang="de-DE" dirty="0"/>
          </a:p>
        </p:txBody>
      </p:sp>
      <p:sp>
        <p:nvSpPr>
          <p:cNvPr id="3" name="Inhaltsplatzhalter 2"/>
          <p:cNvSpPr>
            <a:spLocks noGrp="1"/>
          </p:cNvSpPr>
          <p:nvPr>
            <p:ph idx="1"/>
          </p:nvPr>
        </p:nvSpPr>
        <p:spPr>
          <a:xfrm>
            <a:off x="371475" y="1656000"/>
            <a:ext cx="5545137" cy="4509850"/>
          </a:xfrm>
        </p:spPr>
        <p:txBody>
          <a:bodyPr/>
          <a:lstStyle>
            <a:lvl1pPr marL="216000">
              <a:defRPr/>
            </a:lvl1pPr>
            <a:lvl2pPr>
              <a:defRPr sz="1600"/>
            </a:lvl2pPr>
            <a:lvl3pPr>
              <a:defRPr sz="1600"/>
            </a:lvl3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9"/>
          <p:cNvSpPr>
            <a:spLocks noGrp="1"/>
          </p:cNvSpPr>
          <p:nvPr>
            <p:ph type="body" sz="quarter" idx="13" hasCustomPrompt="1"/>
          </p:nvPr>
        </p:nvSpPr>
        <p:spPr>
          <a:xfrm>
            <a:off x="371476" y="736134"/>
            <a:ext cx="5724524" cy="452061"/>
          </a:xfrm>
        </p:spPr>
        <p:txBody>
          <a:bodyPr/>
          <a:lstStyle>
            <a:lvl1pPr marL="0" indent="0">
              <a:buFontTx/>
              <a:buNone/>
              <a:defRPr>
                <a:solidFill>
                  <a:schemeClr val="bg2"/>
                </a:solidFill>
              </a:defRPr>
            </a:lvl1pPr>
          </a:lstStyle>
          <a:p>
            <a:pPr lvl="0"/>
            <a:r>
              <a:rPr lang="de-DE" dirty="0"/>
              <a:t>Untertitel</a:t>
            </a:r>
          </a:p>
        </p:txBody>
      </p:sp>
      <p:sp>
        <p:nvSpPr>
          <p:cNvPr id="6" name="Rechteck 5"/>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Bild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20588" y="6359491"/>
            <a:ext cx="699937" cy="260417"/>
          </a:xfrm>
          <a:prstGeom prst="rect">
            <a:avLst/>
          </a:prstGeom>
        </p:spPr>
      </p:pic>
      <p:sp>
        <p:nvSpPr>
          <p:cNvPr id="7" name="Rechteck 6"/>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Bild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55803" y="6359592"/>
            <a:ext cx="666750" cy="257175"/>
          </a:xfrm>
          <a:prstGeom prst="rect">
            <a:avLst/>
          </a:prstGeom>
        </p:spPr>
      </p:pic>
      <p:sp>
        <p:nvSpPr>
          <p:cNvPr id="12" name="Inhaltsplatzhalter 2"/>
          <p:cNvSpPr>
            <a:spLocks noGrp="1"/>
          </p:cNvSpPr>
          <p:nvPr>
            <p:ph idx="14"/>
          </p:nvPr>
        </p:nvSpPr>
        <p:spPr>
          <a:xfrm>
            <a:off x="6254750" y="1656000"/>
            <a:ext cx="5577251" cy="4509850"/>
          </a:xfrm>
        </p:spPr>
        <p:txBody>
          <a:bodyPr/>
          <a:lstStyle>
            <a:lvl1pPr>
              <a:buClr>
                <a:schemeClr val="bg1"/>
              </a:buClr>
              <a:defRPr>
                <a:solidFill>
                  <a:schemeClr val="bg1"/>
                </a:solidFill>
                <a:latin typeface="Arial" charset="0"/>
                <a:ea typeface="Arial" charset="0"/>
                <a:cs typeface="Arial" charset="0"/>
              </a:defRPr>
            </a:lvl1pPr>
            <a:lvl2pPr>
              <a:buClr>
                <a:schemeClr val="tx2">
                  <a:lumMod val="40000"/>
                  <a:lumOff val="60000"/>
                </a:schemeClr>
              </a:buClr>
              <a:defRPr>
                <a:solidFill>
                  <a:schemeClr val="bg1"/>
                </a:solidFill>
                <a:latin typeface="Arial" charset="0"/>
                <a:ea typeface="Arial" charset="0"/>
                <a:cs typeface="Arial" charset="0"/>
              </a:defRPr>
            </a:lvl2pPr>
            <a:lvl3pPr>
              <a:buClr>
                <a:schemeClr val="tx2">
                  <a:lumMod val="40000"/>
                  <a:lumOff val="60000"/>
                </a:schemeClr>
              </a:buClr>
              <a:defRPr>
                <a:solidFill>
                  <a:schemeClr val="bg1"/>
                </a:solidFill>
                <a:latin typeface="Arial" charset="0"/>
                <a:ea typeface="Arial" charset="0"/>
                <a:cs typeface="Arial" charset="0"/>
              </a:defRPr>
            </a:lvl3pPr>
            <a:lvl4pPr>
              <a:buClr>
                <a:schemeClr val="tx2">
                  <a:lumMod val="40000"/>
                  <a:lumOff val="60000"/>
                </a:schemeClr>
              </a:buClr>
              <a:defRPr>
                <a:solidFill>
                  <a:schemeClr val="bg1"/>
                </a:solidFill>
                <a:latin typeface="Arial" charset="0"/>
                <a:ea typeface="Arial" charset="0"/>
                <a:cs typeface="Arial" charset="0"/>
              </a:defRPr>
            </a:lvl4pPr>
            <a:lvl5pPr>
              <a:buClr>
                <a:schemeClr val="tx2">
                  <a:lumMod val="40000"/>
                  <a:lumOff val="60000"/>
                </a:schemeClr>
              </a:buClr>
              <a:defRPr>
                <a:solidFill>
                  <a:schemeClr val="bg1"/>
                </a:solidFill>
                <a:latin typeface="Arial" charset="0"/>
                <a:ea typeface="Arial" charset="0"/>
                <a:cs typeface="Arial" charset="0"/>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1678215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xx – outro">
    <p:spTree>
      <p:nvGrpSpPr>
        <p:cNvPr id="1" name=""/>
        <p:cNvGrpSpPr/>
        <p:nvPr/>
      </p:nvGrpSpPr>
      <p:grpSpPr>
        <a:xfrm>
          <a:off x="0" y="0"/>
          <a:ext cx="0" cy="0"/>
          <a:chOff x="0" y="0"/>
          <a:chExt cx="0" cy="0"/>
        </a:xfrm>
      </p:grpSpPr>
      <p:sp>
        <p:nvSpPr>
          <p:cNvPr id="15" name="Textfeld 14">
            <a:hlinkClick r:id="rId2"/>
          </p:cNvPr>
          <p:cNvSpPr txBox="1"/>
          <p:nvPr/>
        </p:nvSpPr>
        <p:spPr>
          <a:xfrm>
            <a:off x="371475" y="6358895"/>
            <a:ext cx="1514132" cy="261610"/>
          </a:xfrm>
          <a:prstGeom prst="rect">
            <a:avLst/>
          </a:prstGeom>
          <a:noFill/>
        </p:spPr>
        <p:txBody>
          <a:bodyPr vert="horz" wrap="none" lIns="0" tIns="0" rIns="0" bIns="45720" rtlCol="0" anchor="t"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400">
                <a:solidFill>
                  <a:schemeClr val="bg2"/>
                </a:solidFill>
              </a:rPr>
              <a:t>www.EXXETA.com</a:t>
            </a:r>
          </a:p>
        </p:txBody>
      </p:sp>
      <p:sp>
        <p:nvSpPr>
          <p:cNvPr id="3" name="Textfeld 2"/>
          <p:cNvSpPr txBox="1"/>
          <p:nvPr/>
        </p:nvSpPr>
        <p:spPr>
          <a:xfrm>
            <a:off x="6096000" y="3920864"/>
            <a:ext cx="5991225" cy="507831"/>
          </a:xfrm>
          <a:prstGeom prst="rect">
            <a:avLst/>
          </a:prstGeom>
          <a:noFill/>
        </p:spPr>
        <p:txBody>
          <a:bodyPr vert="horz" wrap="square" lIns="0" tIns="0" rIns="91440" bIns="4572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3000" b="1" spc="100" baseline="0" dirty="0">
                <a:solidFill>
                  <a:schemeClr val="tx2"/>
                </a:solidFill>
              </a:rPr>
              <a:t>WIR VERBINDEN WELTEN</a:t>
            </a:r>
          </a:p>
        </p:txBody>
      </p:sp>
      <p:sp>
        <p:nvSpPr>
          <p:cNvPr id="7" name="Textfeld 6">
            <a:hlinkClick r:id="rId2"/>
          </p:cNvPr>
          <p:cNvSpPr txBox="1"/>
          <p:nvPr/>
        </p:nvSpPr>
        <p:spPr>
          <a:xfrm>
            <a:off x="371475" y="6358895"/>
            <a:ext cx="1514132" cy="261610"/>
          </a:xfrm>
          <a:prstGeom prst="rect">
            <a:avLst/>
          </a:prstGeom>
          <a:noFill/>
        </p:spPr>
        <p:txBody>
          <a:bodyPr vert="horz" wrap="none" lIns="0" tIns="0" rIns="0" bIns="45720" rtlCol="0" anchor="t"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400">
                <a:solidFill>
                  <a:schemeClr val="bg2"/>
                </a:solidFill>
              </a:rPr>
              <a:t>www.EXXETA.com</a:t>
            </a:r>
          </a:p>
        </p:txBody>
      </p:sp>
      <p:sp>
        <p:nvSpPr>
          <p:cNvPr id="10" name="Textfeld 9">
            <a:hlinkClick r:id="rId2"/>
          </p:cNvPr>
          <p:cNvSpPr txBox="1"/>
          <p:nvPr/>
        </p:nvSpPr>
        <p:spPr>
          <a:xfrm>
            <a:off x="371475" y="6358895"/>
            <a:ext cx="1514132" cy="261610"/>
          </a:xfrm>
          <a:prstGeom prst="rect">
            <a:avLst/>
          </a:prstGeom>
          <a:noFill/>
        </p:spPr>
        <p:txBody>
          <a:bodyPr vert="horz" wrap="none" lIns="0" tIns="0" rIns="0" bIns="45720" rtlCol="0" anchor="t"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400">
                <a:solidFill>
                  <a:schemeClr val="bg2"/>
                </a:solidFill>
              </a:rPr>
              <a:t>www.EXXETA.com</a:t>
            </a:r>
          </a:p>
        </p:txBody>
      </p:sp>
      <p:pic>
        <p:nvPicPr>
          <p:cNvPr id="8" name="Grafik 7">
            <a:extLst>
              <a:ext uri="{FF2B5EF4-FFF2-40B4-BE49-F238E27FC236}">
                <a16:creationId xmlns:a16="http://schemas.microsoft.com/office/drawing/2014/main" id="{608E83BF-D176-4C36-A5F1-42F39E2BFCBF}"/>
              </a:ext>
            </a:extLst>
          </p:cNvPr>
          <p:cNvPicPr>
            <a:picLocks noChangeAspect="1"/>
          </p:cNvPicPr>
          <p:nvPr userDrawn="1"/>
        </p:nvPicPr>
        <p:blipFill>
          <a:blip r:embed="rId3"/>
          <a:stretch>
            <a:fillRect/>
          </a:stretch>
        </p:blipFill>
        <p:spPr>
          <a:xfrm rot="10800000">
            <a:off x="0" y="0"/>
            <a:ext cx="12192000" cy="4124325"/>
          </a:xfrm>
          <a:prstGeom prst="rect">
            <a:avLst/>
          </a:prstGeom>
        </p:spPr>
      </p:pic>
    </p:spTree>
    <p:extLst>
      <p:ext uri="{BB962C8B-B14F-4D97-AF65-F5344CB8AC3E}">
        <p14:creationId xmlns:p14="http://schemas.microsoft.com/office/powerpoint/2010/main" val="1738897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xx2 – chapter">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2413000" y="368299"/>
            <a:ext cx="9407524" cy="5797551"/>
          </a:xfrm>
        </p:spPr>
        <p:txBody>
          <a:bodyPr anchor="ctr">
            <a:normAutofit/>
          </a:bodyPr>
          <a:lstStyle>
            <a:lvl1pPr marL="0" indent="0" algn="r">
              <a:buFontTx/>
              <a:buNone/>
              <a:defRPr sz="6000" b="1" i="0" baseline="0">
                <a:solidFill>
                  <a:schemeClr val="bg1"/>
                </a:solidFill>
                <a:latin typeface="Arial" charset="0"/>
                <a:ea typeface="Arial" charset="0"/>
                <a:cs typeface="Arial" charset="0"/>
              </a:defRPr>
            </a:lvl1pPr>
          </a:lstStyle>
          <a:p>
            <a:pPr lvl="0"/>
            <a:r>
              <a:rPr lang="de-DE" dirty="0"/>
              <a:t>KAPITELTRENNER</a:t>
            </a:r>
          </a:p>
        </p:txBody>
      </p:sp>
      <p:sp>
        <p:nvSpPr>
          <p:cNvPr id="10" name="Textplatzhalter 3"/>
          <p:cNvSpPr>
            <a:spLocks noGrp="1"/>
          </p:cNvSpPr>
          <p:nvPr>
            <p:ph type="body" sz="quarter" idx="11" hasCustomPrompt="1"/>
          </p:nvPr>
        </p:nvSpPr>
        <p:spPr>
          <a:xfrm>
            <a:off x="352721" y="368300"/>
            <a:ext cx="2060279" cy="5797550"/>
          </a:xfrm>
        </p:spPr>
        <p:txBody>
          <a:bodyPr anchor="ctr">
            <a:normAutofit/>
          </a:bodyPr>
          <a:lstStyle>
            <a:lvl1pPr marL="0" indent="0" algn="ctr">
              <a:buFontTx/>
              <a:buNone/>
              <a:defRPr sz="10000" b="1" i="0" baseline="0">
                <a:solidFill>
                  <a:schemeClr val="bg1"/>
                </a:solidFill>
                <a:latin typeface="Arial" charset="0"/>
                <a:ea typeface="Arial" charset="0"/>
                <a:cs typeface="Arial" charset="0"/>
              </a:defRPr>
            </a:lvl1pPr>
          </a:lstStyle>
          <a:p>
            <a:pPr lvl="0"/>
            <a:r>
              <a:rPr lang="de-DE" dirty="0"/>
              <a:t>1</a:t>
            </a:r>
          </a:p>
        </p:txBody>
      </p:sp>
    </p:spTree>
    <p:extLst>
      <p:ext uri="{BB962C8B-B14F-4D97-AF65-F5344CB8AC3E}">
        <p14:creationId xmlns:p14="http://schemas.microsoft.com/office/powerpoint/2010/main" val="399571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xx1 – content 2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71478" y="1656000"/>
            <a:ext cx="5545137" cy="4509850"/>
          </a:xfrm>
        </p:spPr>
        <p:txBody>
          <a:bodyPr/>
          <a:lstStyle>
            <a:lvl1pPr marL="215989">
              <a:defRPr/>
            </a:lvl1pPr>
            <a:lvl2pPr>
              <a:defRPr sz="1600"/>
            </a:lvl2pPr>
            <a:lvl3pPr>
              <a:defRPr sz="1600"/>
            </a:lvl3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extplatzhalter 9"/>
          <p:cNvSpPr>
            <a:spLocks noGrp="1"/>
          </p:cNvSpPr>
          <p:nvPr>
            <p:ph type="body" sz="quarter" idx="13" hasCustomPrompt="1"/>
          </p:nvPr>
        </p:nvSpPr>
        <p:spPr>
          <a:xfrm>
            <a:off x="371477" y="736138"/>
            <a:ext cx="11449051" cy="452061"/>
          </a:xfrm>
        </p:spPr>
        <p:txBody>
          <a:bodyPr/>
          <a:lstStyle>
            <a:lvl1pPr marL="0" indent="0">
              <a:buFontTx/>
              <a:buNone/>
              <a:defRPr>
                <a:solidFill>
                  <a:schemeClr val="bg2"/>
                </a:solidFill>
              </a:defRPr>
            </a:lvl1pPr>
          </a:lstStyle>
          <a:p>
            <a:pPr lvl="0"/>
            <a:r>
              <a:rPr lang="de-DE" dirty="0"/>
              <a:t>Untertitel</a:t>
            </a:r>
          </a:p>
        </p:txBody>
      </p:sp>
      <p:sp>
        <p:nvSpPr>
          <p:cNvPr id="5" name="Inhaltsplatzhalter 2"/>
          <p:cNvSpPr>
            <a:spLocks noGrp="1"/>
          </p:cNvSpPr>
          <p:nvPr>
            <p:ph idx="14"/>
          </p:nvPr>
        </p:nvSpPr>
        <p:spPr>
          <a:xfrm>
            <a:off x="6254752" y="1656000"/>
            <a:ext cx="5577251" cy="4509850"/>
          </a:xfrm>
        </p:spPr>
        <p:txBody>
          <a:bodyPr/>
          <a:lstStyle>
            <a:lvl1pPr marL="215989">
              <a:defRPr/>
            </a:lvl1pPr>
            <a:lvl2pPr>
              <a:defRPr sz="1600"/>
            </a:lvl2pPr>
            <a:lvl3pPr>
              <a:defRPr sz="1600"/>
            </a:lvl3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5"/>
          </p:nvPr>
        </p:nvSpPr>
        <p:spPr/>
        <p:txBody>
          <a:bodyPr/>
          <a:lstStyle/>
          <a:p>
            <a:fld id="{763905A2-E989-534B-B126-A8D781B32398}" type="datetime4">
              <a:rPr lang="de-DE" smtClean="0"/>
              <a:t>14. November 2021</a:t>
            </a:fld>
            <a:endParaRPr lang="de-DE"/>
          </a:p>
        </p:txBody>
      </p:sp>
      <p:sp>
        <p:nvSpPr>
          <p:cNvPr id="13" name="Fußzeilenplatzhalter 12"/>
          <p:cNvSpPr>
            <a:spLocks noGrp="1"/>
          </p:cNvSpPr>
          <p:nvPr>
            <p:ph type="ftr" sz="quarter" idx="16"/>
          </p:nvPr>
        </p:nvSpPr>
        <p:spPr/>
        <p:txBody>
          <a:bodyPr/>
          <a:lstStyle/>
          <a:p>
            <a:r>
              <a:rPr lang="de-DE"/>
              <a:t>Teste diese Fußzeile</a:t>
            </a:r>
          </a:p>
        </p:txBody>
      </p:sp>
      <p:sp>
        <p:nvSpPr>
          <p:cNvPr id="14" name="Foliennummernplatzhalter 13"/>
          <p:cNvSpPr>
            <a:spLocks noGrp="1"/>
          </p:cNvSpPr>
          <p:nvPr>
            <p:ph type="sldNum" sz="quarter" idx="17"/>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345185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xx1 – headline/sub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a:t>Titelmasterformat durch Klicken bearbeiten</a:t>
            </a:r>
            <a:endParaRPr lang="de-DE" dirty="0"/>
          </a:p>
        </p:txBody>
      </p:sp>
      <p:sp>
        <p:nvSpPr>
          <p:cNvPr id="10" name="Textplatzhalter 9"/>
          <p:cNvSpPr>
            <a:spLocks noGrp="1"/>
          </p:cNvSpPr>
          <p:nvPr>
            <p:ph type="body" sz="quarter" idx="13" hasCustomPrompt="1"/>
          </p:nvPr>
        </p:nvSpPr>
        <p:spPr>
          <a:xfrm>
            <a:off x="371477" y="736138"/>
            <a:ext cx="11449051" cy="452061"/>
          </a:xfrm>
        </p:spPr>
        <p:txBody>
          <a:bodyPr>
            <a:noAutofit/>
          </a:bodyPr>
          <a:lstStyle>
            <a:lvl1pPr marL="0" indent="0">
              <a:buFontTx/>
              <a:buNone/>
              <a:defRPr>
                <a:solidFill>
                  <a:schemeClr val="bg2"/>
                </a:solidFill>
              </a:defRPr>
            </a:lvl1pPr>
          </a:lstStyle>
          <a:p>
            <a:pPr lvl="0"/>
            <a:r>
              <a:rPr lang="de-DE" dirty="0"/>
              <a:t>Untertitel</a:t>
            </a:r>
          </a:p>
        </p:txBody>
      </p:sp>
      <p:sp>
        <p:nvSpPr>
          <p:cNvPr id="4" name="Datumsplatzhalter 3"/>
          <p:cNvSpPr>
            <a:spLocks noGrp="1"/>
          </p:cNvSpPr>
          <p:nvPr>
            <p:ph type="dt" sz="half" idx="14"/>
          </p:nvPr>
        </p:nvSpPr>
        <p:spPr/>
        <p:txBody>
          <a:bodyPr/>
          <a:lstStyle/>
          <a:p>
            <a:fld id="{4746CFFB-AA84-2E40-AB31-96AAC1A67541}" type="datetime4">
              <a:rPr lang="de-DE" smtClean="0"/>
              <a:t>14. November 2021</a:t>
            </a:fld>
            <a:endParaRPr lang="de-DE"/>
          </a:p>
        </p:txBody>
      </p:sp>
      <p:sp>
        <p:nvSpPr>
          <p:cNvPr id="13" name="Fußzeilenplatzhalter 12"/>
          <p:cNvSpPr>
            <a:spLocks noGrp="1"/>
          </p:cNvSpPr>
          <p:nvPr>
            <p:ph type="ftr" sz="quarter" idx="15"/>
          </p:nvPr>
        </p:nvSpPr>
        <p:spPr/>
        <p:txBody>
          <a:bodyPr/>
          <a:lstStyle/>
          <a:p>
            <a:r>
              <a:rPr lang="de-DE"/>
              <a:t>Teste diese Fußzeile</a:t>
            </a:r>
          </a:p>
        </p:txBody>
      </p:sp>
      <p:sp>
        <p:nvSpPr>
          <p:cNvPr id="14" name="Foliennummernplatzhalter 13"/>
          <p:cNvSpPr>
            <a:spLocks noGrp="1"/>
          </p:cNvSpPr>
          <p:nvPr>
            <p:ph type="sldNum" sz="quarter" idx="16"/>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24258771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xx1 – 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9" name="Datumsplatzhalter 8"/>
          <p:cNvSpPr>
            <a:spLocks noGrp="1"/>
          </p:cNvSpPr>
          <p:nvPr>
            <p:ph type="dt" sz="half" idx="10"/>
          </p:nvPr>
        </p:nvSpPr>
        <p:spPr/>
        <p:txBody>
          <a:bodyPr/>
          <a:lstStyle/>
          <a:p>
            <a:fld id="{361BF915-C8C9-F04E-8416-3F2FB33406C1}" type="datetime4">
              <a:rPr lang="de-DE" smtClean="0"/>
              <a:t>14. November 2021</a:t>
            </a:fld>
            <a:endParaRPr lang="de-DE"/>
          </a:p>
        </p:txBody>
      </p:sp>
      <p:sp>
        <p:nvSpPr>
          <p:cNvPr id="10" name="Fußzeilenplatzhalter 9"/>
          <p:cNvSpPr>
            <a:spLocks noGrp="1"/>
          </p:cNvSpPr>
          <p:nvPr>
            <p:ph type="ftr" sz="quarter" idx="11"/>
          </p:nvPr>
        </p:nvSpPr>
        <p:spPr/>
        <p:txBody>
          <a:bodyPr/>
          <a:lstStyle/>
          <a:p>
            <a:r>
              <a:rPr lang="de-DE"/>
              <a:t>Teste diese Fußzeile</a:t>
            </a:r>
          </a:p>
        </p:txBody>
      </p:sp>
      <p:sp>
        <p:nvSpPr>
          <p:cNvPr id="11" name="Foliennummernplatzhalter 10"/>
          <p:cNvSpPr>
            <a:spLocks noGrp="1"/>
          </p:cNvSpPr>
          <p:nvPr>
            <p:ph type="sldNum" sz="quarter" idx="12"/>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807048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xx1 – empty">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61BF915-C8C9-F04E-8416-3F2FB33406C1}" type="datetime4">
              <a:rPr lang="de-DE" smtClean="0"/>
              <a:t>14. November 2021</a:t>
            </a:fld>
            <a:endParaRPr lang="de-DE"/>
          </a:p>
        </p:txBody>
      </p:sp>
      <p:sp>
        <p:nvSpPr>
          <p:cNvPr id="3" name="Fußzeilenplatzhalter 2"/>
          <p:cNvSpPr>
            <a:spLocks noGrp="1"/>
          </p:cNvSpPr>
          <p:nvPr>
            <p:ph type="ftr" sz="quarter" idx="11"/>
          </p:nvPr>
        </p:nvSpPr>
        <p:spPr/>
        <p:txBody>
          <a:bodyPr/>
          <a:lstStyle/>
          <a:p>
            <a:r>
              <a:rPr lang="de-DE"/>
              <a:t>Teste diese Fußzeile</a:t>
            </a:r>
          </a:p>
        </p:txBody>
      </p:sp>
      <p:sp>
        <p:nvSpPr>
          <p:cNvPr id="4" name="Foliennummernplatzhalter 3"/>
          <p:cNvSpPr>
            <a:spLocks noGrp="1"/>
          </p:cNvSpPr>
          <p:nvPr>
            <p:ph type="sldNum" sz="quarter" idx="12"/>
          </p:nvPr>
        </p:nvSpPr>
        <p:spPr/>
        <p:txBody>
          <a:bodyPr/>
          <a:lstStyle/>
          <a:p>
            <a:fld id="{E157C3C3-FC1D-1049-A9A6-99071BD5D70C}" type="slidenum">
              <a:rPr lang="de-DE" smtClean="0"/>
              <a:pPr/>
              <a:t>‹#›</a:t>
            </a:fld>
            <a:endParaRPr lang="de-DE"/>
          </a:p>
        </p:txBody>
      </p:sp>
    </p:spTree>
    <p:extLst>
      <p:ext uri="{BB962C8B-B14F-4D97-AF65-F5344CB8AC3E}">
        <p14:creationId xmlns:p14="http://schemas.microsoft.com/office/powerpoint/2010/main" val="31050645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xx1 – full picture">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0"/>
            <a:ext cx="12192000" cy="6858000"/>
          </a:xfrm>
        </p:spPr>
        <p:txBody>
          <a:bodyPr lIns="360000"/>
          <a:lstStyle>
            <a:lvl1pPr marL="0" indent="0">
              <a:buFontTx/>
              <a:buNone/>
              <a:defRPr baseline="0"/>
            </a:lvl1pPr>
          </a:lstStyle>
          <a:p>
            <a:r>
              <a:rPr lang="de-DE"/>
              <a:t>Bild durch Klicken auf Symbol hinzufügen</a:t>
            </a:r>
          </a:p>
        </p:txBody>
      </p:sp>
    </p:spTree>
    <p:extLst>
      <p:ext uri="{BB962C8B-B14F-4D97-AF65-F5344CB8AC3E}">
        <p14:creationId xmlns:p14="http://schemas.microsoft.com/office/powerpoint/2010/main" val="113673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xx1 – coloured lef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0" y="-14472"/>
            <a:ext cx="4064000" cy="6872472"/>
          </a:xfrm>
          <a:solidFill>
            <a:schemeClr val="accent1"/>
          </a:solidFill>
        </p:spPr>
        <p:txBody>
          <a:bodyPr lIns="360000" tIns="360000" rIns="360000" bIns="0"/>
          <a:lstStyle>
            <a:lvl1pPr marL="0" indent="0">
              <a:buFontTx/>
              <a:buNone/>
              <a:defRPr b="1" spc="111" baseline="0">
                <a:solidFill>
                  <a:schemeClr val="bg1"/>
                </a:solidFill>
              </a:defRPr>
            </a:lvl1pPr>
            <a:lvl2pPr marL="216089" indent="0">
              <a:buFontTx/>
              <a:buNone/>
              <a:defRPr>
                <a:solidFill>
                  <a:schemeClr val="bg1"/>
                </a:solidFill>
              </a:defRPr>
            </a:lvl2pPr>
            <a:lvl3pPr marL="431979" indent="0">
              <a:buFontTx/>
              <a:buNone/>
              <a:defRPr>
                <a:solidFill>
                  <a:schemeClr val="bg1"/>
                </a:solidFill>
              </a:defRPr>
            </a:lvl3pPr>
            <a:lvl4pPr marL="647968" indent="0">
              <a:buFontTx/>
              <a:buNone/>
              <a:defRPr>
                <a:solidFill>
                  <a:schemeClr val="bg1"/>
                </a:solidFill>
              </a:defRPr>
            </a:lvl4pPr>
            <a:lvl5pPr marL="863957" indent="0">
              <a:buFontTx/>
              <a:buNone/>
              <a:defRPr>
                <a:solidFill>
                  <a:schemeClr val="bg1"/>
                </a:solidFill>
              </a:defRPr>
            </a:lvl5pPr>
          </a:lstStyle>
          <a:p>
            <a:pPr lvl="0"/>
            <a:r>
              <a:rPr lang="de-DE" dirty="0"/>
              <a:t>TITEL</a:t>
            </a:r>
          </a:p>
        </p:txBody>
      </p:sp>
      <p:sp>
        <p:nvSpPr>
          <p:cNvPr id="3" name="Inhaltsplatzhalter 2"/>
          <p:cNvSpPr>
            <a:spLocks noGrp="1"/>
          </p:cNvSpPr>
          <p:nvPr>
            <p:ph idx="1"/>
          </p:nvPr>
        </p:nvSpPr>
        <p:spPr>
          <a:xfrm>
            <a:off x="4064002" y="0"/>
            <a:ext cx="7756527" cy="6165850"/>
          </a:xfrm>
          <a:solidFill>
            <a:schemeClr val="bg1"/>
          </a:solidFill>
        </p:spPr>
        <p:txBody>
          <a:bodyPr lIns="360000" tIns="324000" rIns="360000" bIns="46800">
            <a:noAutofit/>
          </a:bodyPr>
          <a:lstStyle>
            <a:lvl1pPr marL="215989">
              <a:defRPr/>
            </a:lvl1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13325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82952" y="368304"/>
            <a:ext cx="11449051" cy="378565"/>
          </a:xfrm>
          <a:prstGeom prst="rect">
            <a:avLst/>
          </a:prstGeom>
          <a:noFill/>
        </p:spPr>
        <p:txBody>
          <a:bodyPr vert="horz" wrap="square" lIns="0" tIns="0" rIns="91440" bIns="45720" rtlCol="0" anchor="t" anchorCtr="0">
            <a:noAutofit/>
          </a:bodyPr>
          <a:lstStyle/>
          <a:p>
            <a:r>
              <a:rPr lang="de-DE" dirty="0"/>
              <a:t>Mastertitelformat bearbeiten</a:t>
            </a:r>
          </a:p>
        </p:txBody>
      </p:sp>
      <p:sp>
        <p:nvSpPr>
          <p:cNvPr id="3" name="Textplatzhalter 2"/>
          <p:cNvSpPr>
            <a:spLocks noGrp="1"/>
          </p:cNvSpPr>
          <p:nvPr>
            <p:ph type="body" idx="1"/>
          </p:nvPr>
        </p:nvSpPr>
        <p:spPr>
          <a:xfrm>
            <a:off x="371477" y="1656000"/>
            <a:ext cx="11449051" cy="4509850"/>
          </a:xfrm>
          <a:prstGeom prst="rect">
            <a:avLst/>
          </a:prstGeom>
        </p:spPr>
        <p:txBody>
          <a:bodyPr vert="horz" lIns="0" tIns="45720" rIns="91440" bIns="4572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10018647" y="6355917"/>
            <a:ext cx="873367" cy="259200"/>
          </a:xfrm>
          <a:prstGeom prst="rect">
            <a:avLst/>
          </a:prstGeom>
        </p:spPr>
        <p:txBody>
          <a:bodyPr vert="horz" lIns="0" tIns="0" rIns="0" bIns="0" rtlCol="0" anchor="ctr" anchorCtr="0"/>
          <a:lstStyle>
            <a:lvl1pPr algn="r">
              <a:defRPr sz="1051" b="0" i="0" baseline="0">
                <a:solidFill>
                  <a:schemeClr val="tx1">
                    <a:lumMod val="40000"/>
                    <a:lumOff val="60000"/>
                  </a:schemeClr>
                </a:solidFill>
                <a:latin typeface="Arial" charset="0"/>
                <a:ea typeface="Arial" charset="0"/>
                <a:cs typeface="Arial" charset="0"/>
              </a:defRPr>
            </a:lvl1pPr>
          </a:lstStyle>
          <a:p>
            <a:fld id="{E157C3C3-FC1D-1049-A9A6-99071BD5D70C}" type="slidenum">
              <a:rPr lang="de-DE" smtClean="0"/>
              <a:pPr/>
              <a:t>‹#›</a:t>
            </a:fld>
            <a:endParaRPr lang="de-DE"/>
          </a:p>
        </p:txBody>
      </p:sp>
      <p:sp>
        <p:nvSpPr>
          <p:cNvPr id="18" name="Fußzeilenplatzhalter 4"/>
          <p:cNvSpPr>
            <a:spLocks noGrp="1"/>
          </p:cNvSpPr>
          <p:nvPr>
            <p:ph type="ftr" sz="quarter" idx="3"/>
          </p:nvPr>
        </p:nvSpPr>
        <p:spPr>
          <a:xfrm>
            <a:off x="1765300" y="6355917"/>
            <a:ext cx="7041992" cy="259200"/>
          </a:xfrm>
          <a:prstGeom prst="rect">
            <a:avLst/>
          </a:prstGeom>
        </p:spPr>
        <p:txBody>
          <a:bodyPr vert="horz" lIns="0" tIns="0" rIns="0" bIns="0" rtlCol="0" anchor="ctr" anchorCtr="0"/>
          <a:lstStyle>
            <a:lvl1pPr algn="l">
              <a:defRPr sz="1051" b="0" i="0" baseline="0">
                <a:solidFill>
                  <a:schemeClr val="tx2"/>
                </a:solidFill>
                <a:latin typeface="Arial" charset="0"/>
                <a:ea typeface="Arial" charset="0"/>
                <a:cs typeface="Arial" charset="0"/>
              </a:defRPr>
            </a:lvl1pPr>
          </a:lstStyle>
          <a:p>
            <a:r>
              <a:rPr lang="de-DE"/>
              <a:t>Teste diese Fußzeile</a:t>
            </a:r>
          </a:p>
        </p:txBody>
      </p:sp>
      <p:sp>
        <p:nvSpPr>
          <p:cNvPr id="19" name="Datumsplatzhalter 3"/>
          <p:cNvSpPr>
            <a:spLocks noGrp="1"/>
          </p:cNvSpPr>
          <p:nvPr>
            <p:ph type="dt" sz="half" idx="2"/>
          </p:nvPr>
        </p:nvSpPr>
        <p:spPr>
          <a:xfrm>
            <a:off x="352721" y="6355917"/>
            <a:ext cx="1412579" cy="259200"/>
          </a:xfrm>
          <a:prstGeom prst="rect">
            <a:avLst/>
          </a:prstGeom>
        </p:spPr>
        <p:txBody>
          <a:bodyPr lIns="0" tIns="0" bIns="0" anchor="ctr" anchorCtr="0"/>
          <a:lstStyle>
            <a:lvl1pPr algn="l">
              <a:defRPr sz="1051" b="0" i="0" baseline="0">
                <a:solidFill>
                  <a:schemeClr val="tx1">
                    <a:lumMod val="40000"/>
                    <a:lumOff val="60000"/>
                  </a:schemeClr>
                </a:solidFill>
                <a:latin typeface="Arial" charset="0"/>
                <a:ea typeface="Arial" charset="0"/>
                <a:cs typeface="Arial" charset="0"/>
              </a:defRPr>
            </a:lvl1pPr>
          </a:lstStyle>
          <a:p>
            <a:fld id="{37043FBF-A3E3-BD4F-B2B0-3B9AB2CC17F8}" type="datetime4">
              <a:rPr lang="de-DE" smtClean="0"/>
              <a:t>14. November 2021</a:t>
            </a:fld>
            <a:endParaRPr lang="de-DE"/>
          </a:p>
        </p:txBody>
      </p:sp>
      <p:pic>
        <p:nvPicPr>
          <p:cNvPr id="11" name="Bild 1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1155805" y="6359596"/>
            <a:ext cx="666751" cy="257175"/>
          </a:xfrm>
          <a:prstGeom prst="rect">
            <a:avLst/>
          </a:prstGeom>
        </p:spPr>
      </p:pic>
    </p:spTree>
    <p:extLst>
      <p:ext uri="{BB962C8B-B14F-4D97-AF65-F5344CB8AC3E}">
        <p14:creationId xmlns:p14="http://schemas.microsoft.com/office/powerpoint/2010/main" val="374952280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52" r:id="rId12"/>
    <p:sldLayoutId id="2147483753" r:id="rId13"/>
  </p:sldLayoutIdLst>
  <p:hf sldNum="0" hdr="0" ftr="0" dt="0"/>
  <p:txStyles>
    <p:titleStyle>
      <a:lvl1pPr algn="l" defTabSz="914354" rtl="0" eaLnBrk="1" latinLnBrk="0" hangingPunct="1">
        <a:lnSpc>
          <a:spcPct val="90000"/>
        </a:lnSpc>
        <a:spcBef>
          <a:spcPct val="0"/>
        </a:spcBef>
        <a:buNone/>
        <a:defRPr sz="2400" b="0" i="0" kern="1200" baseline="0">
          <a:solidFill>
            <a:schemeClr val="tx2"/>
          </a:solidFill>
          <a:latin typeface="Arial" charset="0"/>
          <a:ea typeface="Arial" charset="0"/>
          <a:cs typeface="Arial" charset="0"/>
        </a:defRPr>
      </a:lvl1pPr>
    </p:titleStyle>
    <p:bodyStyle>
      <a:lvl1pPr marL="215989" indent="-215989" algn="l" defTabSz="431979" rtl="0" eaLnBrk="1" latinLnBrk="0" hangingPunct="1">
        <a:lnSpc>
          <a:spcPct val="110000"/>
        </a:lnSpc>
        <a:spcBef>
          <a:spcPts val="0"/>
        </a:spcBef>
        <a:spcAft>
          <a:spcPts val="600"/>
        </a:spcAft>
        <a:buClr>
          <a:schemeClr val="tx2"/>
        </a:buClr>
        <a:buSzPct val="100000"/>
        <a:buFont typeface="Arial"/>
        <a:buChar char="•"/>
        <a:tabLst>
          <a:tab pos="431979" algn="l"/>
        </a:tabLst>
        <a:defRPr sz="1800" b="0" i="0" kern="1200" baseline="0">
          <a:solidFill>
            <a:schemeClr val="tx1"/>
          </a:solidFill>
          <a:latin typeface="Arial" charset="0"/>
          <a:ea typeface="Arial" charset="0"/>
          <a:cs typeface="Arial" charset="0"/>
        </a:defRPr>
      </a:lvl1pPr>
      <a:lvl2pPr marL="431979" indent="-215889" algn="l" defTabSz="431979" rtl="0" eaLnBrk="1" latinLnBrk="0" hangingPunct="1">
        <a:lnSpc>
          <a:spcPct val="110000"/>
        </a:lnSpc>
        <a:spcBef>
          <a:spcPts val="0"/>
        </a:spcBef>
        <a:spcAft>
          <a:spcPts val="600"/>
        </a:spcAft>
        <a:buClr>
          <a:schemeClr val="tx2"/>
        </a:buClr>
        <a:buSzPct val="100000"/>
        <a:buFont typeface="Symbol" charset="2"/>
        <a:buChar char="-"/>
        <a:tabLst>
          <a:tab pos="431979" algn="l"/>
        </a:tabLst>
        <a:defRPr sz="1600" b="0" i="0" kern="1200" baseline="0">
          <a:solidFill>
            <a:schemeClr val="tx1"/>
          </a:solidFill>
          <a:latin typeface="Arial" charset="0"/>
          <a:ea typeface="Arial" charset="0"/>
          <a:cs typeface="Arial" charset="0"/>
        </a:defRPr>
      </a:lvl2pPr>
      <a:lvl3pPr marL="647968" indent="-215989" algn="l" defTabSz="431979" rtl="0" eaLnBrk="1" latinLnBrk="0" hangingPunct="1">
        <a:lnSpc>
          <a:spcPct val="110000"/>
        </a:lnSpc>
        <a:spcBef>
          <a:spcPts val="0"/>
        </a:spcBef>
        <a:spcAft>
          <a:spcPts val="600"/>
        </a:spcAft>
        <a:buClr>
          <a:schemeClr val="tx2"/>
        </a:buClr>
        <a:buSzPct val="100000"/>
        <a:buFont typeface="Symbol" charset="2"/>
        <a:buChar char="-"/>
        <a:tabLst>
          <a:tab pos="431979" algn="l"/>
        </a:tabLst>
        <a:defRPr sz="1600" b="0" i="0" kern="1200" baseline="0">
          <a:solidFill>
            <a:schemeClr val="tx1"/>
          </a:solidFill>
          <a:latin typeface="Arial" charset="0"/>
          <a:ea typeface="Arial" charset="0"/>
          <a:cs typeface="Arial" charset="0"/>
        </a:defRPr>
      </a:lvl3pPr>
      <a:lvl4pPr marL="863957" indent="-215989" algn="l" defTabSz="431979" rtl="0" eaLnBrk="1" latinLnBrk="0" hangingPunct="1">
        <a:lnSpc>
          <a:spcPct val="110000"/>
        </a:lnSpc>
        <a:spcBef>
          <a:spcPts val="0"/>
        </a:spcBef>
        <a:spcAft>
          <a:spcPts val="600"/>
        </a:spcAft>
        <a:buClr>
          <a:schemeClr val="tx2"/>
        </a:buClr>
        <a:buFont typeface="Symbol" charset="2"/>
        <a:buChar char="-"/>
        <a:tabLst>
          <a:tab pos="431979" algn="l"/>
        </a:tabLst>
        <a:defRPr sz="1400" b="0" i="0" kern="1200" baseline="0">
          <a:solidFill>
            <a:schemeClr val="tx1"/>
          </a:solidFill>
          <a:latin typeface="Arial" charset="0"/>
          <a:ea typeface="Arial" charset="0"/>
          <a:cs typeface="Arial" charset="0"/>
        </a:defRPr>
      </a:lvl4pPr>
      <a:lvl5pPr marL="1079946" indent="-215989" algn="l" defTabSz="431979" rtl="0" eaLnBrk="1" latinLnBrk="0" hangingPunct="1">
        <a:lnSpc>
          <a:spcPct val="110000"/>
        </a:lnSpc>
        <a:spcBef>
          <a:spcPts val="0"/>
        </a:spcBef>
        <a:spcAft>
          <a:spcPts val="600"/>
        </a:spcAft>
        <a:buClr>
          <a:schemeClr val="tx2"/>
        </a:buClr>
        <a:buFont typeface="Symbol" charset="2"/>
        <a:buChar char="-"/>
        <a:tabLst>
          <a:tab pos="431979" algn="l"/>
        </a:tabLst>
        <a:defRPr sz="1400" b="0" i="0" kern="1200" baseline="0">
          <a:solidFill>
            <a:schemeClr val="tx1"/>
          </a:solidFill>
          <a:latin typeface="Arial" charset="0"/>
          <a:ea typeface="Arial" charset="0"/>
          <a:cs typeface="Arial" charset="0"/>
        </a:defRPr>
      </a:lvl5pPr>
      <a:lvl6pPr marL="2514474"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1706" userDrawn="1">
          <p15:clr>
            <a:srgbClr val="F26B43"/>
          </p15:clr>
        </p15:guide>
        <p15:guide id="18" pos="3840" userDrawn="1">
          <p15:clr>
            <a:srgbClr val="F26B43"/>
          </p15:clr>
        </p15:guide>
        <p15:guide id="19" orient="horz" pos="2160" userDrawn="1">
          <p15:clr>
            <a:srgbClr val="F26B43"/>
          </p15:clr>
        </p15:guide>
        <p15:guide id="20" pos="235" userDrawn="1">
          <p15:clr>
            <a:srgbClr val="F26B43"/>
          </p15:clr>
        </p15:guide>
        <p15:guide id="21" pos="7447" userDrawn="1">
          <p15:clr>
            <a:srgbClr val="F26B43"/>
          </p15:clr>
        </p15:guide>
        <p15:guide id="22" orient="horz" pos="232" userDrawn="1">
          <p15:clr>
            <a:srgbClr val="F26B43"/>
          </p15:clr>
        </p15:guide>
        <p15:guide id="23" orient="horz" pos="4088" userDrawn="1">
          <p15:clr>
            <a:srgbClr val="F26B43"/>
          </p15:clr>
        </p15:guide>
        <p15:guide id="24" orient="horz" pos="3884" userDrawn="1">
          <p15:clr>
            <a:srgbClr val="F26B43"/>
          </p15:clr>
        </p15:guide>
        <p15:guide id="25" pos="3727" userDrawn="1">
          <p15:clr>
            <a:srgbClr val="F26B43"/>
          </p15:clr>
        </p15:guide>
        <p15:guide id="26" pos="39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82952" y="368304"/>
            <a:ext cx="11449051" cy="378565"/>
          </a:xfrm>
          <a:prstGeom prst="rect">
            <a:avLst/>
          </a:prstGeom>
          <a:noFill/>
        </p:spPr>
        <p:txBody>
          <a:bodyPr vert="horz" wrap="square" lIns="0" tIns="0" rIns="91440" bIns="45720" rtlCol="0" anchor="t" anchorCtr="0">
            <a:noAutofit/>
          </a:bodyPr>
          <a:lstStyle/>
          <a:p>
            <a:r>
              <a:rPr lang="de-DE" dirty="0"/>
              <a:t>Mastertitelformat bearbeiten</a:t>
            </a:r>
          </a:p>
        </p:txBody>
      </p:sp>
      <p:sp>
        <p:nvSpPr>
          <p:cNvPr id="3" name="Textplatzhalter 2"/>
          <p:cNvSpPr>
            <a:spLocks noGrp="1"/>
          </p:cNvSpPr>
          <p:nvPr>
            <p:ph type="body" idx="1"/>
          </p:nvPr>
        </p:nvSpPr>
        <p:spPr>
          <a:xfrm>
            <a:off x="371477" y="1656000"/>
            <a:ext cx="11449051" cy="4509850"/>
          </a:xfrm>
          <a:prstGeom prst="rect">
            <a:avLst/>
          </a:prstGeom>
        </p:spPr>
        <p:txBody>
          <a:bodyPr vert="horz" lIns="0" tIns="45720" rIns="91440" bIns="4572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10018647" y="6355917"/>
            <a:ext cx="873367" cy="259200"/>
          </a:xfrm>
          <a:prstGeom prst="rect">
            <a:avLst/>
          </a:prstGeom>
        </p:spPr>
        <p:txBody>
          <a:bodyPr vert="horz" lIns="0" tIns="0" rIns="0" bIns="0" rtlCol="0" anchor="ctr" anchorCtr="0"/>
          <a:lstStyle>
            <a:lvl1pPr algn="r">
              <a:defRPr sz="1051" b="0" i="0" baseline="0">
                <a:solidFill>
                  <a:schemeClr val="bg2">
                    <a:lumMod val="40000"/>
                    <a:lumOff val="60000"/>
                  </a:schemeClr>
                </a:solidFill>
                <a:latin typeface="Arial" charset="0"/>
                <a:ea typeface="Arial" charset="0"/>
                <a:cs typeface="Arial" charset="0"/>
              </a:defRPr>
            </a:lvl1pPr>
          </a:lstStyle>
          <a:p>
            <a:fld id="{E157C3C3-FC1D-1049-A9A6-99071BD5D70C}" type="slidenum">
              <a:rPr lang="de-DE" smtClean="0"/>
              <a:pPr/>
              <a:t>‹#›</a:t>
            </a:fld>
            <a:endParaRPr lang="de-DE"/>
          </a:p>
        </p:txBody>
      </p:sp>
      <p:sp>
        <p:nvSpPr>
          <p:cNvPr id="18" name="Fußzeilenplatzhalter 4"/>
          <p:cNvSpPr>
            <a:spLocks noGrp="1"/>
          </p:cNvSpPr>
          <p:nvPr>
            <p:ph type="ftr" sz="quarter" idx="3"/>
          </p:nvPr>
        </p:nvSpPr>
        <p:spPr>
          <a:xfrm>
            <a:off x="1765300" y="6355917"/>
            <a:ext cx="7041992" cy="259200"/>
          </a:xfrm>
          <a:prstGeom prst="rect">
            <a:avLst/>
          </a:prstGeom>
        </p:spPr>
        <p:txBody>
          <a:bodyPr vert="horz" lIns="0" tIns="0" rIns="0" bIns="0" rtlCol="0" anchor="ctr" anchorCtr="0"/>
          <a:lstStyle>
            <a:lvl1pPr algn="l">
              <a:defRPr sz="1051" b="0" i="0" baseline="0">
                <a:solidFill>
                  <a:schemeClr val="bg2">
                    <a:lumMod val="40000"/>
                    <a:lumOff val="60000"/>
                  </a:schemeClr>
                </a:solidFill>
                <a:latin typeface="Arial" charset="0"/>
                <a:ea typeface="Arial" charset="0"/>
                <a:cs typeface="Arial" charset="0"/>
              </a:defRPr>
            </a:lvl1pPr>
          </a:lstStyle>
          <a:p>
            <a:r>
              <a:rPr lang="de-DE"/>
              <a:t>Teste diese Fußzeile</a:t>
            </a:r>
          </a:p>
        </p:txBody>
      </p:sp>
      <p:sp>
        <p:nvSpPr>
          <p:cNvPr id="19" name="Datumsplatzhalter 3"/>
          <p:cNvSpPr>
            <a:spLocks noGrp="1"/>
          </p:cNvSpPr>
          <p:nvPr>
            <p:ph type="dt" sz="half" idx="2"/>
          </p:nvPr>
        </p:nvSpPr>
        <p:spPr>
          <a:xfrm>
            <a:off x="352721" y="6355917"/>
            <a:ext cx="1412579" cy="259200"/>
          </a:xfrm>
          <a:prstGeom prst="rect">
            <a:avLst/>
          </a:prstGeom>
        </p:spPr>
        <p:txBody>
          <a:bodyPr lIns="0" tIns="0" bIns="0" anchor="ctr" anchorCtr="0"/>
          <a:lstStyle>
            <a:lvl1pPr algn="l">
              <a:defRPr sz="1051" b="0" i="0" baseline="0">
                <a:solidFill>
                  <a:schemeClr val="bg2">
                    <a:lumMod val="40000"/>
                    <a:lumOff val="60000"/>
                  </a:schemeClr>
                </a:solidFill>
                <a:latin typeface="Arial" charset="0"/>
                <a:ea typeface="Arial" charset="0"/>
                <a:cs typeface="Arial" charset="0"/>
              </a:defRPr>
            </a:lvl1pPr>
          </a:lstStyle>
          <a:p>
            <a:fld id="{37043FBF-A3E3-BD4F-B2B0-3B9AB2CC17F8}" type="datetime4">
              <a:rPr lang="de-DE" smtClean="0"/>
              <a:t>14. November 2021</a:t>
            </a:fld>
            <a:endParaRPr lang="de-DE"/>
          </a:p>
        </p:txBody>
      </p:sp>
      <p:pic>
        <p:nvPicPr>
          <p:cNvPr id="9" name="Bild 8"/>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155805" y="6359596"/>
            <a:ext cx="666751" cy="257175"/>
          </a:xfrm>
          <a:prstGeom prst="rect">
            <a:avLst/>
          </a:prstGeom>
        </p:spPr>
      </p:pic>
    </p:spTree>
    <p:extLst>
      <p:ext uri="{BB962C8B-B14F-4D97-AF65-F5344CB8AC3E}">
        <p14:creationId xmlns:p14="http://schemas.microsoft.com/office/powerpoint/2010/main" val="25481700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Lst>
  <p:hf sldNum="0" hdr="0" ftr="0" dt="0"/>
  <p:txStyles>
    <p:titleStyle>
      <a:lvl1pPr algn="l" defTabSz="914354" rtl="0" eaLnBrk="1" latinLnBrk="0" hangingPunct="1">
        <a:lnSpc>
          <a:spcPct val="90000"/>
        </a:lnSpc>
        <a:spcBef>
          <a:spcPct val="0"/>
        </a:spcBef>
        <a:buNone/>
        <a:defRPr sz="2400" b="0" i="0" kern="1200" baseline="0">
          <a:solidFill>
            <a:schemeClr val="bg1"/>
          </a:solidFill>
          <a:latin typeface="Arial" charset="0"/>
          <a:ea typeface="Arial" charset="0"/>
          <a:cs typeface="Arial" charset="0"/>
        </a:defRPr>
      </a:lvl1pPr>
    </p:titleStyle>
    <p:bodyStyle>
      <a:lvl1pPr marL="215989" indent="-215989" algn="l" defTabSz="863957" rtl="0" eaLnBrk="1" latinLnBrk="0" hangingPunct="1">
        <a:lnSpc>
          <a:spcPct val="110000"/>
        </a:lnSpc>
        <a:spcBef>
          <a:spcPts val="0"/>
        </a:spcBef>
        <a:spcAft>
          <a:spcPts val="600"/>
        </a:spcAft>
        <a:buClr>
          <a:schemeClr val="tx2">
            <a:lumMod val="40000"/>
            <a:lumOff val="60000"/>
          </a:schemeClr>
        </a:buClr>
        <a:buSzPct val="100000"/>
        <a:buFont typeface="Arial"/>
        <a:buChar char="•"/>
        <a:tabLst>
          <a:tab pos="431979" algn="l"/>
        </a:tabLst>
        <a:defRPr sz="1800" b="0" i="0" kern="1200" baseline="0">
          <a:solidFill>
            <a:schemeClr val="bg1"/>
          </a:solidFill>
          <a:latin typeface="Arial" charset="0"/>
          <a:ea typeface="Arial" charset="0"/>
          <a:cs typeface="Arial" charset="0"/>
        </a:defRPr>
      </a:lvl1pPr>
      <a:lvl2pPr marL="431779" indent="-215889" algn="l" defTabSz="863957" rtl="0" eaLnBrk="1" latinLnBrk="0" hangingPunct="1">
        <a:lnSpc>
          <a:spcPct val="110000"/>
        </a:lnSpc>
        <a:spcBef>
          <a:spcPts val="0"/>
        </a:spcBef>
        <a:spcAft>
          <a:spcPts val="600"/>
        </a:spcAft>
        <a:buClr>
          <a:schemeClr val="tx2">
            <a:lumMod val="40000"/>
            <a:lumOff val="60000"/>
          </a:schemeClr>
        </a:buClr>
        <a:buSzPct val="100000"/>
        <a:buFont typeface="Symbol" charset="2"/>
        <a:buChar char="-"/>
        <a:tabLst>
          <a:tab pos="441304" algn="l"/>
        </a:tabLst>
        <a:defRPr sz="1600" b="0" i="0" kern="1200" baseline="0">
          <a:solidFill>
            <a:schemeClr val="bg1"/>
          </a:solidFill>
          <a:latin typeface="Arial" charset="0"/>
          <a:ea typeface="Arial" charset="0"/>
          <a:cs typeface="Arial" charset="0"/>
        </a:defRPr>
      </a:lvl2pPr>
      <a:lvl3pPr marL="647668" indent="-192078" algn="l" defTabSz="431979" rtl="0" eaLnBrk="1" latinLnBrk="0" hangingPunct="1">
        <a:lnSpc>
          <a:spcPct val="110000"/>
        </a:lnSpc>
        <a:spcBef>
          <a:spcPts val="0"/>
        </a:spcBef>
        <a:spcAft>
          <a:spcPts val="600"/>
        </a:spcAft>
        <a:buClr>
          <a:schemeClr val="tx2">
            <a:lumMod val="40000"/>
            <a:lumOff val="60000"/>
          </a:schemeClr>
        </a:buClr>
        <a:buSzPct val="100000"/>
        <a:buFont typeface="Symbol" charset="2"/>
        <a:buChar char="-"/>
        <a:tabLst>
          <a:tab pos="399581" algn="l"/>
          <a:tab pos="431979" algn="l"/>
        </a:tabLst>
        <a:defRPr sz="1600" b="0" i="0" kern="1200" baseline="0">
          <a:solidFill>
            <a:schemeClr val="bg1"/>
          </a:solidFill>
          <a:latin typeface="Arial" charset="0"/>
          <a:ea typeface="Arial" charset="0"/>
          <a:cs typeface="Arial" charset="0"/>
        </a:defRPr>
      </a:lvl3pPr>
      <a:lvl4pPr marL="863957" indent="-215989" algn="l" defTabSz="863957" rtl="0" eaLnBrk="1" latinLnBrk="0" hangingPunct="1">
        <a:lnSpc>
          <a:spcPct val="110000"/>
        </a:lnSpc>
        <a:spcBef>
          <a:spcPts val="0"/>
        </a:spcBef>
        <a:spcAft>
          <a:spcPts val="600"/>
        </a:spcAft>
        <a:buClr>
          <a:schemeClr val="tx2">
            <a:lumMod val="40000"/>
            <a:lumOff val="60000"/>
          </a:schemeClr>
        </a:buClr>
        <a:buFont typeface="Symbol" charset="2"/>
        <a:buChar char="-"/>
        <a:tabLst>
          <a:tab pos="431979" algn="l"/>
        </a:tabLst>
        <a:defRPr sz="1400" b="0" i="0" kern="1200" baseline="0">
          <a:solidFill>
            <a:schemeClr val="bg1"/>
          </a:solidFill>
          <a:latin typeface="Arial" charset="0"/>
          <a:ea typeface="Arial" charset="0"/>
          <a:cs typeface="Arial" charset="0"/>
        </a:defRPr>
      </a:lvl4pPr>
      <a:lvl5pPr marL="1079946" indent="-215989" algn="l" defTabSz="863957" rtl="0" eaLnBrk="1" latinLnBrk="0" hangingPunct="1">
        <a:lnSpc>
          <a:spcPct val="110000"/>
        </a:lnSpc>
        <a:spcBef>
          <a:spcPts val="0"/>
        </a:spcBef>
        <a:spcAft>
          <a:spcPts val="600"/>
        </a:spcAft>
        <a:buClr>
          <a:schemeClr val="tx2">
            <a:lumMod val="40000"/>
            <a:lumOff val="60000"/>
          </a:schemeClr>
        </a:buClr>
        <a:buFont typeface="Symbol" charset="2"/>
        <a:buChar char="-"/>
        <a:tabLst>
          <a:tab pos="431979" algn="l"/>
        </a:tabLst>
        <a:defRPr sz="1400" b="0" i="0" kern="1200" baseline="0">
          <a:solidFill>
            <a:schemeClr val="bg1"/>
          </a:solidFill>
          <a:latin typeface="Arial" charset="0"/>
          <a:ea typeface="Arial" charset="0"/>
          <a:cs typeface="Arial" charset="0"/>
        </a:defRPr>
      </a:lvl5pPr>
      <a:lvl6pPr marL="2514474"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35" userDrawn="1">
          <p15:clr>
            <a:srgbClr val="F26B43"/>
          </p15:clr>
        </p15:guide>
        <p15:guide id="4" pos="7447" userDrawn="1">
          <p15:clr>
            <a:srgbClr val="F26B43"/>
          </p15:clr>
        </p15:guide>
        <p15:guide id="5" orient="horz" pos="232" userDrawn="1">
          <p15:clr>
            <a:srgbClr val="F26B43"/>
          </p15:clr>
        </p15:guide>
        <p15:guide id="6" orient="horz" pos="4088" userDrawn="1">
          <p15:clr>
            <a:srgbClr val="F26B43"/>
          </p15:clr>
        </p15:guide>
        <p15:guide id="8" pos="3727" userDrawn="1">
          <p15:clr>
            <a:srgbClr val="F26B43"/>
          </p15:clr>
        </p15:guide>
        <p15:guide id="9" pos="39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82951" y="368300"/>
            <a:ext cx="11449050" cy="378565"/>
          </a:xfrm>
          <a:prstGeom prst="rect">
            <a:avLst/>
          </a:prstGeom>
          <a:noFill/>
        </p:spPr>
        <p:txBody>
          <a:bodyPr vert="horz" wrap="square" lIns="0" tIns="0" rIns="91440" bIns="45720" rtlCol="0" anchor="t" anchorCtr="0">
            <a:noAutofit/>
          </a:bodyPr>
          <a:lstStyle/>
          <a:p>
            <a:r>
              <a:rPr lang="de-DE" dirty="0"/>
              <a:t>Mastertitelformat bearbeiten</a:t>
            </a:r>
          </a:p>
        </p:txBody>
      </p:sp>
      <p:sp>
        <p:nvSpPr>
          <p:cNvPr id="3" name="Textplatzhalter 2"/>
          <p:cNvSpPr>
            <a:spLocks noGrp="1"/>
          </p:cNvSpPr>
          <p:nvPr>
            <p:ph type="body" idx="1"/>
          </p:nvPr>
        </p:nvSpPr>
        <p:spPr>
          <a:xfrm>
            <a:off x="371476" y="1656000"/>
            <a:ext cx="11449050" cy="4509850"/>
          </a:xfrm>
          <a:prstGeom prst="rect">
            <a:avLst/>
          </a:prstGeom>
        </p:spPr>
        <p:txBody>
          <a:bodyPr vert="horz" lIns="0" tIns="45720" rIns="91440" bIns="4572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10018645" y="6355917"/>
            <a:ext cx="873366" cy="259200"/>
          </a:xfrm>
          <a:prstGeom prst="rect">
            <a:avLst/>
          </a:prstGeom>
        </p:spPr>
        <p:txBody>
          <a:bodyPr vert="horz" lIns="0" tIns="0" rIns="0" bIns="0" rtlCol="0" anchor="ctr" anchorCtr="0"/>
          <a:lstStyle>
            <a:lvl1pPr algn="r">
              <a:defRPr sz="1050" b="0" i="0" baseline="0">
                <a:solidFill>
                  <a:schemeClr val="tx1">
                    <a:lumMod val="40000"/>
                    <a:lumOff val="60000"/>
                  </a:schemeClr>
                </a:solidFill>
                <a:latin typeface="Arial" charset="0"/>
                <a:ea typeface="Arial" charset="0"/>
                <a:cs typeface="Arial" charset="0"/>
              </a:defRPr>
            </a:lvl1pPr>
          </a:lstStyle>
          <a:p>
            <a:fld id="{E157C3C3-FC1D-1049-A9A6-99071BD5D70C}" type="slidenum">
              <a:rPr lang="de-DE" smtClean="0"/>
              <a:pPr/>
              <a:t>‹#›</a:t>
            </a:fld>
            <a:endParaRPr lang="de-DE"/>
          </a:p>
        </p:txBody>
      </p:sp>
      <p:sp>
        <p:nvSpPr>
          <p:cNvPr id="18" name="Fußzeilenplatzhalter 4"/>
          <p:cNvSpPr>
            <a:spLocks noGrp="1"/>
          </p:cNvSpPr>
          <p:nvPr>
            <p:ph type="ftr" sz="quarter" idx="3"/>
          </p:nvPr>
        </p:nvSpPr>
        <p:spPr>
          <a:xfrm>
            <a:off x="1765300" y="6355917"/>
            <a:ext cx="7041992" cy="259200"/>
          </a:xfrm>
          <a:prstGeom prst="rect">
            <a:avLst/>
          </a:prstGeom>
        </p:spPr>
        <p:txBody>
          <a:bodyPr vert="horz" lIns="0" tIns="0" rIns="0" bIns="0" rtlCol="0" anchor="ctr" anchorCtr="0"/>
          <a:lstStyle>
            <a:lvl1pPr algn="l">
              <a:defRPr sz="1050" b="0" i="0" baseline="0">
                <a:solidFill>
                  <a:schemeClr val="tx2"/>
                </a:solidFill>
                <a:latin typeface="Arial" charset="0"/>
                <a:ea typeface="Arial" charset="0"/>
                <a:cs typeface="Arial" charset="0"/>
              </a:defRPr>
            </a:lvl1pPr>
          </a:lstStyle>
          <a:p>
            <a:r>
              <a:rPr lang="de-DE"/>
              <a:t>Teste diese Fußzeile</a:t>
            </a:r>
          </a:p>
        </p:txBody>
      </p:sp>
      <p:sp>
        <p:nvSpPr>
          <p:cNvPr id="19" name="Datumsplatzhalter 3"/>
          <p:cNvSpPr>
            <a:spLocks noGrp="1"/>
          </p:cNvSpPr>
          <p:nvPr>
            <p:ph type="dt" sz="half" idx="2"/>
          </p:nvPr>
        </p:nvSpPr>
        <p:spPr>
          <a:xfrm>
            <a:off x="352721" y="6355917"/>
            <a:ext cx="1412579" cy="259200"/>
          </a:xfrm>
          <a:prstGeom prst="rect">
            <a:avLst/>
          </a:prstGeom>
        </p:spPr>
        <p:txBody>
          <a:bodyPr lIns="0" tIns="0" bIns="0" anchor="ctr" anchorCtr="0"/>
          <a:lstStyle>
            <a:lvl1pPr algn="l">
              <a:defRPr sz="1050" b="0" i="0" baseline="0">
                <a:solidFill>
                  <a:schemeClr val="tx1">
                    <a:lumMod val="40000"/>
                    <a:lumOff val="60000"/>
                  </a:schemeClr>
                </a:solidFill>
                <a:latin typeface="Arial" charset="0"/>
                <a:ea typeface="Arial" charset="0"/>
                <a:cs typeface="Arial" charset="0"/>
              </a:defRPr>
            </a:lvl1pPr>
          </a:lstStyle>
          <a:p>
            <a:fld id="{37043FBF-A3E3-BD4F-B2B0-3B9AB2CC17F8}" type="datetime4">
              <a:rPr lang="de-DE" smtClean="0"/>
              <a:t>14. November 2021</a:t>
            </a:fld>
            <a:endParaRPr lang="de-DE"/>
          </a:p>
        </p:txBody>
      </p:sp>
      <p:pic>
        <p:nvPicPr>
          <p:cNvPr id="11" name="Bild 10"/>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155803" y="6359592"/>
            <a:ext cx="666750" cy="257175"/>
          </a:xfrm>
          <a:prstGeom prst="rect">
            <a:avLst/>
          </a:prstGeom>
        </p:spPr>
      </p:pic>
    </p:spTree>
    <p:extLst>
      <p:ext uri="{BB962C8B-B14F-4D97-AF65-F5344CB8AC3E}">
        <p14:creationId xmlns:p14="http://schemas.microsoft.com/office/powerpoint/2010/main" val="256481770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lvl1pPr algn="l" defTabSz="914400" rtl="0" eaLnBrk="1" latinLnBrk="0" hangingPunct="1">
        <a:lnSpc>
          <a:spcPct val="90000"/>
        </a:lnSpc>
        <a:spcBef>
          <a:spcPct val="0"/>
        </a:spcBef>
        <a:buNone/>
        <a:defRPr sz="2400" b="0" i="0" kern="1200" baseline="0">
          <a:solidFill>
            <a:schemeClr val="tx2"/>
          </a:solidFill>
          <a:latin typeface="Arial" charset="0"/>
          <a:ea typeface="Arial" charset="0"/>
          <a:cs typeface="Arial" charset="0"/>
        </a:defRPr>
      </a:lvl1pPr>
    </p:titleStyle>
    <p:bodyStyle>
      <a:lvl1pPr marL="216000" indent="-216000" algn="l" defTabSz="432000" rtl="0" eaLnBrk="1" latinLnBrk="0" hangingPunct="1">
        <a:lnSpc>
          <a:spcPct val="110000"/>
        </a:lnSpc>
        <a:spcBef>
          <a:spcPts val="0"/>
        </a:spcBef>
        <a:spcAft>
          <a:spcPts val="600"/>
        </a:spcAft>
        <a:buClr>
          <a:schemeClr val="tx2"/>
        </a:buClr>
        <a:buSzPct val="100000"/>
        <a:buFont typeface="Arial"/>
        <a:buChar char="•"/>
        <a:tabLst>
          <a:tab pos="432000" algn="l"/>
        </a:tabLst>
        <a:defRPr sz="1800" b="0" i="0" kern="1200" baseline="0">
          <a:solidFill>
            <a:schemeClr val="tx1"/>
          </a:solidFill>
          <a:latin typeface="Arial" charset="0"/>
          <a:ea typeface="Arial" charset="0"/>
          <a:cs typeface="Arial" charset="0"/>
        </a:defRPr>
      </a:lvl1pPr>
      <a:lvl2pPr marL="432000" indent="-215900" algn="l" defTabSz="432000" rtl="0" eaLnBrk="1" latinLnBrk="0" hangingPunct="1">
        <a:lnSpc>
          <a:spcPct val="110000"/>
        </a:lnSpc>
        <a:spcBef>
          <a:spcPts val="0"/>
        </a:spcBef>
        <a:spcAft>
          <a:spcPts val="600"/>
        </a:spcAft>
        <a:buClr>
          <a:schemeClr val="tx2"/>
        </a:buClr>
        <a:buSzPct val="100000"/>
        <a:buFont typeface="Symbol" charset="2"/>
        <a:buChar char="-"/>
        <a:tabLst>
          <a:tab pos="432000" algn="l"/>
        </a:tabLst>
        <a:defRPr sz="1600" b="0" i="0" kern="1200" baseline="0">
          <a:solidFill>
            <a:schemeClr val="tx1"/>
          </a:solidFill>
          <a:latin typeface="Arial" charset="0"/>
          <a:ea typeface="Arial" charset="0"/>
          <a:cs typeface="Arial" charset="0"/>
        </a:defRPr>
      </a:lvl2pPr>
      <a:lvl3pPr marL="648000" indent="-216000" algn="l" defTabSz="432000" rtl="0" eaLnBrk="1" latinLnBrk="0" hangingPunct="1">
        <a:lnSpc>
          <a:spcPct val="110000"/>
        </a:lnSpc>
        <a:spcBef>
          <a:spcPts val="0"/>
        </a:spcBef>
        <a:spcAft>
          <a:spcPts val="600"/>
        </a:spcAft>
        <a:buClr>
          <a:schemeClr val="tx2"/>
        </a:buClr>
        <a:buSzPct val="100000"/>
        <a:buFont typeface="Symbol" charset="2"/>
        <a:buChar char="-"/>
        <a:tabLst>
          <a:tab pos="432000" algn="l"/>
        </a:tabLst>
        <a:defRPr sz="1600" b="0" i="0" kern="1200" baseline="0">
          <a:solidFill>
            <a:schemeClr val="tx1"/>
          </a:solidFill>
          <a:latin typeface="Arial" charset="0"/>
          <a:ea typeface="Arial" charset="0"/>
          <a:cs typeface="Arial" charset="0"/>
        </a:defRPr>
      </a:lvl3pPr>
      <a:lvl4pPr marL="864000" indent="-216000" algn="l" defTabSz="432000" rtl="0" eaLnBrk="1" latinLnBrk="0" hangingPunct="1">
        <a:lnSpc>
          <a:spcPct val="110000"/>
        </a:lnSpc>
        <a:spcBef>
          <a:spcPts val="0"/>
        </a:spcBef>
        <a:spcAft>
          <a:spcPts val="600"/>
        </a:spcAft>
        <a:buClr>
          <a:schemeClr val="tx2"/>
        </a:buClr>
        <a:buFont typeface="Symbol" charset="2"/>
        <a:buChar char="-"/>
        <a:tabLst>
          <a:tab pos="432000" algn="l"/>
        </a:tabLst>
        <a:defRPr sz="1400" b="0" i="0" kern="1200" baseline="0">
          <a:solidFill>
            <a:schemeClr val="tx1"/>
          </a:solidFill>
          <a:latin typeface="Arial" charset="0"/>
          <a:ea typeface="Arial" charset="0"/>
          <a:cs typeface="Arial" charset="0"/>
        </a:defRPr>
      </a:lvl4pPr>
      <a:lvl5pPr marL="1080000" indent="-216000" algn="l" defTabSz="432000" rtl="0" eaLnBrk="1" latinLnBrk="0" hangingPunct="1">
        <a:lnSpc>
          <a:spcPct val="110000"/>
        </a:lnSpc>
        <a:spcBef>
          <a:spcPts val="0"/>
        </a:spcBef>
        <a:spcAft>
          <a:spcPts val="600"/>
        </a:spcAft>
        <a:buClr>
          <a:schemeClr val="tx2"/>
        </a:buClr>
        <a:buFont typeface="Symbol" charset="2"/>
        <a:buChar char="-"/>
        <a:tabLst>
          <a:tab pos="432000" algn="l"/>
        </a:tabLst>
        <a:defRPr sz="1400" b="0" i="0" kern="1200" baseline="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1706">
          <p15:clr>
            <a:srgbClr val="F26B43"/>
          </p15:clr>
        </p15:guide>
        <p15:guide id="18" pos="3840">
          <p15:clr>
            <a:srgbClr val="F26B43"/>
          </p15:clr>
        </p15:guide>
        <p15:guide id="19" orient="horz" pos="2160">
          <p15:clr>
            <a:srgbClr val="F26B43"/>
          </p15:clr>
        </p15:guide>
        <p15:guide id="20" pos="234">
          <p15:clr>
            <a:srgbClr val="F26B43"/>
          </p15:clr>
        </p15:guide>
        <p15:guide id="21" pos="7446">
          <p15:clr>
            <a:srgbClr val="F26B43"/>
          </p15:clr>
        </p15:guide>
        <p15:guide id="22" orient="horz" pos="232">
          <p15:clr>
            <a:srgbClr val="F26B43"/>
          </p15:clr>
        </p15:guide>
        <p15:guide id="23" orient="horz" pos="4088">
          <p15:clr>
            <a:srgbClr val="F26B43"/>
          </p15:clr>
        </p15:guide>
        <p15:guide id="24" orient="horz" pos="3884">
          <p15:clr>
            <a:srgbClr val="F26B43"/>
          </p15:clr>
        </p15:guide>
        <p15:guide id="25" pos="3727">
          <p15:clr>
            <a:srgbClr val="F26B43"/>
          </p15:clr>
        </p15:guide>
        <p15:guide id="26" pos="39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jpeg"/><Relationship Id="rId7"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12.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1.png"/><Relationship Id="rId7" Type="http://schemas.openxmlformats.org/officeDocument/2006/relationships/image" Target="../media/image13.png"/><Relationship Id="rId12" Type="http://schemas.microsoft.com/office/2007/relationships/hdphoto" Target="../media/hdphoto8.wdp"/><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microsoft.com/office/2007/relationships/hdphoto" Target="../media/hdphoto4.wdp"/><Relationship Id="rId11" Type="http://schemas.microsoft.com/office/2007/relationships/hdphoto" Target="../media/hdphoto7.wdp"/><Relationship Id="rId5" Type="http://schemas.openxmlformats.org/officeDocument/2006/relationships/image" Target="../media/image12.png"/><Relationship Id="rId10" Type="http://schemas.microsoft.com/office/2007/relationships/hdphoto" Target="../media/hdphoto6.wdp"/><Relationship Id="rId4" Type="http://schemas.microsoft.com/office/2007/relationships/hdphoto" Target="../media/hdphoto3.wdp"/><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Grafik 39">
            <a:extLst>
              <a:ext uri="{FF2B5EF4-FFF2-40B4-BE49-F238E27FC236}">
                <a16:creationId xmlns:a16="http://schemas.microsoft.com/office/drawing/2014/main" id="{245AC06B-7045-4DC1-9AF6-AB6ED4BED2A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22"/>
          <a:stretch/>
        </p:blipFill>
        <p:spPr>
          <a:xfrm flipH="1">
            <a:off x="212954" y="0"/>
            <a:ext cx="4514847" cy="6858000"/>
          </a:xfrm>
          <a:prstGeom prst="rect">
            <a:avLst/>
          </a:prstGeom>
        </p:spPr>
      </p:pic>
      <p:pic>
        <p:nvPicPr>
          <p:cNvPr id="16" name="Grafik 15">
            <a:extLst>
              <a:ext uri="{FF2B5EF4-FFF2-40B4-BE49-F238E27FC236}">
                <a16:creationId xmlns:a16="http://schemas.microsoft.com/office/drawing/2014/main" id="{C89BCCEB-8A95-45A9-9406-BFF559ED384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2"/>
          <a:stretch/>
        </p:blipFill>
        <p:spPr>
          <a:xfrm>
            <a:off x="4721973" y="-1525"/>
            <a:ext cx="7470028" cy="6858000"/>
          </a:xfrm>
          <a:prstGeom prst="rect">
            <a:avLst/>
          </a:prstGeom>
        </p:spPr>
      </p:pic>
      <p:sp>
        <p:nvSpPr>
          <p:cNvPr id="10" name="Rechteck 9"/>
          <p:cNvSpPr/>
          <p:nvPr/>
        </p:nvSpPr>
        <p:spPr>
          <a:xfrm>
            <a:off x="690604" y="1192815"/>
            <a:ext cx="6229578" cy="1443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de-DE" sz="5400" b="1">
                <a:solidFill>
                  <a:srgbClr val="585959"/>
                </a:solidFill>
                <a:latin typeface="DIN OT" panose="020B0504020201010104" pitchFamily="34" charset="0"/>
                <a:cs typeface="Arial" panose="020B0604020202020204" pitchFamily="34" charset="0"/>
              </a:rPr>
              <a:t>DIGITALE </a:t>
            </a:r>
            <a:br>
              <a:rPr lang="de-DE" sz="5400" b="1">
                <a:solidFill>
                  <a:srgbClr val="585959"/>
                </a:solidFill>
                <a:latin typeface="DIN OT" panose="020B0504020201010104" pitchFamily="34" charset="0"/>
                <a:cs typeface="Arial" panose="020B0604020202020204" pitchFamily="34" charset="0"/>
              </a:rPr>
            </a:br>
            <a:r>
              <a:rPr lang="de-DE" sz="5400" b="1">
                <a:solidFill>
                  <a:srgbClr val="585959"/>
                </a:solidFill>
                <a:latin typeface="DIN OT" panose="020B0504020201010104" pitchFamily="34" charset="0"/>
                <a:cs typeface="Arial" panose="020B0604020202020204" pitchFamily="34" charset="0"/>
              </a:rPr>
              <a:t>EXXKUSION</a:t>
            </a:r>
          </a:p>
          <a:p>
            <a:r>
              <a:rPr lang="de-DE" sz="2800">
                <a:solidFill>
                  <a:srgbClr val="585959"/>
                </a:solidFill>
                <a:latin typeface="DIN OT" panose="020B0504020201010104" pitchFamily="34" charset="0"/>
                <a:cs typeface="Arial" panose="020B0604020202020204" pitchFamily="34" charset="0"/>
              </a:rPr>
              <a:t>VOM NUTZERBEDÜRFNIS </a:t>
            </a:r>
            <a:br>
              <a:rPr lang="de-DE" sz="2800">
                <a:solidFill>
                  <a:srgbClr val="585959"/>
                </a:solidFill>
                <a:latin typeface="DIN OT" panose="020B0504020201010104" pitchFamily="34" charset="0"/>
                <a:cs typeface="Arial" panose="020B0604020202020204" pitchFamily="34" charset="0"/>
              </a:rPr>
            </a:br>
            <a:r>
              <a:rPr lang="de-DE" sz="2800">
                <a:solidFill>
                  <a:srgbClr val="585959"/>
                </a:solidFill>
                <a:latin typeface="DIN OT" panose="020B0504020201010104" pitchFamily="34" charset="0"/>
                <a:cs typeface="Arial" panose="020B0604020202020204" pitchFamily="34" charset="0"/>
              </a:rPr>
              <a:t>ZUM GESCHÄFTSMODEL</a:t>
            </a:r>
          </a:p>
        </p:txBody>
      </p:sp>
      <p:sp>
        <p:nvSpPr>
          <p:cNvPr id="5" name="Textfeld 4"/>
          <p:cNvSpPr txBox="1"/>
          <p:nvPr/>
        </p:nvSpPr>
        <p:spPr>
          <a:xfrm>
            <a:off x="783132" y="3199242"/>
            <a:ext cx="5304188" cy="1477328"/>
          </a:xfrm>
          <a:prstGeom prst="rect">
            <a:avLst/>
          </a:prstGeom>
          <a:noFill/>
        </p:spPr>
        <p:txBody>
          <a:bodyPr wrap="square" rtlCol="0">
            <a:spAutoFit/>
          </a:bodyPr>
          <a:lstStyle/>
          <a:p>
            <a:r>
              <a:rPr lang="de-DE">
                <a:latin typeface="DIN OT" panose="020B0504020201010104" pitchFamily="34" charset="0"/>
                <a:cs typeface="Arial" panose="020B0604020202020204" pitchFamily="34" charset="0"/>
              </a:rPr>
              <a:t>Geht mit dem EXXETA Team Berlin auf eine zweitägige Schulungsreise, lernt die Arbeitsweise und Methoden der Start-ups kennen und helft euren Kunden Digitalisierungsthemen mit realen Nutzerbedürfnisse zu verbinden  </a:t>
            </a:r>
          </a:p>
        </p:txBody>
      </p:sp>
      <p:grpSp>
        <p:nvGrpSpPr>
          <p:cNvPr id="19" name="Gruppieren 18"/>
          <p:cNvGrpSpPr/>
          <p:nvPr/>
        </p:nvGrpSpPr>
        <p:grpSpPr>
          <a:xfrm>
            <a:off x="5573484" y="5238813"/>
            <a:ext cx="900000" cy="900000"/>
            <a:chOff x="1601237" y="4639741"/>
            <a:chExt cx="1296000" cy="1296000"/>
          </a:xfrm>
        </p:grpSpPr>
        <p:sp>
          <p:nvSpPr>
            <p:cNvPr id="11" name="Ellipse 10"/>
            <p:cNvSpPr/>
            <p:nvPr/>
          </p:nvSpPr>
          <p:spPr>
            <a:xfrm>
              <a:off x="1601237" y="4639741"/>
              <a:ext cx="1296000" cy="129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latin typeface="DIN OT" panose="020B0504020201010104" pitchFamily="34" charset="0"/>
              </a:endParaRPr>
            </a:p>
          </p:txBody>
        </p:sp>
        <p:pic>
          <p:nvPicPr>
            <p:cNvPr id="3" name="Grafik 2"/>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835237" y="4873741"/>
              <a:ext cx="828000" cy="828000"/>
            </a:xfrm>
            <a:prstGeom prst="rect">
              <a:avLst/>
            </a:prstGeom>
          </p:spPr>
        </p:pic>
      </p:grpSp>
      <p:grpSp>
        <p:nvGrpSpPr>
          <p:cNvPr id="37" name="Gruppieren 36"/>
          <p:cNvGrpSpPr/>
          <p:nvPr/>
        </p:nvGrpSpPr>
        <p:grpSpPr>
          <a:xfrm>
            <a:off x="10439937" y="1360647"/>
            <a:ext cx="900000" cy="900000"/>
            <a:chOff x="10248853" y="5222224"/>
            <a:chExt cx="1296000" cy="1296000"/>
          </a:xfrm>
          <a:solidFill>
            <a:srgbClr val="B2A163"/>
          </a:solidFill>
        </p:grpSpPr>
        <p:sp>
          <p:nvSpPr>
            <p:cNvPr id="36" name="Ellipse 35"/>
            <p:cNvSpPr/>
            <p:nvPr/>
          </p:nvSpPr>
          <p:spPr>
            <a:xfrm>
              <a:off x="10248853" y="5222224"/>
              <a:ext cx="1296000" cy="1296000"/>
            </a:xfrm>
            <a:prstGeom prst="ellipse">
              <a:avLst/>
            </a:prstGeom>
            <a:grpFill/>
            <a:ln>
              <a:solidFill>
                <a:srgbClr val="B2A16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latin typeface="DIN OT" panose="020B0504020201010104" pitchFamily="34" charset="0"/>
              </a:endParaRPr>
            </a:p>
          </p:txBody>
        </p:sp>
        <p:pic>
          <p:nvPicPr>
            <p:cNvPr id="12" name="Grafik 11"/>
            <p:cNvPicPr>
              <a:picLocks noChangeAspect="1"/>
            </p:cNvPicPr>
            <p:nvPr/>
          </p:nvPicPr>
          <p:blipFill>
            <a:blip r:embed="rId4" cstate="screen">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10482853" y="5456224"/>
              <a:ext cx="828000" cy="828000"/>
            </a:xfrm>
            <a:prstGeom prst="rect">
              <a:avLst/>
            </a:prstGeom>
            <a:grpFill/>
            <a:ln>
              <a:solidFill>
                <a:srgbClr val="B2A163"/>
              </a:solidFill>
            </a:ln>
          </p:spPr>
        </p:pic>
      </p:grpSp>
      <p:sp>
        <p:nvSpPr>
          <p:cNvPr id="39" name="Trapezoid 38"/>
          <p:cNvSpPr/>
          <p:nvPr/>
        </p:nvSpPr>
        <p:spPr>
          <a:xfrm>
            <a:off x="1744127" y="-1525"/>
            <a:ext cx="3826329" cy="2581439"/>
          </a:xfrm>
          <a:prstGeom prst="trapezoid">
            <a:avLst>
              <a:gd name="adj" fmla="val 51890"/>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42" name="Gleichschenkliges Dreieck 41"/>
          <p:cNvSpPr/>
          <p:nvPr/>
        </p:nvSpPr>
        <p:spPr>
          <a:xfrm rot="5400000">
            <a:off x="804166" y="1752067"/>
            <a:ext cx="3959505" cy="5595235"/>
          </a:xfrm>
          <a:prstGeom prst="triangle">
            <a:avLst>
              <a:gd name="adj" fmla="val 0"/>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43" name="Gleichschenkliges Dreieck 42"/>
          <p:cNvSpPr/>
          <p:nvPr/>
        </p:nvSpPr>
        <p:spPr>
          <a:xfrm rot="10800000">
            <a:off x="6561679" y="-1"/>
            <a:ext cx="2673056" cy="903514"/>
          </a:xfrm>
          <a:prstGeom prst="triangle">
            <a:avLst>
              <a:gd name="adj" fmla="val 49361"/>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44" name="Gleichschenkliges Dreieck 43"/>
          <p:cNvSpPr/>
          <p:nvPr/>
        </p:nvSpPr>
        <p:spPr>
          <a:xfrm rot="16200000">
            <a:off x="9758624" y="227452"/>
            <a:ext cx="2673056" cy="223679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45" name="Gleichschenkliges Dreieck 44"/>
          <p:cNvSpPr/>
          <p:nvPr/>
        </p:nvSpPr>
        <p:spPr>
          <a:xfrm rot="16200000" flipH="1">
            <a:off x="8588959" y="860236"/>
            <a:ext cx="1840443" cy="960378"/>
          </a:xfrm>
          <a:prstGeom prst="triangle">
            <a:avLst>
              <a:gd name="adj" fmla="val 67518"/>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46" name="Gleichschenkliges Dreieck 45"/>
          <p:cNvSpPr/>
          <p:nvPr/>
        </p:nvSpPr>
        <p:spPr>
          <a:xfrm rot="16200000" flipH="1">
            <a:off x="8603683" y="436350"/>
            <a:ext cx="1833081" cy="960378"/>
          </a:xfrm>
          <a:prstGeom prst="triangle">
            <a:avLst>
              <a:gd name="adj" fmla="val 90444"/>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47" name="Gleichschenkliges Dreieck 46"/>
          <p:cNvSpPr/>
          <p:nvPr/>
        </p:nvSpPr>
        <p:spPr>
          <a:xfrm rot="1951996" flipH="1">
            <a:off x="10124674" y="1548899"/>
            <a:ext cx="2645636" cy="1478476"/>
          </a:xfrm>
          <a:prstGeom prst="triangle">
            <a:avLst>
              <a:gd name="adj" fmla="val 100000"/>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48" name="Rechteck 47"/>
          <p:cNvSpPr/>
          <p:nvPr/>
        </p:nvSpPr>
        <p:spPr>
          <a:xfrm>
            <a:off x="9989369" y="-2"/>
            <a:ext cx="2224177" cy="2098149"/>
          </a:xfrm>
          <a:prstGeom prst="rect">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49" name="Rechteck 48"/>
          <p:cNvSpPr/>
          <p:nvPr/>
        </p:nvSpPr>
        <p:spPr>
          <a:xfrm>
            <a:off x="11239912" y="152398"/>
            <a:ext cx="970077" cy="2838258"/>
          </a:xfrm>
          <a:prstGeom prst="rect">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50" name="Gleichschenkliges Dreieck 49"/>
          <p:cNvSpPr/>
          <p:nvPr/>
        </p:nvSpPr>
        <p:spPr>
          <a:xfrm rot="1951996" flipH="1">
            <a:off x="10038397" y="1568851"/>
            <a:ext cx="2798053" cy="1480300"/>
          </a:xfrm>
          <a:prstGeom prst="triangle">
            <a:avLst>
              <a:gd name="adj" fmla="val 34096"/>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51" name="Rechteck 50"/>
          <p:cNvSpPr/>
          <p:nvPr/>
        </p:nvSpPr>
        <p:spPr>
          <a:xfrm>
            <a:off x="-13698" y="-2"/>
            <a:ext cx="3162356" cy="2838258"/>
          </a:xfrm>
          <a:prstGeom prst="rect">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200" err="1">
              <a:solidFill>
                <a:schemeClr val="tx1"/>
              </a:solidFill>
              <a:latin typeface="DIN OT" panose="020B0504020201010104" pitchFamily="34" charset="0"/>
            </a:endParaRPr>
          </a:p>
        </p:txBody>
      </p:sp>
      <p:sp>
        <p:nvSpPr>
          <p:cNvPr id="64" name="Gleichschenkliges Dreieck 63"/>
          <p:cNvSpPr/>
          <p:nvPr/>
        </p:nvSpPr>
        <p:spPr>
          <a:xfrm>
            <a:off x="5905500" y="5165271"/>
            <a:ext cx="1926771" cy="1720921"/>
          </a:xfrm>
          <a:prstGeom prst="triangle">
            <a:avLst>
              <a:gd name="adj" fmla="val 51927"/>
            </a:avLst>
          </a:prstGeom>
          <a:solidFill>
            <a:srgbClr val="F7F8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err="1">
              <a:solidFill>
                <a:schemeClr val="tx1"/>
              </a:solidFill>
              <a:latin typeface="DIN OT" panose="020B0504020201010104" pitchFamily="34" charset="0"/>
            </a:endParaRPr>
          </a:p>
        </p:txBody>
      </p:sp>
      <p:sp>
        <p:nvSpPr>
          <p:cNvPr id="77" name="Rechteck 76"/>
          <p:cNvSpPr/>
          <p:nvPr/>
        </p:nvSpPr>
        <p:spPr>
          <a:xfrm>
            <a:off x="723763" y="1307118"/>
            <a:ext cx="4077339" cy="1443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de-DE" sz="4000" b="1" dirty="0">
                <a:solidFill>
                  <a:srgbClr val="566470"/>
                </a:solidFill>
                <a:latin typeface="DIN OT" panose="020B0504020201010104" pitchFamily="34" charset="0"/>
                <a:cs typeface="Arial" panose="020B0604020202020204" pitchFamily="34" charset="0"/>
              </a:rPr>
              <a:t>Data Science @ EXXETA</a:t>
            </a:r>
          </a:p>
        </p:txBody>
      </p:sp>
      <p:sp>
        <p:nvSpPr>
          <p:cNvPr id="79" name="Textfeld 78"/>
          <p:cNvSpPr txBox="1"/>
          <p:nvPr/>
        </p:nvSpPr>
        <p:spPr>
          <a:xfrm>
            <a:off x="751059" y="3051799"/>
            <a:ext cx="2400355" cy="461665"/>
          </a:xfrm>
          <a:prstGeom prst="rect">
            <a:avLst/>
          </a:prstGeom>
          <a:noFill/>
        </p:spPr>
        <p:txBody>
          <a:bodyPr wrap="square" rtlCol="0">
            <a:spAutoFit/>
          </a:bodyPr>
          <a:lstStyle/>
          <a:p>
            <a:r>
              <a:rPr lang="de-DE" sz="1200" dirty="0">
                <a:solidFill>
                  <a:srgbClr val="566470"/>
                </a:solidFill>
                <a:latin typeface="DIN OT" panose="020B0504020201010104" pitchFamily="34" charset="0"/>
                <a:cs typeface="Arial" panose="020B0604020202020204" pitchFamily="34" charset="0"/>
              </a:rPr>
              <a:t>EXXETA Digital</a:t>
            </a:r>
          </a:p>
          <a:p>
            <a:r>
              <a:rPr lang="de-DE" sz="1200" dirty="0">
                <a:solidFill>
                  <a:srgbClr val="566470"/>
                </a:solidFill>
                <a:latin typeface="DIN OT" panose="020B0504020201010104" pitchFamily="34" charset="0"/>
                <a:cs typeface="Arial" panose="020B0604020202020204" pitchFamily="34" charset="0"/>
              </a:rPr>
              <a:t>Berlin</a:t>
            </a:r>
            <a:r>
              <a:rPr lang="de-DE" sz="1200">
                <a:solidFill>
                  <a:srgbClr val="566470"/>
                </a:solidFill>
                <a:latin typeface="DIN OT" panose="020B0504020201010104" pitchFamily="34" charset="0"/>
                <a:cs typeface="Arial" panose="020B0604020202020204" pitchFamily="34" charset="0"/>
              </a:rPr>
              <a:t>, August 2018 </a:t>
            </a:r>
            <a:endParaRPr lang="de-DE" sz="1200" dirty="0">
              <a:solidFill>
                <a:srgbClr val="566470"/>
              </a:solidFill>
              <a:latin typeface="DIN OT" panose="020B0504020201010104" pitchFamily="34" charset="0"/>
              <a:cs typeface="Arial" panose="020B0604020202020204" pitchFamily="34" charset="0"/>
            </a:endParaRPr>
          </a:p>
        </p:txBody>
      </p:sp>
      <p:sp>
        <p:nvSpPr>
          <p:cNvPr id="28" name="Freihandform: Form 27">
            <a:extLst>
              <a:ext uri="{FF2B5EF4-FFF2-40B4-BE49-F238E27FC236}">
                <a16:creationId xmlns:a16="http://schemas.microsoft.com/office/drawing/2014/main" id="{C3389A75-19E5-4962-9B2A-771A50D539EC}"/>
              </a:ext>
            </a:extLst>
          </p:cNvPr>
          <p:cNvSpPr/>
          <p:nvPr/>
        </p:nvSpPr>
        <p:spPr>
          <a:xfrm>
            <a:off x="-10633" y="2576296"/>
            <a:ext cx="6910590" cy="4288630"/>
          </a:xfrm>
          <a:custGeom>
            <a:avLst/>
            <a:gdLst>
              <a:gd name="connsiteX0" fmla="*/ 5562600 w 6928757"/>
              <a:gd name="connsiteY0" fmla="*/ 0 h 4267200"/>
              <a:gd name="connsiteX1" fmla="*/ 5443 w 6928757"/>
              <a:gd name="connsiteY1" fmla="*/ 3924300 h 4267200"/>
              <a:gd name="connsiteX2" fmla="*/ 0 w 6928757"/>
              <a:gd name="connsiteY2" fmla="*/ 4267200 h 4267200"/>
              <a:gd name="connsiteX3" fmla="*/ 5927272 w 6928757"/>
              <a:gd name="connsiteY3" fmla="*/ 4267200 h 4267200"/>
              <a:gd name="connsiteX4" fmla="*/ 6928757 w 6928757"/>
              <a:gd name="connsiteY4" fmla="*/ 2552700 h 4267200"/>
              <a:gd name="connsiteX5" fmla="*/ 5562600 w 6928757"/>
              <a:gd name="connsiteY5" fmla="*/ 0 h 4267200"/>
              <a:gd name="connsiteX0" fmla="*/ 5580767 w 6928757"/>
              <a:gd name="connsiteY0" fmla="*/ 0 h 4267200"/>
              <a:gd name="connsiteX1" fmla="*/ 5443 w 6928757"/>
              <a:gd name="connsiteY1" fmla="*/ 3924300 h 4267200"/>
              <a:gd name="connsiteX2" fmla="*/ 0 w 6928757"/>
              <a:gd name="connsiteY2" fmla="*/ 4267200 h 4267200"/>
              <a:gd name="connsiteX3" fmla="*/ 5927272 w 6928757"/>
              <a:gd name="connsiteY3" fmla="*/ 4267200 h 4267200"/>
              <a:gd name="connsiteX4" fmla="*/ 6928757 w 6928757"/>
              <a:gd name="connsiteY4" fmla="*/ 2552700 h 4267200"/>
              <a:gd name="connsiteX5" fmla="*/ 5580767 w 6928757"/>
              <a:gd name="connsiteY5" fmla="*/ 0 h 4267200"/>
              <a:gd name="connsiteX0" fmla="*/ 5571684 w 6928757"/>
              <a:gd name="connsiteY0" fmla="*/ 0 h 4270227"/>
              <a:gd name="connsiteX1" fmla="*/ 5443 w 6928757"/>
              <a:gd name="connsiteY1" fmla="*/ 3927327 h 4270227"/>
              <a:gd name="connsiteX2" fmla="*/ 0 w 6928757"/>
              <a:gd name="connsiteY2" fmla="*/ 4270227 h 4270227"/>
              <a:gd name="connsiteX3" fmla="*/ 5927272 w 6928757"/>
              <a:gd name="connsiteY3" fmla="*/ 4270227 h 4270227"/>
              <a:gd name="connsiteX4" fmla="*/ 6928757 w 6928757"/>
              <a:gd name="connsiteY4" fmla="*/ 2555727 h 4270227"/>
              <a:gd name="connsiteX5" fmla="*/ 5571684 w 6928757"/>
              <a:gd name="connsiteY5" fmla="*/ 0 h 4270227"/>
              <a:gd name="connsiteX0" fmla="*/ 5571684 w 6928757"/>
              <a:gd name="connsiteY0" fmla="*/ 0 h 4276282"/>
              <a:gd name="connsiteX1" fmla="*/ 5443 w 6928757"/>
              <a:gd name="connsiteY1" fmla="*/ 3933382 h 4276282"/>
              <a:gd name="connsiteX2" fmla="*/ 0 w 6928757"/>
              <a:gd name="connsiteY2" fmla="*/ 4276282 h 4276282"/>
              <a:gd name="connsiteX3" fmla="*/ 5927272 w 6928757"/>
              <a:gd name="connsiteY3" fmla="*/ 4276282 h 4276282"/>
              <a:gd name="connsiteX4" fmla="*/ 6928757 w 6928757"/>
              <a:gd name="connsiteY4" fmla="*/ 2561782 h 4276282"/>
              <a:gd name="connsiteX5" fmla="*/ 5571684 w 6928757"/>
              <a:gd name="connsiteY5" fmla="*/ 0 h 4276282"/>
              <a:gd name="connsiteX0" fmla="*/ 5571684 w 6910590"/>
              <a:gd name="connsiteY0" fmla="*/ 0 h 4276282"/>
              <a:gd name="connsiteX1" fmla="*/ 5443 w 6910590"/>
              <a:gd name="connsiteY1" fmla="*/ 3933382 h 4276282"/>
              <a:gd name="connsiteX2" fmla="*/ 0 w 6910590"/>
              <a:gd name="connsiteY2" fmla="*/ 4276282 h 4276282"/>
              <a:gd name="connsiteX3" fmla="*/ 5927272 w 6910590"/>
              <a:gd name="connsiteY3" fmla="*/ 4276282 h 4276282"/>
              <a:gd name="connsiteX4" fmla="*/ 6910590 w 6910590"/>
              <a:gd name="connsiteY4" fmla="*/ 2582977 h 4276282"/>
              <a:gd name="connsiteX5" fmla="*/ 5571684 w 6910590"/>
              <a:gd name="connsiteY5" fmla="*/ 0 h 427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10590" h="4276282">
                <a:moveTo>
                  <a:pt x="5571684" y="0"/>
                </a:moveTo>
                <a:lnTo>
                  <a:pt x="5443" y="3933382"/>
                </a:lnTo>
                <a:cubicBezTo>
                  <a:pt x="3629" y="4047682"/>
                  <a:pt x="1814" y="4161982"/>
                  <a:pt x="0" y="4276282"/>
                </a:cubicBezTo>
                <a:lnTo>
                  <a:pt x="5927272" y="4276282"/>
                </a:lnTo>
                <a:lnTo>
                  <a:pt x="6910590" y="2582977"/>
                </a:lnTo>
                <a:lnTo>
                  <a:pt x="5571684" y="0"/>
                </a:lnTo>
                <a:close/>
              </a:path>
            </a:pathLst>
          </a:cu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latin typeface="DIN OT" panose="020B0504020201010104" pitchFamily="34" charset="0"/>
            </a:endParaRPr>
          </a:p>
        </p:txBody>
      </p:sp>
      <p:sp>
        <p:nvSpPr>
          <p:cNvPr id="29" name="Freihandform: Form 28">
            <a:extLst>
              <a:ext uri="{FF2B5EF4-FFF2-40B4-BE49-F238E27FC236}">
                <a16:creationId xmlns:a16="http://schemas.microsoft.com/office/drawing/2014/main" id="{9E95C5E9-B311-4352-A193-24DB98D81FF2}"/>
              </a:ext>
            </a:extLst>
          </p:cNvPr>
          <p:cNvSpPr/>
          <p:nvPr/>
        </p:nvSpPr>
        <p:spPr>
          <a:xfrm>
            <a:off x="7907683" y="-1525"/>
            <a:ext cx="2090846" cy="1661596"/>
          </a:xfrm>
          <a:custGeom>
            <a:avLst/>
            <a:gdLst>
              <a:gd name="connsiteX0" fmla="*/ 1262743 w 2030186"/>
              <a:gd name="connsiteY0" fmla="*/ 0 h 1611086"/>
              <a:gd name="connsiteX1" fmla="*/ 0 w 2030186"/>
              <a:gd name="connsiteY1" fmla="*/ 914400 h 1611086"/>
              <a:gd name="connsiteX2" fmla="*/ 1072243 w 2030186"/>
              <a:gd name="connsiteY2" fmla="*/ 1611086 h 1611086"/>
              <a:gd name="connsiteX3" fmla="*/ 2030186 w 2030186"/>
              <a:gd name="connsiteY3" fmla="*/ 21772 h 1611086"/>
              <a:gd name="connsiteX4" fmla="*/ 1262743 w 2030186"/>
              <a:gd name="connsiteY4" fmla="*/ 0 h 1611086"/>
              <a:gd name="connsiteX0" fmla="*/ 1262743 w 2046515"/>
              <a:gd name="connsiteY0" fmla="*/ 10885 h 1621971"/>
              <a:gd name="connsiteX1" fmla="*/ 0 w 2046515"/>
              <a:gd name="connsiteY1" fmla="*/ 925285 h 1621971"/>
              <a:gd name="connsiteX2" fmla="*/ 1072243 w 2046515"/>
              <a:gd name="connsiteY2" fmla="*/ 1621971 h 1621971"/>
              <a:gd name="connsiteX3" fmla="*/ 2046515 w 2046515"/>
              <a:gd name="connsiteY3" fmla="*/ 0 h 1621971"/>
              <a:gd name="connsiteX4" fmla="*/ 1262743 w 2046515"/>
              <a:gd name="connsiteY4" fmla="*/ 10885 h 1621971"/>
              <a:gd name="connsiteX0" fmla="*/ 1262743 w 2046515"/>
              <a:gd name="connsiteY0" fmla="*/ 10885 h 1621971"/>
              <a:gd name="connsiteX1" fmla="*/ 0 w 2046515"/>
              <a:gd name="connsiteY1" fmla="*/ 925285 h 1621971"/>
              <a:gd name="connsiteX2" fmla="*/ 1072243 w 2046515"/>
              <a:gd name="connsiteY2" fmla="*/ 1621971 h 1621971"/>
              <a:gd name="connsiteX3" fmla="*/ 2046515 w 2046515"/>
              <a:gd name="connsiteY3" fmla="*/ 0 h 1621971"/>
              <a:gd name="connsiteX4" fmla="*/ 1262743 w 2046515"/>
              <a:gd name="connsiteY4" fmla="*/ 10885 h 1621971"/>
              <a:gd name="connsiteX0" fmla="*/ 1262743 w 2051958"/>
              <a:gd name="connsiteY0" fmla="*/ 5442 h 1616528"/>
              <a:gd name="connsiteX1" fmla="*/ 0 w 2051958"/>
              <a:gd name="connsiteY1" fmla="*/ 919842 h 1616528"/>
              <a:gd name="connsiteX2" fmla="*/ 1072243 w 2051958"/>
              <a:gd name="connsiteY2" fmla="*/ 1616528 h 1616528"/>
              <a:gd name="connsiteX3" fmla="*/ 2051958 w 2051958"/>
              <a:gd name="connsiteY3" fmla="*/ 0 h 1616528"/>
              <a:gd name="connsiteX4" fmla="*/ 1262743 w 2051958"/>
              <a:gd name="connsiteY4" fmla="*/ 5442 h 1616528"/>
              <a:gd name="connsiteX0" fmla="*/ 1262743 w 2051958"/>
              <a:gd name="connsiteY0" fmla="*/ 5442 h 1616528"/>
              <a:gd name="connsiteX1" fmla="*/ 0 w 2051958"/>
              <a:gd name="connsiteY1" fmla="*/ 919842 h 1616528"/>
              <a:gd name="connsiteX2" fmla="*/ 1072243 w 2051958"/>
              <a:gd name="connsiteY2" fmla="*/ 1616528 h 1616528"/>
              <a:gd name="connsiteX3" fmla="*/ 2051958 w 2051958"/>
              <a:gd name="connsiteY3" fmla="*/ 0 h 1616528"/>
              <a:gd name="connsiteX4" fmla="*/ 1262743 w 2051958"/>
              <a:gd name="connsiteY4" fmla="*/ 5442 h 1616528"/>
              <a:gd name="connsiteX0" fmla="*/ 1262743 w 2051958"/>
              <a:gd name="connsiteY0" fmla="*/ 5442 h 1632856"/>
              <a:gd name="connsiteX1" fmla="*/ 0 w 2051958"/>
              <a:gd name="connsiteY1" fmla="*/ 919842 h 1632856"/>
              <a:gd name="connsiteX2" fmla="*/ 1099457 w 2051958"/>
              <a:gd name="connsiteY2" fmla="*/ 1632856 h 1632856"/>
              <a:gd name="connsiteX3" fmla="*/ 2051958 w 2051958"/>
              <a:gd name="connsiteY3" fmla="*/ 0 h 1632856"/>
              <a:gd name="connsiteX4" fmla="*/ 1262743 w 2051958"/>
              <a:gd name="connsiteY4" fmla="*/ 5442 h 1632856"/>
              <a:gd name="connsiteX0" fmla="*/ 1262743 w 2051958"/>
              <a:gd name="connsiteY0" fmla="*/ 5442 h 1632856"/>
              <a:gd name="connsiteX1" fmla="*/ 0 w 2051958"/>
              <a:gd name="connsiteY1" fmla="*/ 903513 h 1632856"/>
              <a:gd name="connsiteX2" fmla="*/ 1099457 w 2051958"/>
              <a:gd name="connsiteY2" fmla="*/ 1632856 h 1632856"/>
              <a:gd name="connsiteX3" fmla="*/ 2051958 w 2051958"/>
              <a:gd name="connsiteY3" fmla="*/ 0 h 1632856"/>
              <a:gd name="connsiteX4" fmla="*/ 1262743 w 2051958"/>
              <a:gd name="connsiteY4" fmla="*/ 5442 h 1632856"/>
              <a:gd name="connsiteX0" fmla="*/ 1262743 w 2051958"/>
              <a:gd name="connsiteY0" fmla="*/ 5442 h 1660070"/>
              <a:gd name="connsiteX1" fmla="*/ 0 w 2051958"/>
              <a:gd name="connsiteY1" fmla="*/ 903513 h 1660070"/>
              <a:gd name="connsiteX2" fmla="*/ 1083128 w 2051958"/>
              <a:gd name="connsiteY2" fmla="*/ 1660070 h 1660070"/>
              <a:gd name="connsiteX3" fmla="*/ 2051958 w 2051958"/>
              <a:gd name="connsiteY3" fmla="*/ 0 h 1660070"/>
              <a:gd name="connsiteX4" fmla="*/ 1262743 w 2051958"/>
              <a:gd name="connsiteY4" fmla="*/ 5442 h 1660070"/>
              <a:gd name="connsiteX0" fmla="*/ 1273629 w 2062844"/>
              <a:gd name="connsiteY0" fmla="*/ 5442 h 1660070"/>
              <a:gd name="connsiteX1" fmla="*/ 0 w 2062844"/>
              <a:gd name="connsiteY1" fmla="*/ 925285 h 1660070"/>
              <a:gd name="connsiteX2" fmla="*/ 1094014 w 2062844"/>
              <a:gd name="connsiteY2" fmla="*/ 1660070 h 1660070"/>
              <a:gd name="connsiteX3" fmla="*/ 2062844 w 2062844"/>
              <a:gd name="connsiteY3" fmla="*/ 0 h 1660070"/>
              <a:gd name="connsiteX4" fmla="*/ 1273629 w 2062844"/>
              <a:gd name="connsiteY4" fmla="*/ 5442 h 1660070"/>
              <a:gd name="connsiteX0" fmla="*/ 1289958 w 2079173"/>
              <a:gd name="connsiteY0" fmla="*/ 5442 h 1660070"/>
              <a:gd name="connsiteX1" fmla="*/ 0 w 2079173"/>
              <a:gd name="connsiteY1" fmla="*/ 925285 h 1660070"/>
              <a:gd name="connsiteX2" fmla="*/ 1110343 w 2079173"/>
              <a:gd name="connsiteY2" fmla="*/ 1660070 h 1660070"/>
              <a:gd name="connsiteX3" fmla="*/ 2079173 w 2079173"/>
              <a:gd name="connsiteY3" fmla="*/ 0 h 1660070"/>
              <a:gd name="connsiteX4" fmla="*/ 1289958 w 2079173"/>
              <a:gd name="connsiteY4" fmla="*/ 5442 h 1660070"/>
              <a:gd name="connsiteX0" fmla="*/ 1289958 w 2079173"/>
              <a:gd name="connsiteY0" fmla="*/ 5442 h 1670956"/>
              <a:gd name="connsiteX1" fmla="*/ 0 w 2079173"/>
              <a:gd name="connsiteY1" fmla="*/ 925285 h 1670956"/>
              <a:gd name="connsiteX2" fmla="*/ 1121229 w 2079173"/>
              <a:gd name="connsiteY2" fmla="*/ 1670956 h 1670956"/>
              <a:gd name="connsiteX3" fmla="*/ 2079173 w 2079173"/>
              <a:gd name="connsiteY3" fmla="*/ 0 h 1670956"/>
              <a:gd name="connsiteX4" fmla="*/ 1289958 w 2079173"/>
              <a:gd name="connsiteY4" fmla="*/ 5442 h 1670956"/>
              <a:gd name="connsiteX0" fmla="*/ 1301631 w 2090846"/>
              <a:gd name="connsiteY0" fmla="*/ 5442 h 1670956"/>
              <a:gd name="connsiteX1" fmla="*/ 0 w 2090846"/>
              <a:gd name="connsiteY1" fmla="*/ 913612 h 1670956"/>
              <a:gd name="connsiteX2" fmla="*/ 1132902 w 2090846"/>
              <a:gd name="connsiteY2" fmla="*/ 1670956 h 1670956"/>
              <a:gd name="connsiteX3" fmla="*/ 2090846 w 2090846"/>
              <a:gd name="connsiteY3" fmla="*/ 0 h 1670956"/>
              <a:gd name="connsiteX4" fmla="*/ 1301631 w 2090846"/>
              <a:gd name="connsiteY4" fmla="*/ 5442 h 1670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846" h="1670956">
                <a:moveTo>
                  <a:pt x="1301631" y="5442"/>
                </a:moveTo>
                <a:lnTo>
                  <a:pt x="0" y="913612"/>
                </a:lnTo>
                <a:lnTo>
                  <a:pt x="1132902" y="1670956"/>
                </a:lnTo>
                <a:cubicBezTo>
                  <a:pt x="1459474" y="1132113"/>
                  <a:pt x="1775160" y="560614"/>
                  <a:pt x="2090846" y="0"/>
                </a:cubicBezTo>
                <a:lnTo>
                  <a:pt x="1301631" y="5442"/>
                </a:lnTo>
                <a:close/>
              </a:path>
            </a:pathLst>
          </a:custGeom>
          <a:blipFill dpi="0" rotWithShape="1">
            <a:blip r:embed="rId8"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latin typeface="DIN OT" panose="020B0504020201010104" pitchFamily="34" charset="0"/>
            </a:endParaRPr>
          </a:p>
        </p:txBody>
      </p:sp>
      <p:sp>
        <p:nvSpPr>
          <p:cNvPr id="30" name="Foliennummernplatzhalter 10">
            <a:extLst>
              <a:ext uri="{FF2B5EF4-FFF2-40B4-BE49-F238E27FC236}">
                <a16:creationId xmlns:a16="http://schemas.microsoft.com/office/drawing/2014/main" id="{B7E9A70A-E7DA-449D-AEF8-EB21878EED40}"/>
              </a:ext>
            </a:extLst>
          </p:cNvPr>
          <p:cNvSpPr txBox="1">
            <a:spLocks/>
          </p:cNvSpPr>
          <p:nvPr/>
        </p:nvSpPr>
        <p:spPr>
          <a:xfrm>
            <a:off x="10018645" y="6352733"/>
            <a:ext cx="873366" cy="259200"/>
          </a:xfrm>
          <a:prstGeom prst="rect">
            <a:avLst/>
          </a:prstGeom>
        </p:spPr>
        <p:txBody>
          <a:bodyPr vert="horz" lIns="0" tIns="0" rIns="0" bIns="0" rtlCol="0" anchor="ctr" anchorCtr="0"/>
          <a:lstStyle>
            <a:defPPr>
              <a:defRPr lang="de-DE"/>
            </a:defPPr>
            <a:lvl1pPr marL="0" algn="r" defTabSz="914400" rtl="0" eaLnBrk="1" latinLnBrk="0" hangingPunct="1">
              <a:defRPr sz="1050" b="0" i="0" kern="1200" baseline="0">
                <a:solidFill>
                  <a:schemeClr val="tx1">
                    <a:lumMod val="40000"/>
                    <a:lumOff val="60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57C3C3-FC1D-1049-A9A6-99071BD5D70C}" type="slidenum">
              <a:rPr lang="de-DE" smtClean="0">
                <a:solidFill>
                  <a:schemeClr val="bg1"/>
                </a:solidFill>
                <a:latin typeface="+mj-lt"/>
                <a:ea typeface="DIN OT" charset="0"/>
                <a:cs typeface="DIN OT" charset="0"/>
              </a:rPr>
              <a:pPr/>
              <a:t>1</a:t>
            </a:fld>
            <a:endParaRPr lang="de-DE">
              <a:solidFill>
                <a:schemeClr val="bg1"/>
              </a:solidFill>
              <a:latin typeface="+mj-lt"/>
              <a:ea typeface="DIN OT" charset="0"/>
              <a:cs typeface="DIN OT" charset="0"/>
            </a:endParaRPr>
          </a:p>
        </p:txBody>
      </p:sp>
      <p:sp>
        <p:nvSpPr>
          <p:cNvPr id="2" name="Titel 1">
            <a:extLst>
              <a:ext uri="{FF2B5EF4-FFF2-40B4-BE49-F238E27FC236}">
                <a16:creationId xmlns:a16="http://schemas.microsoft.com/office/drawing/2014/main" id="{1CA5EE7C-902D-2F42-8FBA-E4422D1F5D60}"/>
              </a:ext>
            </a:extLst>
          </p:cNvPr>
          <p:cNvSpPr>
            <a:spLocks noGrp="1"/>
          </p:cNvSpPr>
          <p:nvPr>
            <p:ph type="title"/>
          </p:nvPr>
        </p:nvSpPr>
        <p:spPr/>
        <p:txBody>
          <a:bodyPr/>
          <a:lstStyle/>
          <a:p>
            <a:endParaRPr lang="de-DE" dirty="0"/>
          </a:p>
        </p:txBody>
      </p:sp>
    </p:spTree>
    <p:extLst>
      <p:ext uri="{BB962C8B-B14F-4D97-AF65-F5344CB8AC3E}">
        <p14:creationId xmlns:p14="http://schemas.microsoft.com/office/powerpoint/2010/main" val="328728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AU" dirty="0"/>
              <a:t>WARUM DATA SCIENCE?</a:t>
            </a:r>
            <a:endParaRPr lang="de-DE" dirty="0"/>
          </a:p>
        </p:txBody>
      </p:sp>
      <p:sp>
        <p:nvSpPr>
          <p:cNvPr id="12" name="Textplatzhalter 11"/>
          <p:cNvSpPr>
            <a:spLocks noGrp="1"/>
          </p:cNvSpPr>
          <p:nvPr>
            <p:ph type="body" sz="quarter" idx="13"/>
          </p:nvPr>
        </p:nvSpPr>
        <p:spPr/>
        <p:txBody>
          <a:bodyPr/>
          <a:lstStyle/>
          <a:p>
            <a:endParaRPr lang="de-DE" dirty="0"/>
          </a:p>
        </p:txBody>
      </p:sp>
      <p:sp>
        <p:nvSpPr>
          <p:cNvPr id="3" name="Datumsplatzhalter 2">
            <a:extLst>
              <a:ext uri="{FF2B5EF4-FFF2-40B4-BE49-F238E27FC236}">
                <a16:creationId xmlns:a16="http://schemas.microsoft.com/office/drawing/2014/main" id="{124EFCEA-8F43-4A53-BAFB-2832706881A0}"/>
              </a:ext>
            </a:extLst>
          </p:cNvPr>
          <p:cNvSpPr>
            <a:spLocks noGrp="1"/>
          </p:cNvSpPr>
          <p:nvPr>
            <p:ph type="dt" sz="half" idx="14"/>
          </p:nvPr>
        </p:nvSpPr>
        <p:spPr/>
        <p:txBody>
          <a:bodyPr/>
          <a:lstStyle/>
          <a:p>
            <a:fld id="{11F489C8-67C6-4EBF-85B4-72E31734FDAC}" type="datetime1">
              <a:rPr lang="de-DE" smtClean="0"/>
              <a:t>14.11.21</a:t>
            </a:fld>
            <a:endParaRPr lang="de-DE"/>
          </a:p>
        </p:txBody>
      </p:sp>
      <p:sp>
        <p:nvSpPr>
          <p:cNvPr id="5" name="Fußzeilenplatzhalter 4">
            <a:extLst>
              <a:ext uri="{FF2B5EF4-FFF2-40B4-BE49-F238E27FC236}">
                <a16:creationId xmlns:a16="http://schemas.microsoft.com/office/drawing/2014/main" id="{B2DDFAB7-E60B-4DF0-8DAF-4F563415CFDE}"/>
              </a:ext>
            </a:extLst>
          </p:cNvPr>
          <p:cNvSpPr>
            <a:spLocks noGrp="1"/>
          </p:cNvSpPr>
          <p:nvPr>
            <p:ph type="ftr" sz="quarter" idx="15"/>
          </p:nvPr>
        </p:nvSpPr>
        <p:spPr/>
        <p:txBody>
          <a:bodyPr/>
          <a:lstStyle/>
          <a:p>
            <a:r>
              <a:rPr lang="de-DE"/>
              <a:t>DIGITALE INNOVATION - TEASER TEAM BERLIN</a:t>
            </a:r>
          </a:p>
        </p:txBody>
      </p:sp>
      <p:grpSp>
        <p:nvGrpSpPr>
          <p:cNvPr id="82" name="Gruppieren 81">
            <a:extLst>
              <a:ext uri="{FF2B5EF4-FFF2-40B4-BE49-F238E27FC236}">
                <a16:creationId xmlns:a16="http://schemas.microsoft.com/office/drawing/2014/main" id="{349FC75D-EF0E-6246-AF2E-4D17614171A9}"/>
              </a:ext>
            </a:extLst>
          </p:cNvPr>
          <p:cNvGrpSpPr/>
          <p:nvPr/>
        </p:nvGrpSpPr>
        <p:grpSpPr>
          <a:xfrm>
            <a:off x="1655879" y="2086263"/>
            <a:ext cx="2540456" cy="2298508"/>
            <a:chOff x="863372" y="2012524"/>
            <a:chExt cx="2540456" cy="2298508"/>
          </a:xfrm>
        </p:grpSpPr>
        <p:pic>
          <p:nvPicPr>
            <p:cNvPr id="83" name="Grafik 82">
              <a:extLst>
                <a:ext uri="{FF2B5EF4-FFF2-40B4-BE49-F238E27FC236}">
                  <a16:creationId xmlns:a16="http://schemas.microsoft.com/office/drawing/2014/main" id="{CEF95268-F170-A546-BD3E-9AC9B6993014}"/>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863372" y="2012524"/>
              <a:ext cx="2540456" cy="2296556"/>
            </a:xfrm>
            <a:prstGeom prst="hexagon">
              <a:avLst/>
            </a:prstGeom>
          </p:spPr>
        </p:pic>
        <p:sp>
          <p:nvSpPr>
            <p:cNvPr id="84" name="Sechseck 83">
              <a:extLst>
                <a:ext uri="{FF2B5EF4-FFF2-40B4-BE49-F238E27FC236}">
                  <a16:creationId xmlns:a16="http://schemas.microsoft.com/office/drawing/2014/main" id="{A701CD05-DDE0-7449-8C24-B3F245CFA25F}"/>
                </a:ext>
              </a:extLst>
            </p:cNvPr>
            <p:cNvSpPr>
              <a:spLocks noChangeAspect="1"/>
            </p:cNvSpPr>
            <p:nvPr/>
          </p:nvSpPr>
          <p:spPr>
            <a:xfrm>
              <a:off x="863372" y="2012525"/>
              <a:ext cx="2540456" cy="2298507"/>
            </a:xfrm>
            <a:prstGeom prst="hexagon">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bg1"/>
                  </a:solidFill>
                </a:rPr>
                <a:t>In den letzten zwei Jahren sind mehr Daten entstanden als in der gesamten Vorgeschichte der Menschheit.</a:t>
              </a:r>
            </a:p>
          </p:txBody>
        </p:sp>
      </p:grpSp>
      <p:grpSp>
        <p:nvGrpSpPr>
          <p:cNvPr id="85" name="Gruppieren 84">
            <a:extLst>
              <a:ext uri="{FF2B5EF4-FFF2-40B4-BE49-F238E27FC236}">
                <a16:creationId xmlns:a16="http://schemas.microsoft.com/office/drawing/2014/main" id="{60064C08-A394-2146-A516-DFE0F41531E0}"/>
              </a:ext>
            </a:extLst>
          </p:cNvPr>
          <p:cNvGrpSpPr/>
          <p:nvPr/>
        </p:nvGrpSpPr>
        <p:grpSpPr>
          <a:xfrm>
            <a:off x="4173185" y="3745430"/>
            <a:ext cx="1408965" cy="1274778"/>
            <a:chOff x="3410318" y="3671691"/>
            <a:chExt cx="1408965" cy="1274778"/>
          </a:xfrm>
        </p:grpSpPr>
        <p:pic>
          <p:nvPicPr>
            <p:cNvPr id="86" name="Grafik 85">
              <a:extLst>
                <a:ext uri="{FF2B5EF4-FFF2-40B4-BE49-F238E27FC236}">
                  <a16:creationId xmlns:a16="http://schemas.microsoft.com/office/drawing/2014/main" id="{9AE8C35A-00EE-3847-B51D-B5AAF0526C64}"/>
                </a:ext>
              </a:extLst>
            </p:cNvPr>
            <p:cNvPicPr>
              <a:picLocks noChangeAspect="1"/>
            </p:cNvPicPr>
            <p:nvPr/>
          </p:nvPicPr>
          <p:blipFill rotWithShape="1">
            <a:blip r:embed="rId5" cstate="screen">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a:stretch/>
          </p:blipFill>
          <p:spPr>
            <a:xfrm>
              <a:off x="3410318" y="3671691"/>
              <a:ext cx="1408965" cy="1273695"/>
            </a:xfrm>
            <a:prstGeom prst="hexagon">
              <a:avLst/>
            </a:prstGeom>
          </p:spPr>
        </p:pic>
        <p:sp>
          <p:nvSpPr>
            <p:cNvPr id="87" name="Sechseck 86">
              <a:extLst>
                <a:ext uri="{FF2B5EF4-FFF2-40B4-BE49-F238E27FC236}">
                  <a16:creationId xmlns:a16="http://schemas.microsoft.com/office/drawing/2014/main" id="{44041FC7-C3B6-9348-B8C8-B9BACC3C366A}"/>
                </a:ext>
              </a:extLst>
            </p:cNvPr>
            <p:cNvSpPr>
              <a:spLocks noChangeAspect="1"/>
            </p:cNvSpPr>
            <p:nvPr/>
          </p:nvSpPr>
          <p:spPr>
            <a:xfrm>
              <a:off x="3410318" y="3671691"/>
              <a:ext cx="1408965" cy="1274778"/>
            </a:xfrm>
            <a:prstGeom prst="hexagon">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a:solidFill>
                    <a:schemeClr val="bg1"/>
                  </a:solidFill>
                </a:rPr>
                <a:t>$65M</a:t>
              </a:r>
            </a:p>
          </p:txBody>
        </p:sp>
      </p:grpSp>
      <p:pic>
        <p:nvPicPr>
          <p:cNvPr id="88" name="Grafik 87">
            <a:extLst>
              <a:ext uri="{FF2B5EF4-FFF2-40B4-BE49-F238E27FC236}">
                <a16:creationId xmlns:a16="http://schemas.microsoft.com/office/drawing/2014/main" id="{ED7BA76C-E43B-DB4D-923A-609A809EF465}"/>
              </a:ext>
            </a:extLst>
          </p:cNvPr>
          <p:cNvPicPr>
            <a:picLocks noChangeAspect="1"/>
          </p:cNvPicPr>
          <p:nvPr/>
        </p:nvPicPr>
        <p:blipFill rotWithShape="1">
          <a:blip r:embed="rId7" cstate="screen">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rcRect/>
          <a:stretch/>
        </p:blipFill>
        <p:spPr>
          <a:xfrm>
            <a:off x="5405618" y="1846287"/>
            <a:ext cx="2805918" cy="2536532"/>
          </a:xfrm>
          <a:prstGeom prst="hexagon">
            <a:avLst/>
          </a:prstGeom>
        </p:spPr>
      </p:pic>
      <p:sp>
        <p:nvSpPr>
          <p:cNvPr id="89" name="Sechseck 88">
            <a:extLst>
              <a:ext uri="{FF2B5EF4-FFF2-40B4-BE49-F238E27FC236}">
                <a16:creationId xmlns:a16="http://schemas.microsoft.com/office/drawing/2014/main" id="{59AC88AF-49BF-B641-959D-DAF25C6141B7}"/>
              </a:ext>
            </a:extLst>
          </p:cNvPr>
          <p:cNvSpPr>
            <a:spLocks noChangeAspect="1"/>
          </p:cNvSpPr>
          <p:nvPr/>
        </p:nvSpPr>
        <p:spPr>
          <a:xfrm>
            <a:off x="5405618" y="1846084"/>
            <a:ext cx="2805918" cy="2538687"/>
          </a:xfrm>
          <a:prstGeom prst="hexagon">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bg1"/>
                </a:solidFill>
              </a:rPr>
              <a:t>Für ein typisches Fortune-1000-Unternehmen bedeutet eine 10%ige Erhöhung der Datenzugänglichkeit mehr als 65 Millionen Dollar zusätzliches Nettoeinkommen.</a:t>
            </a:r>
          </a:p>
        </p:txBody>
      </p:sp>
      <p:grpSp>
        <p:nvGrpSpPr>
          <p:cNvPr id="90" name="Gruppieren 89">
            <a:extLst>
              <a:ext uri="{FF2B5EF4-FFF2-40B4-BE49-F238E27FC236}">
                <a16:creationId xmlns:a16="http://schemas.microsoft.com/office/drawing/2014/main" id="{EB371131-99C2-5B45-BB4F-9542D342D1AF}"/>
              </a:ext>
            </a:extLst>
          </p:cNvPr>
          <p:cNvGrpSpPr/>
          <p:nvPr/>
        </p:nvGrpSpPr>
        <p:grpSpPr>
          <a:xfrm>
            <a:off x="9290511" y="1823968"/>
            <a:ext cx="2830361" cy="2560803"/>
            <a:chOff x="8788173" y="2012524"/>
            <a:chExt cx="2540456" cy="2298508"/>
          </a:xfrm>
        </p:grpSpPr>
        <p:pic>
          <p:nvPicPr>
            <p:cNvPr id="91" name="Grafik 90">
              <a:extLst>
                <a:ext uri="{FF2B5EF4-FFF2-40B4-BE49-F238E27FC236}">
                  <a16:creationId xmlns:a16="http://schemas.microsoft.com/office/drawing/2014/main" id="{D0E40B03-8899-514D-B463-F839309A4F01}"/>
                </a:ext>
              </a:extLst>
            </p:cNvPr>
            <p:cNvPicPr>
              <a:picLocks noChangeAspect="1"/>
            </p:cNvPicPr>
            <p:nvPr/>
          </p:nvPicPr>
          <p:blipFill rotWithShape="1">
            <a:blip r:embed="rId9" cstate="screen">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rcRect/>
            <a:stretch/>
          </p:blipFill>
          <p:spPr>
            <a:xfrm>
              <a:off x="8788173" y="2012524"/>
              <a:ext cx="2540456" cy="2296556"/>
            </a:xfrm>
            <a:prstGeom prst="hexagon">
              <a:avLst/>
            </a:prstGeom>
          </p:spPr>
        </p:pic>
        <p:sp>
          <p:nvSpPr>
            <p:cNvPr id="92" name="Sechseck 91">
              <a:extLst>
                <a:ext uri="{FF2B5EF4-FFF2-40B4-BE49-F238E27FC236}">
                  <a16:creationId xmlns:a16="http://schemas.microsoft.com/office/drawing/2014/main" id="{4546B1F4-ABA3-8A4E-B118-5C8062B24A6E}"/>
                </a:ext>
              </a:extLst>
            </p:cNvPr>
            <p:cNvSpPr>
              <a:spLocks noChangeAspect="1"/>
            </p:cNvSpPr>
            <p:nvPr/>
          </p:nvSpPr>
          <p:spPr>
            <a:xfrm>
              <a:off x="8788173" y="2012525"/>
              <a:ext cx="2540456" cy="2298507"/>
            </a:xfrm>
            <a:prstGeom prst="hexagon">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bg1"/>
                  </a:solidFill>
                </a:rPr>
                <a:t>Einzelhändler, die die volle Leistungsfähigkeit großer Datenmengen nutzen, könnten ihre Betriebsmargen um bis zu 60% steigern.</a:t>
              </a:r>
            </a:p>
          </p:txBody>
        </p:sp>
      </p:grpSp>
      <p:grpSp>
        <p:nvGrpSpPr>
          <p:cNvPr id="93" name="Gruppieren 92">
            <a:extLst>
              <a:ext uri="{FF2B5EF4-FFF2-40B4-BE49-F238E27FC236}">
                <a16:creationId xmlns:a16="http://schemas.microsoft.com/office/drawing/2014/main" id="{CE3FF988-BE34-0D4A-A77B-8697BD0C070F}"/>
              </a:ext>
            </a:extLst>
          </p:cNvPr>
          <p:cNvGrpSpPr/>
          <p:nvPr/>
        </p:nvGrpSpPr>
        <p:grpSpPr>
          <a:xfrm>
            <a:off x="8076306" y="3745430"/>
            <a:ext cx="1408965" cy="1274778"/>
            <a:chOff x="7372719" y="3671691"/>
            <a:chExt cx="1408965" cy="1274778"/>
          </a:xfrm>
        </p:grpSpPr>
        <p:pic>
          <p:nvPicPr>
            <p:cNvPr id="94" name="Grafik 93">
              <a:extLst>
                <a:ext uri="{FF2B5EF4-FFF2-40B4-BE49-F238E27FC236}">
                  <a16:creationId xmlns:a16="http://schemas.microsoft.com/office/drawing/2014/main" id="{20A51F1B-CC66-2E45-ADE9-5B74C4BCA42A}"/>
                </a:ext>
              </a:extLst>
            </p:cNvPr>
            <p:cNvPicPr>
              <a:picLocks noChangeAspect="1"/>
            </p:cNvPicPr>
            <p:nvPr/>
          </p:nvPicPr>
          <p:blipFill rotWithShape="1">
            <a:blip r:embed="rId5" cstate="screen">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a:ext>
              </a:extLst>
            </a:blip>
            <a:srcRect/>
            <a:stretch/>
          </p:blipFill>
          <p:spPr>
            <a:xfrm>
              <a:off x="7372719" y="3671691"/>
              <a:ext cx="1408965" cy="1273695"/>
            </a:xfrm>
            <a:prstGeom prst="hexagon">
              <a:avLst/>
            </a:prstGeom>
          </p:spPr>
        </p:pic>
        <p:sp>
          <p:nvSpPr>
            <p:cNvPr id="95" name="Sechseck 94">
              <a:extLst>
                <a:ext uri="{FF2B5EF4-FFF2-40B4-BE49-F238E27FC236}">
                  <a16:creationId xmlns:a16="http://schemas.microsoft.com/office/drawing/2014/main" id="{6C68B034-C541-B140-8232-19E3DBA6AF81}"/>
                </a:ext>
              </a:extLst>
            </p:cNvPr>
            <p:cNvSpPr>
              <a:spLocks noChangeAspect="1"/>
            </p:cNvSpPr>
            <p:nvPr/>
          </p:nvSpPr>
          <p:spPr>
            <a:xfrm>
              <a:off x="7372719" y="3671691"/>
              <a:ext cx="1408965" cy="1274778"/>
            </a:xfrm>
            <a:prstGeom prst="hexagon">
              <a:avLst/>
            </a:prstGeom>
            <a:solidFill>
              <a:schemeClr val="tx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a:solidFill>
                    <a:schemeClr val="bg1"/>
                  </a:solidFill>
                </a:rPr>
                <a:t>60 %</a:t>
              </a:r>
            </a:p>
          </p:txBody>
        </p:sp>
      </p:grpSp>
      <p:grpSp>
        <p:nvGrpSpPr>
          <p:cNvPr id="96" name="Gruppieren 95">
            <a:extLst>
              <a:ext uri="{FF2B5EF4-FFF2-40B4-BE49-F238E27FC236}">
                <a16:creationId xmlns:a16="http://schemas.microsoft.com/office/drawing/2014/main" id="{C6F8AF6C-F973-2F41-B380-2D4757EA4EC9}"/>
              </a:ext>
            </a:extLst>
          </p:cNvPr>
          <p:cNvGrpSpPr/>
          <p:nvPr/>
        </p:nvGrpSpPr>
        <p:grpSpPr>
          <a:xfrm>
            <a:off x="270064" y="3747382"/>
            <a:ext cx="1408965" cy="1274778"/>
            <a:chOff x="-403886" y="3673643"/>
            <a:chExt cx="1408965" cy="1274778"/>
          </a:xfrm>
        </p:grpSpPr>
        <p:pic>
          <p:nvPicPr>
            <p:cNvPr id="97" name="Grafik 96">
              <a:extLst>
                <a:ext uri="{FF2B5EF4-FFF2-40B4-BE49-F238E27FC236}">
                  <a16:creationId xmlns:a16="http://schemas.microsoft.com/office/drawing/2014/main" id="{E7839A5F-5627-3048-8C95-970DF475510F}"/>
                </a:ext>
              </a:extLst>
            </p:cNvPr>
            <p:cNvPicPr>
              <a:picLocks noChangeAspect="1"/>
            </p:cNvPicPr>
            <p:nvPr/>
          </p:nvPicPr>
          <p:blipFill rotWithShape="1">
            <a:blip r:embed="rId5" cstate="screen">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rcRect/>
            <a:stretch/>
          </p:blipFill>
          <p:spPr>
            <a:xfrm>
              <a:off x="-403886" y="3673643"/>
              <a:ext cx="1408965" cy="1273695"/>
            </a:xfrm>
            <a:prstGeom prst="hexagon">
              <a:avLst/>
            </a:prstGeom>
          </p:spPr>
        </p:pic>
        <p:sp>
          <p:nvSpPr>
            <p:cNvPr id="98" name="Sechseck 97">
              <a:extLst>
                <a:ext uri="{FF2B5EF4-FFF2-40B4-BE49-F238E27FC236}">
                  <a16:creationId xmlns:a16="http://schemas.microsoft.com/office/drawing/2014/main" id="{B27B722B-377A-0B42-8D4A-9D81FF67E7C6}"/>
                </a:ext>
              </a:extLst>
            </p:cNvPr>
            <p:cNvSpPr>
              <a:spLocks noChangeAspect="1"/>
            </p:cNvSpPr>
            <p:nvPr/>
          </p:nvSpPr>
          <p:spPr>
            <a:xfrm>
              <a:off x="-403886" y="3673643"/>
              <a:ext cx="1408965" cy="1274778"/>
            </a:xfrm>
            <a:prstGeom prst="hexagon">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b="1">
                  <a:solidFill>
                    <a:schemeClr val="bg1"/>
                  </a:solidFill>
                </a:rPr>
                <a:t>∞</a:t>
              </a:r>
            </a:p>
          </p:txBody>
        </p:sp>
      </p:grpSp>
      <p:sp>
        <p:nvSpPr>
          <p:cNvPr id="99" name="Textplatzhalter 2">
            <a:extLst>
              <a:ext uri="{FF2B5EF4-FFF2-40B4-BE49-F238E27FC236}">
                <a16:creationId xmlns:a16="http://schemas.microsoft.com/office/drawing/2014/main" id="{03CEC382-D4E3-2542-8692-60F5AE9C5439}"/>
              </a:ext>
            </a:extLst>
          </p:cNvPr>
          <p:cNvSpPr txBox="1">
            <a:spLocks/>
          </p:cNvSpPr>
          <p:nvPr/>
        </p:nvSpPr>
        <p:spPr>
          <a:xfrm>
            <a:off x="115603" y="5077054"/>
            <a:ext cx="1717888" cy="576000"/>
          </a:xfrm>
          <a:prstGeom prst="rect">
            <a:avLst/>
          </a:prstGeom>
        </p:spPr>
        <p:txBody>
          <a:bodyPr anchor="ctr">
            <a:noAutofit/>
          </a:bodyPr>
          <a:lstStyle>
            <a:lvl1pPr marL="0" indent="0" algn="l" defTabSz="914400" rtl="0" eaLnBrk="1" latinLnBrk="0" hangingPunct="1">
              <a:lnSpc>
                <a:spcPct val="90000"/>
              </a:lnSpc>
              <a:spcBef>
                <a:spcPts val="1000"/>
              </a:spcBef>
              <a:buFontTx/>
              <a:buNone/>
              <a:defRPr sz="20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1400" b="1">
                <a:solidFill>
                  <a:schemeClr val="bg1"/>
                </a:solidFill>
              </a:rPr>
              <a:t>Steigerung der Datengenerierung </a:t>
            </a:r>
          </a:p>
        </p:txBody>
      </p:sp>
      <p:sp>
        <p:nvSpPr>
          <p:cNvPr id="100" name="Textplatzhalter 2">
            <a:extLst>
              <a:ext uri="{FF2B5EF4-FFF2-40B4-BE49-F238E27FC236}">
                <a16:creationId xmlns:a16="http://schemas.microsoft.com/office/drawing/2014/main" id="{4E092C1B-A8FD-DD4A-A9A2-6293A03C018C}"/>
              </a:ext>
            </a:extLst>
          </p:cNvPr>
          <p:cNvSpPr txBox="1">
            <a:spLocks/>
          </p:cNvSpPr>
          <p:nvPr/>
        </p:nvSpPr>
        <p:spPr>
          <a:xfrm>
            <a:off x="3881069" y="5077054"/>
            <a:ext cx="1993198" cy="576000"/>
          </a:xfrm>
          <a:prstGeom prst="rect">
            <a:avLst/>
          </a:prstGeom>
        </p:spPr>
        <p:txBody>
          <a:bodyPr anchor="ctr">
            <a:noAutofit/>
          </a:bodyPr>
          <a:lstStyle>
            <a:lvl1pPr marL="0" indent="0" algn="l" defTabSz="914400" rtl="0" eaLnBrk="1" latinLnBrk="0" hangingPunct="1">
              <a:lnSpc>
                <a:spcPct val="90000"/>
              </a:lnSpc>
              <a:spcBef>
                <a:spcPts val="1000"/>
              </a:spcBef>
              <a:buFontTx/>
              <a:buNone/>
              <a:defRPr sz="20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1400" b="1">
                <a:solidFill>
                  <a:schemeClr val="bg1"/>
                </a:solidFill>
              </a:rPr>
              <a:t>Monetärer Gewinn durch Datennutzung</a:t>
            </a:r>
          </a:p>
        </p:txBody>
      </p:sp>
      <p:sp>
        <p:nvSpPr>
          <p:cNvPr id="101" name="Textplatzhalter 2">
            <a:extLst>
              <a:ext uri="{FF2B5EF4-FFF2-40B4-BE49-F238E27FC236}">
                <a16:creationId xmlns:a16="http://schemas.microsoft.com/office/drawing/2014/main" id="{7031F764-16BB-4445-AD86-9F27AF8576DE}"/>
              </a:ext>
            </a:extLst>
          </p:cNvPr>
          <p:cNvSpPr txBox="1">
            <a:spLocks/>
          </p:cNvSpPr>
          <p:nvPr/>
        </p:nvSpPr>
        <p:spPr>
          <a:xfrm>
            <a:off x="7681366" y="5077054"/>
            <a:ext cx="2198844" cy="576000"/>
          </a:xfrm>
          <a:prstGeom prst="rect">
            <a:avLst/>
          </a:prstGeom>
        </p:spPr>
        <p:txBody>
          <a:bodyPr anchor="ctr">
            <a:noAutofit/>
          </a:bodyPr>
          <a:lstStyle>
            <a:lvl1pPr marL="0" indent="0" algn="l" defTabSz="914400" rtl="0" eaLnBrk="1" latinLnBrk="0" hangingPunct="1">
              <a:lnSpc>
                <a:spcPct val="90000"/>
              </a:lnSpc>
              <a:spcBef>
                <a:spcPts val="1000"/>
              </a:spcBef>
              <a:buFontTx/>
              <a:buNone/>
              <a:defRPr sz="20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de-DE" sz="1400" b="1">
                <a:solidFill>
                  <a:schemeClr val="bg1"/>
                </a:solidFill>
              </a:rPr>
              <a:t>Potenzieller Gewinn an operativen Margen</a:t>
            </a:r>
          </a:p>
        </p:txBody>
      </p:sp>
    </p:spTree>
    <p:extLst>
      <p:ext uri="{BB962C8B-B14F-4D97-AF65-F5344CB8AC3E}">
        <p14:creationId xmlns:p14="http://schemas.microsoft.com/office/powerpoint/2010/main" val="309419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AU" dirty="0"/>
              <a:t>WAS IST DATA SCIENCE?</a:t>
            </a:r>
            <a:endParaRPr lang="de-DE" dirty="0"/>
          </a:p>
        </p:txBody>
      </p:sp>
      <p:sp>
        <p:nvSpPr>
          <p:cNvPr id="12" name="Textplatzhalter 11"/>
          <p:cNvSpPr>
            <a:spLocks noGrp="1"/>
          </p:cNvSpPr>
          <p:nvPr>
            <p:ph type="body" sz="quarter" idx="13"/>
          </p:nvPr>
        </p:nvSpPr>
        <p:spPr/>
        <p:txBody>
          <a:bodyPr/>
          <a:lstStyle/>
          <a:p>
            <a:r>
              <a:rPr lang="de-DE" dirty="0"/>
              <a:t>Data Science ist eine interdisziplinäre Disziplin, welche sich mit der Extraktion von Wissen aus Daten befasst. Es lässt sich grob in vier Teilbereiche gliedern.</a:t>
            </a:r>
          </a:p>
        </p:txBody>
      </p:sp>
      <p:sp>
        <p:nvSpPr>
          <p:cNvPr id="61" name="Rechteck 60">
            <a:extLst>
              <a:ext uri="{FF2B5EF4-FFF2-40B4-BE49-F238E27FC236}">
                <a16:creationId xmlns:a16="http://schemas.microsoft.com/office/drawing/2014/main" id="{D926AD41-1574-4666-9787-8FE84DA80853}"/>
              </a:ext>
            </a:extLst>
          </p:cNvPr>
          <p:cNvSpPr/>
          <p:nvPr/>
        </p:nvSpPr>
        <p:spPr>
          <a:xfrm>
            <a:off x="604521" y="1861886"/>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62" name="Rechteck 61">
            <a:extLst>
              <a:ext uri="{FF2B5EF4-FFF2-40B4-BE49-F238E27FC236}">
                <a16:creationId xmlns:a16="http://schemas.microsoft.com/office/drawing/2014/main" id="{A0CD6042-786B-4CB7-AF35-2C2FD32159C8}"/>
              </a:ext>
            </a:extLst>
          </p:cNvPr>
          <p:cNvSpPr/>
          <p:nvPr/>
        </p:nvSpPr>
        <p:spPr>
          <a:xfrm>
            <a:off x="3390686" y="1861887"/>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63" name="Rechteck 62">
            <a:extLst>
              <a:ext uri="{FF2B5EF4-FFF2-40B4-BE49-F238E27FC236}">
                <a16:creationId xmlns:a16="http://schemas.microsoft.com/office/drawing/2014/main" id="{12EBBA18-8F67-4463-86D1-A3D504EAE7C7}"/>
              </a:ext>
            </a:extLst>
          </p:cNvPr>
          <p:cNvSpPr/>
          <p:nvPr/>
        </p:nvSpPr>
        <p:spPr>
          <a:xfrm>
            <a:off x="6176849" y="1861886"/>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64" name="Rechteck 63">
            <a:extLst>
              <a:ext uri="{FF2B5EF4-FFF2-40B4-BE49-F238E27FC236}">
                <a16:creationId xmlns:a16="http://schemas.microsoft.com/office/drawing/2014/main" id="{50DE998A-4C91-418E-9A3B-04B1E71B0BF2}"/>
              </a:ext>
            </a:extLst>
          </p:cNvPr>
          <p:cNvSpPr/>
          <p:nvPr/>
        </p:nvSpPr>
        <p:spPr>
          <a:xfrm>
            <a:off x="8955198" y="1861886"/>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28" name="Shape 532"/>
          <p:cNvSpPr/>
          <p:nvPr/>
        </p:nvSpPr>
        <p:spPr>
          <a:xfrm>
            <a:off x="8955198" y="3045283"/>
            <a:ext cx="2624466"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Was sollen wir tun?</a:t>
            </a:r>
            <a:endParaRPr sz="1800" b="1" dirty="0">
              <a:solidFill>
                <a:schemeClr val="bg1"/>
              </a:solidFill>
              <a:latin typeface="DIN OT" panose="020B0504020201010104" pitchFamily="34" charset="0"/>
            </a:endParaRPr>
          </a:p>
        </p:txBody>
      </p:sp>
      <p:sp>
        <p:nvSpPr>
          <p:cNvPr id="29" name="Shape 536"/>
          <p:cNvSpPr/>
          <p:nvPr/>
        </p:nvSpPr>
        <p:spPr>
          <a:xfrm>
            <a:off x="6184665" y="3045283"/>
            <a:ext cx="2608835"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Was wird passieren?</a:t>
            </a:r>
            <a:endParaRPr sz="1800" b="1" dirty="0">
              <a:solidFill>
                <a:schemeClr val="bg1"/>
              </a:solidFill>
              <a:latin typeface="DIN OT" panose="020B0504020201010104" pitchFamily="34" charset="0"/>
            </a:endParaRPr>
          </a:p>
        </p:txBody>
      </p:sp>
      <p:sp>
        <p:nvSpPr>
          <p:cNvPr id="30" name="Shape 536"/>
          <p:cNvSpPr/>
          <p:nvPr/>
        </p:nvSpPr>
        <p:spPr>
          <a:xfrm>
            <a:off x="3398502" y="3045283"/>
            <a:ext cx="2608835"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err="1">
                <a:solidFill>
                  <a:schemeClr val="bg1"/>
                </a:solidFill>
                <a:latin typeface="DIN OT" panose="020B0504020201010104" pitchFamily="34" charset="0"/>
              </a:rPr>
              <a:t>Warum</a:t>
            </a:r>
            <a:r>
              <a:rPr lang="en-US" sz="1800" b="1" dirty="0">
                <a:solidFill>
                  <a:schemeClr val="bg1"/>
                </a:solidFill>
                <a:latin typeface="DIN OT" panose="020B0504020201010104" pitchFamily="34" charset="0"/>
              </a:rPr>
              <a:t> </a:t>
            </a:r>
            <a:r>
              <a:rPr lang="en-US" sz="1800" b="1" dirty="0" err="1">
                <a:solidFill>
                  <a:schemeClr val="bg1"/>
                </a:solidFill>
                <a:latin typeface="DIN OT" panose="020B0504020201010104" pitchFamily="34" charset="0"/>
              </a:rPr>
              <a:t>ist</a:t>
            </a:r>
            <a:r>
              <a:rPr lang="en-US" sz="1800" b="1" dirty="0">
                <a:solidFill>
                  <a:schemeClr val="bg1"/>
                </a:solidFill>
                <a:latin typeface="DIN OT" panose="020B0504020201010104" pitchFamily="34" charset="0"/>
              </a:rPr>
              <a:t> </a:t>
            </a:r>
            <a:r>
              <a:rPr lang="en-US" sz="1800" b="1" dirty="0" err="1">
                <a:solidFill>
                  <a:schemeClr val="bg1"/>
                </a:solidFill>
                <a:latin typeface="DIN OT" panose="020B0504020201010104" pitchFamily="34" charset="0"/>
              </a:rPr>
              <a:t>es</a:t>
            </a:r>
            <a:r>
              <a:rPr lang="en-US" sz="1800" b="1" dirty="0">
                <a:solidFill>
                  <a:schemeClr val="bg1"/>
                </a:solidFill>
                <a:latin typeface="DIN OT" panose="020B0504020201010104" pitchFamily="34" charset="0"/>
              </a:rPr>
              <a:t> </a:t>
            </a:r>
            <a:r>
              <a:rPr lang="en-US" sz="1800" b="1" dirty="0" err="1">
                <a:solidFill>
                  <a:schemeClr val="bg1"/>
                </a:solidFill>
                <a:latin typeface="DIN OT" panose="020B0504020201010104" pitchFamily="34" charset="0"/>
              </a:rPr>
              <a:t>passiert</a:t>
            </a:r>
            <a:r>
              <a:rPr lang="en-US" sz="1800" b="1" dirty="0">
                <a:solidFill>
                  <a:schemeClr val="bg1"/>
                </a:solidFill>
                <a:latin typeface="DIN OT" panose="020B0504020201010104" pitchFamily="34" charset="0"/>
              </a:rPr>
              <a:t>?</a:t>
            </a:r>
          </a:p>
        </p:txBody>
      </p:sp>
      <p:sp>
        <p:nvSpPr>
          <p:cNvPr id="31" name="Shape 536"/>
          <p:cNvSpPr/>
          <p:nvPr/>
        </p:nvSpPr>
        <p:spPr>
          <a:xfrm>
            <a:off x="604521" y="3045283"/>
            <a:ext cx="2624466"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a:solidFill>
                  <a:schemeClr val="bg1"/>
                </a:solidFill>
                <a:latin typeface="DIN OT" panose="020B0504020201010104" pitchFamily="34" charset="0"/>
              </a:rPr>
              <a:t>Was </a:t>
            </a:r>
            <a:r>
              <a:rPr lang="en-US" sz="1800" b="1" dirty="0" err="1">
                <a:solidFill>
                  <a:schemeClr val="bg1"/>
                </a:solidFill>
                <a:latin typeface="DIN OT" panose="020B0504020201010104" pitchFamily="34" charset="0"/>
              </a:rPr>
              <a:t>ist</a:t>
            </a:r>
            <a:r>
              <a:rPr lang="en-US" sz="1800" b="1" dirty="0">
                <a:solidFill>
                  <a:schemeClr val="bg1"/>
                </a:solidFill>
                <a:latin typeface="DIN OT" panose="020B0504020201010104" pitchFamily="34" charset="0"/>
              </a:rPr>
              <a:t> </a:t>
            </a:r>
            <a:r>
              <a:rPr lang="en-US" sz="1800" b="1" dirty="0" err="1">
                <a:solidFill>
                  <a:schemeClr val="bg1"/>
                </a:solidFill>
                <a:latin typeface="DIN OT" panose="020B0504020201010104" pitchFamily="34" charset="0"/>
              </a:rPr>
              <a:t>passiert</a:t>
            </a:r>
            <a:r>
              <a:rPr lang="en-US" sz="1800" b="1" dirty="0">
                <a:solidFill>
                  <a:schemeClr val="bg1"/>
                </a:solidFill>
                <a:latin typeface="DIN OT" panose="020B0504020201010104" pitchFamily="34" charset="0"/>
              </a:rPr>
              <a:t>?</a:t>
            </a:r>
          </a:p>
        </p:txBody>
      </p:sp>
      <p:sp>
        <p:nvSpPr>
          <p:cNvPr id="32" name="Shape 532"/>
          <p:cNvSpPr/>
          <p:nvPr/>
        </p:nvSpPr>
        <p:spPr>
          <a:xfrm>
            <a:off x="8955198" y="2149481"/>
            <a:ext cx="2624466"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err="1">
                <a:solidFill>
                  <a:schemeClr val="bg1"/>
                </a:solidFill>
                <a:latin typeface="DIN OT" panose="020B0504020201010104" pitchFamily="34" charset="0"/>
              </a:rPr>
              <a:t>Prescriptive</a:t>
            </a:r>
            <a:r>
              <a:rPr lang="de-DE" sz="1800" b="1" dirty="0">
                <a:solidFill>
                  <a:schemeClr val="bg1"/>
                </a:solidFill>
                <a:latin typeface="DIN OT" panose="020B0504020201010104" pitchFamily="34" charset="0"/>
              </a:rPr>
              <a:t> Analytics</a:t>
            </a:r>
            <a:endParaRPr sz="1800" b="1" dirty="0">
              <a:solidFill>
                <a:schemeClr val="bg1"/>
              </a:solidFill>
              <a:latin typeface="DIN OT" panose="020B0504020201010104" pitchFamily="34" charset="0"/>
            </a:endParaRPr>
          </a:p>
        </p:txBody>
      </p:sp>
      <p:sp>
        <p:nvSpPr>
          <p:cNvPr id="33" name="Shape 536"/>
          <p:cNvSpPr/>
          <p:nvPr/>
        </p:nvSpPr>
        <p:spPr>
          <a:xfrm>
            <a:off x="6184664" y="2149481"/>
            <a:ext cx="2608837"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err="1">
                <a:solidFill>
                  <a:schemeClr val="bg1"/>
                </a:solidFill>
                <a:latin typeface="DIN OT" panose="020B0504020201010104" pitchFamily="34" charset="0"/>
              </a:rPr>
              <a:t>Predictive</a:t>
            </a:r>
            <a:r>
              <a:rPr lang="de-DE" sz="1800" b="1" dirty="0">
                <a:solidFill>
                  <a:schemeClr val="bg1"/>
                </a:solidFill>
                <a:latin typeface="DIN OT" panose="020B0504020201010104" pitchFamily="34" charset="0"/>
              </a:rPr>
              <a:t> Analytics</a:t>
            </a:r>
            <a:endParaRPr sz="1800" b="1" dirty="0">
              <a:solidFill>
                <a:schemeClr val="bg1"/>
              </a:solidFill>
              <a:latin typeface="DIN OT" panose="020B0504020201010104" pitchFamily="34" charset="0"/>
            </a:endParaRPr>
          </a:p>
        </p:txBody>
      </p:sp>
      <p:sp>
        <p:nvSpPr>
          <p:cNvPr id="34" name="Shape 536"/>
          <p:cNvSpPr/>
          <p:nvPr/>
        </p:nvSpPr>
        <p:spPr>
          <a:xfrm>
            <a:off x="3398502" y="2149481"/>
            <a:ext cx="2608835"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a:solidFill>
                  <a:schemeClr val="bg1"/>
                </a:solidFill>
                <a:latin typeface="DIN OT" panose="020B0504020201010104" pitchFamily="34" charset="0"/>
              </a:rPr>
              <a:t>Diagnostic Analytics</a:t>
            </a:r>
          </a:p>
        </p:txBody>
      </p:sp>
      <p:sp>
        <p:nvSpPr>
          <p:cNvPr id="35" name="Shape 536"/>
          <p:cNvSpPr/>
          <p:nvPr/>
        </p:nvSpPr>
        <p:spPr>
          <a:xfrm>
            <a:off x="496521" y="2069805"/>
            <a:ext cx="2624465"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a:solidFill>
                  <a:schemeClr val="bg1"/>
                </a:solidFill>
                <a:latin typeface="DIN OT" panose="020B0504020201010104" pitchFamily="34" charset="0"/>
              </a:rPr>
              <a:t>Descriptive Analytics</a:t>
            </a:r>
          </a:p>
        </p:txBody>
      </p:sp>
      <p:sp>
        <p:nvSpPr>
          <p:cNvPr id="36" name="Gleichschenkliges Dreieck 35"/>
          <p:cNvSpPr/>
          <p:nvPr/>
        </p:nvSpPr>
        <p:spPr>
          <a:xfrm flipV="1">
            <a:off x="1808754"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41" name="Gleichschenkliges Dreieck 40"/>
          <p:cNvSpPr/>
          <p:nvPr/>
        </p:nvSpPr>
        <p:spPr>
          <a:xfrm flipV="1">
            <a:off x="4594919"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42" name="Gleichschenkliges Dreieck 41"/>
          <p:cNvSpPr/>
          <p:nvPr/>
        </p:nvSpPr>
        <p:spPr>
          <a:xfrm flipV="1">
            <a:off x="7381082"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43" name="Gleichschenkliges Dreieck 42"/>
          <p:cNvSpPr/>
          <p:nvPr/>
        </p:nvSpPr>
        <p:spPr>
          <a:xfrm flipV="1">
            <a:off x="10159431"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53" name="Rechteck 52"/>
          <p:cNvSpPr/>
          <p:nvPr/>
        </p:nvSpPr>
        <p:spPr>
          <a:xfrm>
            <a:off x="612336" y="4093376"/>
            <a:ext cx="2608837" cy="1169551"/>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Wie waren die Verkaufszahlen letztes Jahr?</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Welche Maschinen sind letzten Monat ausgefallen?</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
        <p:nvSpPr>
          <p:cNvPr id="3" name="Datumsplatzhalter 2">
            <a:extLst>
              <a:ext uri="{FF2B5EF4-FFF2-40B4-BE49-F238E27FC236}">
                <a16:creationId xmlns:a16="http://schemas.microsoft.com/office/drawing/2014/main" id="{124EFCEA-8F43-4A53-BAFB-2832706881A0}"/>
              </a:ext>
            </a:extLst>
          </p:cNvPr>
          <p:cNvSpPr>
            <a:spLocks noGrp="1"/>
          </p:cNvSpPr>
          <p:nvPr>
            <p:ph type="dt" sz="half" idx="14"/>
          </p:nvPr>
        </p:nvSpPr>
        <p:spPr/>
        <p:txBody>
          <a:bodyPr/>
          <a:lstStyle/>
          <a:p>
            <a:fld id="{11F489C8-67C6-4EBF-85B4-72E31734FDAC}" type="datetime1">
              <a:rPr lang="de-DE" smtClean="0"/>
              <a:t>14.11.21</a:t>
            </a:fld>
            <a:endParaRPr lang="de-DE"/>
          </a:p>
        </p:txBody>
      </p:sp>
      <p:sp>
        <p:nvSpPr>
          <p:cNvPr id="5" name="Fußzeilenplatzhalter 4">
            <a:extLst>
              <a:ext uri="{FF2B5EF4-FFF2-40B4-BE49-F238E27FC236}">
                <a16:creationId xmlns:a16="http://schemas.microsoft.com/office/drawing/2014/main" id="{B2DDFAB7-E60B-4DF0-8DAF-4F563415CFDE}"/>
              </a:ext>
            </a:extLst>
          </p:cNvPr>
          <p:cNvSpPr>
            <a:spLocks noGrp="1"/>
          </p:cNvSpPr>
          <p:nvPr>
            <p:ph type="ftr" sz="quarter" idx="15"/>
          </p:nvPr>
        </p:nvSpPr>
        <p:spPr/>
        <p:txBody>
          <a:bodyPr/>
          <a:lstStyle/>
          <a:p>
            <a:r>
              <a:rPr lang="de-DE"/>
              <a:t>DIGITALE INNOVATION - TEASER TEAM BERLIN</a:t>
            </a:r>
          </a:p>
        </p:txBody>
      </p:sp>
      <p:sp>
        <p:nvSpPr>
          <p:cNvPr id="45" name="Rechteck 44">
            <a:extLst>
              <a:ext uri="{FF2B5EF4-FFF2-40B4-BE49-F238E27FC236}">
                <a16:creationId xmlns:a16="http://schemas.microsoft.com/office/drawing/2014/main" id="{16AEEC08-8554-EA42-B76A-3203BD5821CE}"/>
              </a:ext>
            </a:extLst>
          </p:cNvPr>
          <p:cNvSpPr/>
          <p:nvPr/>
        </p:nvSpPr>
        <p:spPr>
          <a:xfrm>
            <a:off x="3375056" y="4093376"/>
            <a:ext cx="2608837" cy="1169551"/>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Warum sind die Verkaufszahlen eingebrochen?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Warum sind unsere Maschinen ausgefallen?</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
        <p:nvSpPr>
          <p:cNvPr id="47" name="Rechteck 46">
            <a:extLst>
              <a:ext uri="{FF2B5EF4-FFF2-40B4-BE49-F238E27FC236}">
                <a16:creationId xmlns:a16="http://schemas.microsoft.com/office/drawing/2014/main" id="{2A7E7E9B-7F0E-2B47-BDDF-DCB5C902A0C0}"/>
              </a:ext>
            </a:extLst>
          </p:cNvPr>
          <p:cNvSpPr/>
          <p:nvPr/>
        </p:nvSpPr>
        <p:spPr>
          <a:xfrm>
            <a:off x="6269419" y="4093375"/>
            <a:ext cx="2608837" cy="1169551"/>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Wer wird auf unsere Werbung klicken?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Welche Maschine wird mit hoher Wahrscheinlichkeit ausfallen?</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
        <p:nvSpPr>
          <p:cNvPr id="49" name="Rechteck 48">
            <a:extLst>
              <a:ext uri="{FF2B5EF4-FFF2-40B4-BE49-F238E27FC236}">
                <a16:creationId xmlns:a16="http://schemas.microsoft.com/office/drawing/2014/main" id="{0D47A1E5-D9D9-D742-98E5-28E9F9BC6855}"/>
              </a:ext>
            </a:extLst>
          </p:cNvPr>
          <p:cNvSpPr/>
          <p:nvPr/>
        </p:nvSpPr>
        <p:spPr>
          <a:xfrm>
            <a:off x="9047769" y="4093375"/>
            <a:ext cx="2608837" cy="1538883"/>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Welche Kunden sollten wir bewerben? Was ist effektiv und kostengünstig?</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Welche Maschinen sollten frühzeitig gewartet werden um einen Ausfall zu verhindern?</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Tree>
    <p:extLst>
      <p:ext uri="{BB962C8B-B14F-4D97-AF65-F5344CB8AC3E}">
        <p14:creationId xmlns:p14="http://schemas.microsoft.com/office/powerpoint/2010/main" val="353735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1641A9-05AF-4714-BC00-97369200FDD7}"/>
              </a:ext>
            </a:extLst>
          </p:cNvPr>
          <p:cNvSpPr>
            <a:spLocks noGrp="1"/>
          </p:cNvSpPr>
          <p:nvPr>
            <p:ph type="title"/>
          </p:nvPr>
        </p:nvSpPr>
        <p:spPr/>
        <p:txBody>
          <a:bodyPr/>
          <a:lstStyle/>
          <a:p>
            <a:r>
              <a:rPr lang="en-AU" dirty="0">
                <a:solidFill>
                  <a:schemeClr val="bg1"/>
                </a:solidFill>
                <a:latin typeface="DIN OT" panose="020B0504020201010104" pitchFamily="34" charset="0"/>
              </a:rPr>
              <a:t>WAS IST DATA SCIENCE?</a:t>
            </a:r>
            <a:br>
              <a:rPr lang="en-AU" dirty="0">
                <a:solidFill>
                  <a:schemeClr val="bg1"/>
                </a:solidFill>
                <a:latin typeface="DIN OT" panose="020B0504020201010104" pitchFamily="34" charset="0"/>
              </a:rPr>
            </a:br>
            <a:endParaRPr lang="en-GB" dirty="0">
              <a:solidFill>
                <a:schemeClr val="bg1"/>
              </a:solidFill>
              <a:latin typeface="DIN OT" panose="020B0504020201010104" pitchFamily="34" charset="0"/>
            </a:endParaRPr>
          </a:p>
        </p:txBody>
      </p:sp>
      <p:sp>
        <p:nvSpPr>
          <p:cNvPr id="3" name="Textplatzhalter 2">
            <a:extLst>
              <a:ext uri="{FF2B5EF4-FFF2-40B4-BE49-F238E27FC236}">
                <a16:creationId xmlns:a16="http://schemas.microsoft.com/office/drawing/2014/main" id="{FEFCFB29-7F6D-4CD3-A669-7E3963974755}"/>
              </a:ext>
            </a:extLst>
          </p:cNvPr>
          <p:cNvSpPr>
            <a:spLocks noGrp="1"/>
          </p:cNvSpPr>
          <p:nvPr>
            <p:ph type="body" sz="quarter" idx="13"/>
          </p:nvPr>
        </p:nvSpPr>
        <p:spPr/>
        <p:txBody>
          <a:bodyPr/>
          <a:lstStyle/>
          <a:p>
            <a:r>
              <a:rPr lang="de-DE" sz="1600" dirty="0" err="1">
                <a:solidFill>
                  <a:schemeClr val="bg1"/>
                </a:solidFill>
                <a:latin typeface="DIN OT" panose="020B0504020201010104" pitchFamily="34" charset="0"/>
              </a:rPr>
              <a:t>Predicitve</a:t>
            </a:r>
            <a:r>
              <a:rPr lang="de-DE" sz="1600" dirty="0">
                <a:solidFill>
                  <a:schemeClr val="bg1"/>
                </a:solidFill>
                <a:latin typeface="DIN OT" panose="020B0504020201010104" pitchFamily="34" charset="0"/>
              </a:rPr>
              <a:t> Analytics ist ein Teilbereich von Data Science. Es werden datengetriebene Vorhersagemodelle erstellt, die zu einer optimalen Handlungsempfehlung führen. Je besser die Qualität der Daten und je größer die Datenmenge, desto besser ist die Vorhersage.</a:t>
            </a:r>
            <a:endParaRPr lang="en-GB" sz="1600" dirty="0">
              <a:solidFill>
                <a:schemeClr val="bg1"/>
              </a:solidFill>
              <a:latin typeface="DIN OT" panose="020B0504020201010104" pitchFamily="34" charset="0"/>
            </a:endParaRPr>
          </a:p>
        </p:txBody>
      </p:sp>
      <p:sp>
        <p:nvSpPr>
          <p:cNvPr id="191" name="Pfeil nach rechts 22">
            <a:extLst>
              <a:ext uri="{FF2B5EF4-FFF2-40B4-BE49-F238E27FC236}">
                <a16:creationId xmlns:a16="http://schemas.microsoft.com/office/drawing/2014/main" id="{1CDA513A-2979-4A58-A942-6E15EA765A2F}"/>
              </a:ext>
            </a:extLst>
          </p:cNvPr>
          <p:cNvSpPr/>
          <p:nvPr/>
        </p:nvSpPr>
        <p:spPr>
          <a:xfrm>
            <a:off x="8600963" y="3418181"/>
            <a:ext cx="367722" cy="228628"/>
          </a:xfrm>
          <a:prstGeom prst="rightArrow">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539" b="0" i="0" u="none" strike="noStrike" kern="1200" cap="none" spc="0" normalizeH="0" baseline="0" noProof="0" err="1">
              <a:ln>
                <a:noFill/>
              </a:ln>
              <a:solidFill>
                <a:srgbClr val="FFFFFF"/>
              </a:solidFill>
              <a:effectLst/>
              <a:uLnTx/>
              <a:uFillTx/>
              <a:latin typeface="DIN OT" panose="020B0504020201010104" pitchFamily="34" charset="0"/>
            </a:endParaRPr>
          </a:p>
        </p:txBody>
      </p:sp>
      <p:sp>
        <p:nvSpPr>
          <p:cNvPr id="108" name="Pfeil nach rechts 22">
            <a:extLst>
              <a:ext uri="{FF2B5EF4-FFF2-40B4-BE49-F238E27FC236}">
                <a16:creationId xmlns:a16="http://schemas.microsoft.com/office/drawing/2014/main" id="{835BAB57-FC7E-4936-BC2B-697EEF0948AD}"/>
              </a:ext>
            </a:extLst>
          </p:cNvPr>
          <p:cNvSpPr/>
          <p:nvPr/>
        </p:nvSpPr>
        <p:spPr>
          <a:xfrm>
            <a:off x="3184045" y="3331914"/>
            <a:ext cx="367722" cy="228628"/>
          </a:xfrm>
          <a:prstGeom prst="rightArrow">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539" b="0" i="0" u="none" strike="noStrike" kern="1200" cap="none" spc="0" normalizeH="0" baseline="0" noProof="0" err="1">
              <a:ln>
                <a:noFill/>
              </a:ln>
              <a:solidFill>
                <a:srgbClr val="FFFFFF"/>
              </a:solidFill>
              <a:effectLst/>
              <a:uLnTx/>
              <a:uFillTx/>
              <a:latin typeface="DIN OT" panose="020B0504020201010104" pitchFamily="34" charset="0"/>
            </a:endParaRPr>
          </a:p>
        </p:txBody>
      </p:sp>
      <p:sp>
        <p:nvSpPr>
          <p:cNvPr id="109" name="Pfeil nach rechts 23">
            <a:extLst>
              <a:ext uri="{FF2B5EF4-FFF2-40B4-BE49-F238E27FC236}">
                <a16:creationId xmlns:a16="http://schemas.microsoft.com/office/drawing/2014/main" id="{EB7D94A8-9426-4706-8C33-63A0EEDA068D}"/>
              </a:ext>
            </a:extLst>
          </p:cNvPr>
          <p:cNvSpPr/>
          <p:nvPr/>
        </p:nvSpPr>
        <p:spPr>
          <a:xfrm>
            <a:off x="6136029" y="3383004"/>
            <a:ext cx="367722" cy="228628"/>
          </a:xfrm>
          <a:prstGeom prst="rightArrow">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539" b="0" i="0" u="none" strike="noStrike" kern="1200" cap="none" spc="0" normalizeH="0" baseline="0" noProof="0" err="1">
              <a:ln>
                <a:noFill/>
              </a:ln>
              <a:solidFill>
                <a:srgbClr val="FFFFFF"/>
              </a:solidFill>
              <a:effectLst/>
              <a:uLnTx/>
              <a:uFillTx/>
              <a:latin typeface="DIN OT" panose="020B0504020201010104" pitchFamily="34" charset="0"/>
            </a:endParaRPr>
          </a:p>
        </p:txBody>
      </p:sp>
      <p:sp>
        <p:nvSpPr>
          <p:cNvPr id="104" name="Rectangle 7">
            <a:extLst>
              <a:ext uri="{FF2B5EF4-FFF2-40B4-BE49-F238E27FC236}">
                <a16:creationId xmlns:a16="http://schemas.microsoft.com/office/drawing/2014/main" id="{3EBC2097-104A-4E1C-A7D5-DF5E379EFEDD}"/>
              </a:ext>
            </a:extLst>
          </p:cNvPr>
          <p:cNvSpPr/>
          <p:nvPr/>
        </p:nvSpPr>
        <p:spPr>
          <a:xfrm>
            <a:off x="1377837" y="4456264"/>
            <a:ext cx="690208" cy="336256"/>
          </a:xfrm>
          <a:prstGeom prst="rect">
            <a:avLst/>
          </a:prstGeom>
        </p:spPr>
        <p:txBody>
          <a:bodyPr wrap="none" lIns="89163" tIns="44582" rIns="89163" bIns="44582">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schemeClr val="bg1"/>
                </a:solidFill>
                <a:effectLst/>
                <a:uLnTx/>
                <a:uFillTx/>
                <a:latin typeface="DIN OT" panose="020B0504020201010104" pitchFamily="34" charset="0"/>
                <a:cs typeface="Mission Gothic Regular"/>
              </a:rPr>
              <a:t>Daten</a:t>
            </a:r>
          </a:p>
        </p:txBody>
      </p:sp>
      <p:sp>
        <p:nvSpPr>
          <p:cNvPr id="105" name="Rectangle 7">
            <a:extLst>
              <a:ext uri="{FF2B5EF4-FFF2-40B4-BE49-F238E27FC236}">
                <a16:creationId xmlns:a16="http://schemas.microsoft.com/office/drawing/2014/main" id="{5134370B-CF46-4BFE-97ED-516E0622985A}"/>
              </a:ext>
            </a:extLst>
          </p:cNvPr>
          <p:cNvSpPr/>
          <p:nvPr/>
        </p:nvSpPr>
        <p:spPr>
          <a:xfrm>
            <a:off x="4134183" y="4450620"/>
            <a:ext cx="1699715" cy="336256"/>
          </a:xfrm>
          <a:prstGeom prst="rect">
            <a:avLst/>
          </a:prstGeom>
        </p:spPr>
        <p:txBody>
          <a:bodyPr wrap="none" lIns="89163" tIns="44582" rIns="89163" bIns="44582">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err="1">
                <a:ln>
                  <a:noFill/>
                </a:ln>
                <a:solidFill>
                  <a:schemeClr val="bg1"/>
                </a:solidFill>
                <a:effectLst/>
                <a:uLnTx/>
                <a:uFillTx/>
                <a:latin typeface="DIN OT" panose="020B0504020201010104" pitchFamily="34" charset="0"/>
                <a:cs typeface="Mission Gothic Regular"/>
              </a:rPr>
              <a:t>Machine</a:t>
            </a:r>
            <a:r>
              <a:rPr kumimoji="0" lang="de-DE" sz="1600" b="1" i="0" u="none" strike="noStrike" kern="1200" cap="none" spc="0" normalizeH="0" baseline="0" noProof="0" dirty="0">
                <a:ln>
                  <a:noFill/>
                </a:ln>
                <a:solidFill>
                  <a:schemeClr val="bg1"/>
                </a:solidFill>
                <a:effectLst/>
                <a:uLnTx/>
                <a:uFillTx/>
                <a:latin typeface="DIN OT" panose="020B0504020201010104" pitchFamily="34" charset="0"/>
                <a:cs typeface="Mission Gothic Regular"/>
              </a:rPr>
              <a:t> Learning</a:t>
            </a:r>
          </a:p>
        </p:txBody>
      </p:sp>
      <p:sp>
        <p:nvSpPr>
          <p:cNvPr id="106" name="Rectangle 7">
            <a:extLst>
              <a:ext uri="{FF2B5EF4-FFF2-40B4-BE49-F238E27FC236}">
                <a16:creationId xmlns:a16="http://schemas.microsoft.com/office/drawing/2014/main" id="{9BC3A5AB-4D75-4F1F-B1F1-01ABB8DE346F}"/>
              </a:ext>
            </a:extLst>
          </p:cNvPr>
          <p:cNvSpPr/>
          <p:nvPr/>
        </p:nvSpPr>
        <p:spPr>
          <a:xfrm>
            <a:off x="7149293" y="4470439"/>
            <a:ext cx="1252733" cy="336256"/>
          </a:xfrm>
          <a:prstGeom prst="rect">
            <a:avLst/>
          </a:prstGeom>
        </p:spPr>
        <p:txBody>
          <a:bodyPr wrap="none" lIns="89163" tIns="44582" rIns="89163" bIns="44582">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schemeClr val="bg1"/>
                </a:solidFill>
                <a:effectLst/>
                <a:uLnTx/>
                <a:uFillTx/>
                <a:latin typeface="DIN OT" panose="020B0504020201010104" pitchFamily="34" charset="0"/>
                <a:cs typeface="Mission Gothic Regular"/>
              </a:rPr>
              <a:t>Vorhersagen</a:t>
            </a:r>
          </a:p>
        </p:txBody>
      </p:sp>
      <p:sp>
        <p:nvSpPr>
          <p:cNvPr id="198" name="Rectangle 7">
            <a:extLst>
              <a:ext uri="{FF2B5EF4-FFF2-40B4-BE49-F238E27FC236}">
                <a16:creationId xmlns:a16="http://schemas.microsoft.com/office/drawing/2014/main" id="{731A3C3F-3EE0-4546-8BD8-62AFADE4D1AD}"/>
              </a:ext>
            </a:extLst>
          </p:cNvPr>
          <p:cNvSpPr/>
          <p:nvPr/>
        </p:nvSpPr>
        <p:spPr>
          <a:xfrm>
            <a:off x="9222782" y="4450620"/>
            <a:ext cx="2105403" cy="336256"/>
          </a:xfrm>
          <a:prstGeom prst="rect">
            <a:avLst/>
          </a:prstGeom>
        </p:spPr>
        <p:txBody>
          <a:bodyPr wrap="none" lIns="89163" tIns="44582" rIns="89163" bIns="44582">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schemeClr val="bg1"/>
                </a:solidFill>
                <a:effectLst/>
                <a:uLnTx/>
                <a:uFillTx/>
                <a:latin typeface="DIN OT" panose="020B0504020201010104" pitchFamily="34" charset="0"/>
                <a:cs typeface="Mission Gothic Regular"/>
              </a:rPr>
              <a:t>Handlungsempfehlung</a:t>
            </a:r>
          </a:p>
        </p:txBody>
      </p:sp>
      <p:grpSp>
        <p:nvGrpSpPr>
          <p:cNvPr id="178" name="Gruppieren 177">
            <a:extLst>
              <a:ext uri="{FF2B5EF4-FFF2-40B4-BE49-F238E27FC236}">
                <a16:creationId xmlns:a16="http://schemas.microsoft.com/office/drawing/2014/main" id="{D97C0C35-ABBF-4C43-A48D-5370A54574A3}"/>
              </a:ext>
            </a:extLst>
          </p:cNvPr>
          <p:cNvGrpSpPr/>
          <p:nvPr/>
        </p:nvGrpSpPr>
        <p:grpSpPr>
          <a:xfrm>
            <a:off x="1212882" y="2816206"/>
            <a:ext cx="1200546" cy="1200541"/>
            <a:chOff x="2179638" y="4092576"/>
            <a:chExt cx="490539" cy="490537"/>
          </a:xfrm>
        </p:grpSpPr>
        <p:sp>
          <p:nvSpPr>
            <p:cNvPr id="179" name="Oval 1078">
              <a:extLst>
                <a:ext uri="{FF2B5EF4-FFF2-40B4-BE49-F238E27FC236}">
                  <a16:creationId xmlns:a16="http://schemas.microsoft.com/office/drawing/2014/main" id="{464F9D41-ADEF-284B-A9A1-7ED49442CD24}"/>
                </a:ext>
              </a:extLst>
            </p:cNvPr>
            <p:cNvSpPr>
              <a:spLocks noChangeArrowheads="1"/>
            </p:cNvSpPr>
            <p:nvPr/>
          </p:nvSpPr>
          <p:spPr bwMode="auto">
            <a:xfrm>
              <a:off x="2179639" y="4210051"/>
              <a:ext cx="304800" cy="93663"/>
            </a:xfrm>
            <a:prstGeom prst="ellipse">
              <a:avLst/>
            </a:pr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0" name="Freeform 1079">
              <a:extLst>
                <a:ext uri="{FF2B5EF4-FFF2-40B4-BE49-F238E27FC236}">
                  <a16:creationId xmlns:a16="http://schemas.microsoft.com/office/drawing/2014/main" id="{599AF295-E3C7-944F-98DD-0D7EDC5CFDE2}"/>
                </a:ext>
              </a:extLst>
            </p:cNvPr>
            <p:cNvSpPr>
              <a:spLocks/>
            </p:cNvSpPr>
            <p:nvPr/>
          </p:nvSpPr>
          <p:spPr bwMode="auto">
            <a:xfrm>
              <a:off x="2366964" y="4092576"/>
              <a:ext cx="303213" cy="93663"/>
            </a:xfrm>
            <a:custGeom>
              <a:avLst/>
              <a:gdLst>
                <a:gd name="T0" fmla="*/ 104 w 104"/>
                <a:gd name="T1" fmla="*/ 16 h 32"/>
                <a:gd name="T2" fmla="*/ 52 w 104"/>
                <a:gd name="T3" fmla="*/ 32 h 32"/>
                <a:gd name="T4" fmla="*/ 35 w 104"/>
                <a:gd name="T5" fmla="*/ 31 h 32"/>
                <a:gd name="T6" fmla="*/ 10 w 104"/>
                <a:gd name="T7" fmla="*/ 26 h 32"/>
                <a:gd name="T8" fmla="*/ 0 w 104"/>
                <a:gd name="T9" fmla="*/ 16 h 32"/>
                <a:gd name="T10" fmla="*/ 52 w 104"/>
                <a:gd name="T11" fmla="*/ 0 h 32"/>
                <a:gd name="T12" fmla="*/ 104 w 104"/>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104" h="32">
                  <a:moveTo>
                    <a:pt x="104" y="16"/>
                  </a:moveTo>
                  <a:cubicBezTo>
                    <a:pt x="104" y="25"/>
                    <a:pt x="81" y="32"/>
                    <a:pt x="52" y="32"/>
                  </a:cubicBezTo>
                  <a:cubicBezTo>
                    <a:pt x="46" y="32"/>
                    <a:pt x="40" y="32"/>
                    <a:pt x="35" y="31"/>
                  </a:cubicBezTo>
                  <a:cubicBezTo>
                    <a:pt x="25" y="30"/>
                    <a:pt x="16" y="28"/>
                    <a:pt x="10" y="26"/>
                  </a:cubicBezTo>
                  <a:cubicBezTo>
                    <a:pt x="4" y="23"/>
                    <a:pt x="0" y="20"/>
                    <a:pt x="0" y="16"/>
                  </a:cubicBezTo>
                  <a:cubicBezTo>
                    <a:pt x="0" y="7"/>
                    <a:pt x="24" y="0"/>
                    <a:pt x="52" y="0"/>
                  </a:cubicBezTo>
                  <a:cubicBezTo>
                    <a:pt x="81" y="0"/>
                    <a:pt x="104" y="7"/>
                    <a:pt x="104" y="16"/>
                  </a:cubicBezTo>
                  <a:close/>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1" name="Freeform 1080">
              <a:extLst>
                <a:ext uri="{FF2B5EF4-FFF2-40B4-BE49-F238E27FC236}">
                  <a16:creationId xmlns:a16="http://schemas.microsoft.com/office/drawing/2014/main" id="{8086FF55-3078-E541-A8A2-E26CCB26C06B}"/>
                </a:ext>
              </a:extLst>
            </p:cNvPr>
            <p:cNvSpPr>
              <a:spLocks/>
            </p:cNvSpPr>
            <p:nvPr/>
          </p:nvSpPr>
          <p:spPr bwMode="auto">
            <a:xfrm>
              <a:off x="2530476" y="4232276"/>
              <a:ext cx="139700" cy="47625"/>
            </a:xfrm>
            <a:custGeom>
              <a:avLst/>
              <a:gdLst>
                <a:gd name="T0" fmla="*/ 48 w 48"/>
                <a:gd name="T1" fmla="*/ 0 h 16"/>
                <a:gd name="T2" fmla="*/ 0 w 48"/>
                <a:gd name="T3" fmla="*/ 16 h 16"/>
              </a:gdLst>
              <a:ahLst/>
              <a:cxnLst>
                <a:cxn ang="0">
                  <a:pos x="T0" y="T1"/>
                </a:cxn>
                <a:cxn ang="0">
                  <a:pos x="T2" y="T3"/>
                </a:cxn>
              </a:cxnLst>
              <a:rect l="0" t="0" r="r" b="b"/>
              <a:pathLst>
                <a:path w="48" h="16">
                  <a:moveTo>
                    <a:pt x="48" y="0"/>
                  </a:moveTo>
                  <a:cubicBezTo>
                    <a:pt x="48" y="9"/>
                    <a:pt x="27" y="16"/>
                    <a:pt x="0" y="16"/>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7" name="Freeform 1082">
              <a:extLst>
                <a:ext uri="{FF2B5EF4-FFF2-40B4-BE49-F238E27FC236}">
                  <a16:creationId xmlns:a16="http://schemas.microsoft.com/office/drawing/2014/main" id="{7E82D20A-3DF7-C94A-AD0E-2E2EABD4A4E5}"/>
                </a:ext>
              </a:extLst>
            </p:cNvPr>
            <p:cNvSpPr>
              <a:spLocks/>
            </p:cNvSpPr>
            <p:nvPr/>
          </p:nvSpPr>
          <p:spPr bwMode="auto">
            <a:xfrm>
              <a:off x="2530476" y="4325938"/>
              <a:ext cx="139700" cy="47625"/>
            </a:xfrm>
            <a:custGeom>
              <a:avLst/>
              <a:gdLst>
                <a:gd name="T0" fmla="*/ 48 w 48"/>
                <a:gd name="T1" fmla="*/ 0 h 16"/>
                <a:gd name="T2" fmla="*/ 0 w 48"/>
                <a:gd name="T3" fmla="*/ 16 h 16"/>
              </a:gdLst>
              <a:ahLst/>
              <a:cxnLst>
                <a:cxn ang="0">
                  <a:pos x="T0" y="T1"/>
                </a:cxn>
                <a:cxn ang="0">
                  <a:pos x="T2" y="T3"/>
                </a:cxn>
              </a:cxnLst>
              <a:rect l="0" t="0" r="r" b="b"/>
              <a:pathLst>
                <a:path w="48" h="16">
                  <a:moveTo>
                    <a:pt x="48" y="0"/>
                  </a:moveTo>
                  <a:cubicBezTo>
                    <a:pt x="48" y="9"/>
                    <a:pt x="27" y="16"/>
                    <a:pt x="0" y="16"/>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9" name="Freeform 1083">
              <a:extLst>
                <a:ext uri="{FF2B5EF4-FFF2-40B4-BE49-F238E27FC236}">
                  <a16:creationId xmlns:a16="http://schemas.microsoft.com/office/drawing/2014/main" id="{2AD5DBC3-8885-3F4C-8E68-6C418F1C3771}"/>
                </a:ext>
              </a:extLst>
            </p:cNvPr>
            <p:cNvSpPr>
              <a:spLocks/>
            </p:cNvSpPr>
            <p:nvPr/>
          </p:nvSpPr>
          <p:spPr bwMode="auto">
            <a:xfrm>
              <a:off x="2530476" y="4138613"/>
              <a:ext cx="139700" cy="328613"/>
            </a:xfrm>
            <a:custGeom>
              <a:avLst/>
              <a:gdLst>
                <a:gd name="T0" fmla="*/ 0 w 48"/>
                <a:gd name="T1" fmla="*/ 112 h 112"/>
                <a:gd name="T2" fmla="*/ 48 w 48"/>
                <a:gd name="T3" fmla="*/ 96 h 112"/>
                <a:gd name="T4" fmla="*/ 48 w 48"/>
                <a:gd name="T5" fmla="*/ 0 h 112"/>
              </a:gdLst>
              <a:ahLst/>
              <a:cxnLst>
                <a:cxn ang="0">
                  <a:pos x="T0" y="T1"/>
                </a:cxn>
                <a:cxn ang="0">
                  <a:pos x="T2" y="T3"/>
                </a:cxn>
                <a:cxn ang="0">
                  <a:pos x="T4" y="T5"/>
                </a:cxn>
              </a:cxnLst>
              <a:rect l="0" t="0" r="r" b="b"/>
              <a:pathLst>
                <a:path w="48" h="112">
                  <a:moveTo>
                    <a:pt x="0" y="112"/>
                  </a:moveTo>
                  <a:cubicBezTo>
                    <a:pt x="27" y="112"/>
                    <a:pt x="48" y="105"/>
                    <a:pt x="48" y="96"/>
                  </a:cubicBezTo>
                  <a:cubicBezTo>
                    <a:pt x="48" y="0"/>
                    <a:pt x="48" y="0"/>
                    <a:pt x="48" y="0"/>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5" name="Line 1084">
              <a:extLst>
                <a:ext uri="{FF2B5EF4-FFF2-40B4-BE49-F238E27FC236}">
                  <a16:creationId xmlns:a16="http://schemas.microsoft.com/office/drawing/2014/main" id="{E2D2C246-BE60-D24C-B4BD-40BE0F2781D6}"/>
                </a:ext>
              </a:extLst>
            </p:cNvPr>
            <p:cNvSpPr>
              <a:spLocks noChangeShapeType="1"/>
            </p:cNvSpPr>
            <p:nvPr/>
          </p:nvSpPr>
          <p:spPr bwMode="auto">
            <a:xfrm>
              <a:off x="2366963" y="4138613"/>
              <a:ext cx="0" cy="26988"/>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8" name="Freeform 1085">
              <a:extLst>
                <a:ext uri="{FF2B5EF4-FFF2-40B4-BE49-F238E27FC236}">
                  <a16:creationId xmlns:a16="http://schemas.microsoft.com/office/drawing/2014/main" id="{64992B84-511C-774A-85A3-87439F09B383}"/>
                </a:ext>
              </a:extLst>
            </p:cNvPr>
            <p:cNvSpPr>
              <a:spLocks/>
            </p:cNvSpPr>
            <p:nvPr/>
          </p:nvSpPr>
          <p:spPr bwMode="auto">
            <a:xfrm>
              <a:off x="2179638" y="4349750"/>
              <a:ext cx="304800" cy="47625"/>
            </a:xfrm>
            <a:custGeom>
              <a:avLst/>
              <a:gdLst>
                <a:gd name="T0" fmla="*/ 104 w 104"/>
                <a:gd name="T1" fmla="*/ 0 h 16"/>
                <a:gd name="T2" fmla="*/ 52 w 104"/>
                <a:gd name="T3" fmla="*/ 16 h 16"/>
                <a:gd name="T4" fmla="*/ 0 w 104"/>
                <a:gd name="T5" fmla="*/ 0 h 16"/>
              </a:gdLst>
              <a:ahLst/>
              <a:cxnLst>
                <a:cxn ang="0">
                  <a:pos x="T0" y="T1"/>
                </a:cxn>
                <a:cxn ang="0">
                  <a:pos x="T2" y="T3"/>
                </a:cxn>
                <a:cxn ang="0">
                  <a:pos x="T4" y="T5"/>
                </a:cxn>
              </a:cxnLst>
              <a:rect l="0" t="0" r="r" b="b"/>
              <a:pathLst>
                <a:path w="104" h="16">
                  <a:moveTo>
                    <a:pt x="104" y="0"/>
                  </a:moveTo>
                  <a:cubicBezTo>
                    <a:pt x="104" y="9"/>
                    <a:pt x="81" y="16"/>
                    <a:pt x="52" y="16"/>
                  </a:cubicBezTo>
                  <a:cubicBezTo>
                    <a:pt x="24" y="16"/>
                    <a:pt x="0" y="9"/>
                    <a:pt x="0" y="0"/>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9" name="Freeform 1086">
              <a:extLst>
                <a:ext uri="{FF2B5EF4-FFF2-40B4-BE49-F238E27FC236}">
                  <a16:creationId xmlns:a16="http://schemas.microsoft.com/office/drawing/2014/main" id="{054CB386-5F91-F249-BEF3-406C56B6391B}"/>
                </a:ext>
              </a:extLst>
            </p:cNvPr>
            <p:cNvSpPr>
              <a:spLocks/>
            </p:cNvSpPr>
            <p:nvPr/>
          </p:nvSpPr>
          <p:spPr bwMode="auto">
            <a:xfrm>
              <a:off x="2179638" y="4443413"/>
              <a:ext cx="304800" cy="46038"/>
            </a:xfrm>
            <a:custGeom>
              <a:avLst/>
              <a:gdLst>
                <a:gd name="T0" fmla="*/ 104 w 104"/>
                <a:gd name="T1" fmla="*/ 0 h 16"/>
                <a:gd name="T2" fmla="*/ 52 w 104"/>
                <a:gd name="T3" fmla="*/ 16 h 16"/>
                <a:gd name="T4" fmla="*/ 0 w 104"/>
                <a:gd name="T5" fmla="*/ 0 h 16"/>
              </a:gdLst>
              <a:ahLst/>
              <a:cxnLst>
                <a:cxn ang="0">
                  <a:pos x="T0" y="T1"/>
                </a:cxn>
                <a:cxn ang="0">
                  <a:pos x="T2" y="T3"/>
                </a:cxn>
                <a:cxn ang="0">
                  <a:pos x="T4" y="T5"/>
                </a:cxn>
              </a:cxnLst>
              <a:rect l="0" t="0" r="r" b="b"/>
              <a:pathLst>
                <a:path w="104" h="16">
                  <a:moveTo>
                    <a:pt x="104" y="0"/>
                  </a:moveTo>
                  <a:cubicBezTo>
                    <a:pt x="104" y="9"/>
                    <a:pt x="81" y="16"/>
                    <a:pt x="52" y="16"/>
                  </a:cubicBezTo>
                  <a:cubicBezTo>
                    <a:pt x="24" y="16"/>
                    <a:pt x="0" y="9"/>
                    <a:pt x="0" y="0"/>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0" name="Freeform 1087">
              <a:extLst>
                <a:ext uri="{FF2B5EF4-FFF2-40B4-BE49-F238E27FC236}">
                  <a16:creationId xmlns:a16="http://schemas.microsoft.com/office/drawing/2014/main" id="{374429B2-C1ED-5640-B688-72202FBB58A7}"/>
                </a:ext>
              </a:extLst>
            </p:cNvPr>
            <p:cNvSpPr>
              <a:spLocks/>
            </p:cNvSpPr>
            <p:nvPr/>
          </p:nvSpPr>
          <p:spPr bwMode="auto">
            <a:xfrm>
              <a:off x="2179638" y="4256088"/>
              <a:ext cx="304800" cy="327025"/>
            </a:xfrm>
            <a:custGeom>
              <a:avLst/>
              <a:gdLst>
                <a:gd name="T0" fmla="*/ 0 w 104"/>
                <a:gd name="T1" fmla="*/ 0 h 112"/>
                <a:gd name="T2" fmla="*/ 0 w 104"/>
                <a:gd name="T3" fmla="*/ 96 h 112"/>
                <a:gd name="T4" fmla="*/ 52 w 104"/>
                <a:gd name="T5" fmla="*/ 112 h 112"/>
                <a:gd name="T6" fmla="*/ 104 w 104"/>
                <a:gd name="T7" fmla="*/ 96 h 112"/>
                <a:gd name="T8" fmla="*/ 104 w 104"/>
                <a:gd name="T9" fmla="*/ 0 h 112"/>
              </a:gdLst>
              <a:ahLst/>
              <a:cxnLst>
                <a:cxn ang="0">
                  <a:pos x="T0" y="T1"/>
                </a:cxn>
                <a:cxn ang="0">
                  <a:pos x="T2" y="T3"/>
                </a:cxn>
                <a:cxn ang="0">
                  <a:pos x="T4" y="T5"/>
                </a:cxn>
                <a:cxn ang="0">
                  <a:pos x="T6" y="T7"/>
                </a:cxn>
                <a:cxn ang="0">
                  <a:pos x="T8" y="T9"/>
                </a:cxn>
              </a:cxnLst>
              <a:rect l="0" t="0" r="r" b="b"/>
              <a:pathLst>
                <a:path w="104" h="112">
                  <a:moveTo>
                    <a:pt x="0" y="0"/>
                  </a:moveTo>
                  <a:cubicBezTo>
                    <a:pt x="0" y="96"/>
                    <a:pt x="0" y="96"/>
                    <a:pt x="0" y="96"/>
                  </a:cubicBezTo>
                  <a:cubicBezTo>
                    <a:pt x="0" y="105"/>
                    <a:pt x="24" y="112"/>
                    <a:pt x="52" y="112"/>
                  </a:cubicBezTo>
                  <a:cubicBezTo>
                    <a:pt x="81" y="112"/>
                    <a:pt x="104" y="105"/>
                    <a:pt x="104" y="96"/>
                  </a:cubicBezTo>
                  <a:cubicBezTo>
                    <a:pt x="104" y="0"/>
                    <a:pt x="104" y="0"/>
                    <a:pt x="104" y="0"/>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grpSp>
        <p:nvGrpSpPr>
          <p:cNvPr id="221" name="Gruppieren 220">
            <a:extLst>
              <a:ext uri="{FF2B5EF4-FFF2-40B4-BE49-F238E27FC236}">
                <a16:creationId xmlns:a16="http://schemas.microsoft.com/office/drawing/2014/main" id="{89BCAF65-0173-ED4C-93B6-05C86EEFBB95}"/>
              </a:ext>
            </a:extLst>
          </p:cNvPr>
          <p:cNvGrpSpPr/>
          <p:nvPr/>
        </p:nvGrpSpPr>
        <p:grpSpPr>
          <a:xfrm>
            <a:off x="4354567" y="3014670"/>
            <a:ext cx="1146150" cy="1200541"/>
            <a:chOff x="10614026" y="1776413"/>
            <a:chExt cx="468313" cy="490537"/>
          </a:xfrm>
        </p:grpSpPr>
        <p:sp>
          <p:nvSpPr>
            <p:cNvPr id="222" name="Oval 744">
              <a:extLst>
                <a:ext uri="{FF2B5EF4-FFF2-40B4-BE49-F238E27FC236}">
                  <a16:creationId xmlns:a16="http://schemas.microsoft.com/office/drawing/2014/main" id="{B7EAAF16-DAF7-D345-8D88-E9104AE79E30}"/>
                </a:ext>
              </a:extLst>
            </p:cNvPr>
            <p:cNvSpPr>
              <a:spLocks noChangeArrowheads="1"/>
            </p:cNvSpPr>
            <p:nvPr/>
          </p:nvSpPr>
          <p:spPr bwMode="auto">
            <a:xfrm>
              <a:off x="10801351" y="1892300"/>
              <a:ext cx="93663" cy="93663"/>
            </a:xfrm>
            <a:prstGeom prst="ellipse">
              <a:avLst/>
            </a:pr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3" name="Freeform 745">
              <a:extLst>
                <a:ext uri="{FF2B5EF4-FFF2-40B4-BE49-F238E27FC236}">
                  <a16:creationId xmlns:a16="http://schemas.microsoft.com/office/drawing/2014/main" id="{63B8D560-BED0-254A-A2D5-E94F59A656E1}"/>
                </a:ext>
              </a:extLst>
            </p:cNvPr>
            <p:cNvSpPr>
              <a:spLocks/>
            </p:cNvSpPr>
            <p:nvPr/>
          </p:nvSpPr>
          <p:spPr bwMode="auto">
            <a:xfrm>
              <a:off x="10731501" y="1822450"/>
              <a:ext cx="233363" cy="234950"/>
            </a:xfrm>
            <a:custGeom>
              <a:avLst/>
              <a:gdLst>
                <a:gd name="T0" fmla="*/ 23 w 80"/>
                <a:gd name="T1" fmla="*/ 65 h 80"/>
                <a:gd name="T2" fmla="*/ 18 w 80"/>
                <a:gd name="T3" fmla="*/ 70 h 80"/>
                <a:gd name="T4" fmla="*/ 14 w 80"/>
                <a:gd name="T5" fmla="*/ 70 h 80"/>
                <a:gd name="T6" fmla="*/ 10 w 80"/>
                <a:gd name="T7" fmla="*/ 65 h 80"/>
                <a:gd name="T8" fmla="*/ 10 w 80"/>
                <a:gd name="T9" fmla="*/ 61 h 80"/>
                <a:gd name="T10" fmla="*/ 14 w 80"/>
                <a:gd name="T11" fmla="*/ 57 h 80"/>
                <a:gd name="T12" fmla="*/ 10 w 80"/>
                <a:gd name="T13" fmla="*/ 46 h 80"/>
                <a:gd name="T14" fmla="*/ 3 w 80"/>
                <a:gd name="T15" fmla="*/ 46 h 80"/>
                <a:gd name="T16" fmla="*/ 0 w 80"/>
                <a:gd name="T17" fmla="*/ 43 h 80"/>
                <a:gd name="T18" fmla="*/ 0 w 80"/>
                <a:gd name="T19" fmla="*/ 37 h 80"/>
                <a:gd name="T20" fmla="*/ 3 w 80"/>
                <a:gd name="T21" fmla="*/ 34 h 80"/>
                <a:gd name="T22" fmla="*/ 10 w 80"/>
                <a:gd name="T23" fmla="*/ 34 h 80"/>
                <a:gd name="T24" fmla="*/ 14 w 80"/>
                <a:gd name="T25" fmla="*/ 23 h 80"/>
                <a:gd name="T26" fmla="*/ 10 w 80"/>
                <a:gd name="T27" fmla="*/ 18 h 80"/>
                <a:gd name="T28" fmla="*/ 10 w 80"/>
                <a:gd name="T29" fmla="*/ 14 h 80"/>
                <a:gd name="T30" fmla="*/ 14 w 80"/>
                <a:gd name="T31" fmla="*/ 10 h 80"/>
                <a:gd name="T32" fmla="*/ 18 w 80"/>
                <a:gd name="T33" fmla="*/ 10 h 80"/>
                <a:gd name="T34" fmla="*/ 23 w 80"/>
                <a:gd name="T35" fmla="*/ 14 h 80"/>
                <a:gd name="T36" fmla="*/ 34 w 80"/>
                <a:gd name="T37" fmla="*/ 10 h 80"/>
                <a:gd name="T38" fmla="*/ 34 w 80"/>
                <a:gd name="T39" fmla="*/ 3 h 80"/>
                <a:gd name="T40" fmla="*/ 37 w 80"/>
                <a:gd name="T41" fmla="*/ 0 h 80"/>
                <a:gd name="T42" fmla="*/ 43 w 80"/>
                <a:gd name="T43" fmla="*/ 0 h 80"/>
                <a:gd name="T44" fmla="*/ 46 w 80"/>
                <a:gd name="T45" fmla="*/ 3 h 80"/>
                <a:gd name="T46" fmla="*/ 46 w 80"/>
                <a:gd name="T47" fmla="*/ 10 h 80"/>
                <a:gd name="T48" fmla="*/ 57 w 80"/>
                <a:gd name="T49" fmla="*/ 14 h 80"/>
                <a:gd name="T50" fmla="*/ 61 w 80"/>
                <a:gd name="T51" fmla="*/ 10 h 80"/>
                <a:gd name="T52" fmla="*/ 65 w 80"/>
                <a:gd name="T53" fmla="*/ 10 h 80"/>
                <a:gd name="T54" fmla="*/ 70 w 80"/>
                <a:gd name="T55" fmla="*/ 14 h 80"/>
                <a:gd name="T56" fmla="*/ 70 w 80"/>
                <a:gd name="T57" fmla="*/ 18 h 80"/>
                <a:gd name="T58" fmla="*/ 65 w 80"/>
                <a:gd name="T59" fmla="*/ 23 h 80"/>
                <a:gd name="T60" fmla="*/ 70 w 80"/>
                <a:gd name="T61" fmla="*/ 34 h 80"/>
                <a:gd name="T62" fmla="*/ 77 w 80"/>
                <a:gd name="T63" fmla="*/ 34 h 80"/>
                <a:gd name="T64" fmla="*/ 80 w 80"/>
                <a:gd name="T65" fmla="*/ 37 h 80"/>
                <a:gd name="T66" fmla="*/ 80 w 80"/>
                <a:gd name="T67" fmla="*/ 43 h 80"/>
                <a:gd name="T68" fmla="*/ 77 w 80"/>
                <a:gd name="T69" fmla="*/ 46 h 80"/>
                <a:gd name="T70" fmla="*/ 70 w 80"/>
                <a:gd name="T71" fmla="*/ 46 h 80"/>
                <a:gd name="T72" fmla="*/ 65 w 80"/>
                <a:gd name="T73" fmla="*/ 57 h 80"/>
                <a:gd name="T74" fmla="*/ 70 w 80"/>
                <a:gd name="T75" fmla="*/ 61 h 80"/>
                <a:gd name="T76" fmla="*/ 70 w 80"/>
                <a:gd name="T77" fmla="*/ 65 h 80"/>
                <a:gd name="T78" fmla="*/ 65 w 80"/>
                <a:gd name="T79" fmla="*/ 70 h 80"/>
                <a:gd name="T80" fmla="*/ 61 w 80"/>
                <a:gd name="T81" fmla="*/ 70 h 80"/>
                <a:gd name="T82" fmla="*/ 57 w 80"/>
                <a:gd name="T83" fmla="*/ 65 h 80"/>
                <a:gd name="T84" fmla="*/ 46 w 80"/>
                <a:gd name="T85" fmla="*/ 70 h 80"/>
                <a:gd name="T86" fmla="*/ 46 w 80"/>
                <a:gd name="T87" fmla="*/ 77 h 80"/>
                <a:gd name="T88" fmla="*/ 43 w 80"/>
                <a:gd name="T89" fmla="*/ 80 h 80"/>
                <a:gd name="T90" fmla="*/ 37 w 80"/>
                <a:gd name="T91" fmla="*/ 80 h 80"/>
                <a:gd name="T92" fmla="*/ 34 w 80"/>
                <a:gd name="T93" fmla="*/ 77 h 80"/>
                <a:gd name="T94" fmla="*/ 34 w 80"/>
                <a:gd name="T95" fmla="*/ 70 h 80"/>
                <a:gd name="T96" fmla="*/ 23 w 80"/>
                <a:gd name="T97"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 h="80">
                  <a:moveTo>
                    <a:pt x="23" y="65"/>
                  </a:moveTo>
                  <a:cubicBezTo>
                    <a:pt x="18" y="70"/>
                    <a:pt x="18" y="70"/>
                    <a:pt x="18" y="70"/>
                  </a:cubicBezTo>
                  <a:cubicBezTo>
                    <a:pt x="17" y="71"/>
                    <a:pt x="15" y="71"/>
                    <a:pt x="14" y="70"/>
                  </a:cubicBezTo>
                  <a:cubicBezTo>
                    <a:pt x="10" y="65"/>
                    <a:pt x="10" y="65"/>
                    <a:pt x="10" y="65"/>
                  </a:cubicBezTo>
                  <a:cubicBezTo>
                    <a:pt x="9" y="64"/>
                    <a:pt x="9" y="62"/>
                    <a:pt x="10" y="61"/>
                  </a:cubicBezTo>
                  <a:cubicBezTo>
                    <a:pt x="14" y="57"/>
                    <a:pt x="14" y="57"/>
                    <a:pt x="14" y="57"/>
                  </a:cubicBezTo>
                  <a:cubicBezTo>
                    <a:pt x="12" y="54"/>
                    <a:pt x="10" y="50"/>
                    <a:pt x="10" y="46"/>
                  </a:cubicBezTo>
                  <a:cubicBezTo>
                    <a:pt x="3" y="46"/>
                    <a:pt x="3" y="46"/>
                    <a:pt x="3" y="46"/>
                  </a:cubicBezTo>
                  <a:cubicBezTo>
                    <a:pt x="1" y="46"/>
                    <a:pt x="0" y="45"/>
                    <a:pt x="0" y="43"/>
                  </a:cubicBezTo>
                  <a:cubicBezTo>
                    <a:pt x="0" y="37"/>
                    <a:pt x="0" y="37"/>
                    <a:pt x="0" y="37"/>
                  </a:cubicBezTo>
                  <a:cubicBezTo>
                    <a:pt x="0" y="35"/>
                    <a:pt x="1" y="34"/>
                    <a:pt x="3" y="34"/>
                  </a:cubicBezTo>
                  <a:cubicBezTo>
                    <a:pt x="10" y="34"/>
                    <a:pt x="10" y="34"/>
                    <a:pt x="10" y="34"/>
                  </a:cubicBezTo>
                  <a:cubicBezTo>
                    <a:pt x="10" y="30"/>
                    <a:pt x="12" y="26"/>
                    <a:pt x="14" y="23"/>
                  </a:cubicBezTo>
                  <a:cubicBezTo>
                    <a:pt x="10" y="18"/>
                    <a:pt x="10" y="18"/>
                    <a:pt x="10" y="18"/>
                  </a:cubicBezTo>
                  <a:cubicBezTo>
                    <a:pt x="9" y="17"/>
                    <a:pt x="9" y="15"/>
                    <a:pt x="10" y="14"/>
                  </a:cubicBezTo>
                  <a:cubicBezTo>
                    <a:pt x="14" y="10"/>
                    <a:pt x="14" y="10"/>
                    <a:pt x="14" y="10"/>
                  </a:cubicBezTo>
                  <a:cubicBezTo>
                    <a:pt x="15" y="9"/>
                    <a:pt x="17" y="9"/>
                    <a:pt x="18" y="10"/>
                  </a:cubicBezTo>
                  <a:cubicBezTo>
                    <a:pt x="23" y="14"/>
                    <a:pt x="23" y="14"/>
                    <a:pt x="23" y="14"/>
                  </a:cubicBezTo>
                  <a:cubicBezTo>
                    <a:pt x="26" y="12"/>
                    <a:pt x="30" y="10"/>
                    <a:pt x="34" y="10"/>
                  </a:cubicBezTo>
                  <a:cubicBezTo>
                    <a:pt x="34" y="3"/>
                    <a:pt x="34" y="3"/>
                    <a:pt x="34" y="3"/>
                  </a:cubicBezTo>
                  <a:cubicBezTo>
                    <a:pt x="34" y="1"/>
                    <a:pt x="35" y="0"/>
                    <a:pt x="37" y="0"/>
                  </a:cubicBezTo>
                  <a:cubicBezTo>
                    <a:pt x="43" y="0"/>
                    <a:pt x="43" y="0"/>
                    <a:pt x="43" y="0"/>
                  </a:cubicBezTo>
                  <a:cubicBezTo>
                    <a:pt x="44" y="0"/>
                    <a:pt x="46" y="1"/>
                    <a:pt x="46" y="3"/>
                  </a:cubicBezTo>
                  <a:cubicBezTo>
                    <a:pt x="46" y="10"/>
                    <a:pt x="46" y="10"/>
                    <a:pt x="46" y="10"/>
                  </a:cubicBezTo>
                  <a:cubicBezTo>
                    <a:pt x="50" y="10"/>
                    <a:pt x="53" y="12"/>
                    <a:pt x="57" y="14"/>
                  </a:cubicBezTo>
                  <a:cubicBezTo>
                    <a:pt x="61" y="10"/>
                    <a:pt x="61" y="10"/>
                    <a:pt x="61" y="10"/>
                  </a:cubicBezTo>
                  <a:cubicBezTo>
                    <a:pt x="62" y="9"/>
                    <a:pt x="64" y="9"/>
                    <a:pt x="65" y="10"/>
                  </a:cubicBezTo>
                  <a:cubicBezTo>
                    <a:pt x="70" y="14"/>
                    <a:pt x="70" y="14"/>
                    <a:pt x="70" y="14"/>
                  </a:cubicBezTo>
                  <a:cubicBezTo>
                    <a:pt x="71" y="15"/>
                    <a:pt x="71" y="17"/>
                    <a:pt x="70" y="18"/>
                  </a:cubicBezTo>
                  <a:cubicBezTo>
                    <a:pt x="65" y="23"/>
                    <a:pt x="65" y="23"/>
                    <a:pt x="65" y="23"/>
                  </a:cubicBezTo>
                  <a:cubicBezTo>
                    <a:pt x="67" y="26"/>
                    <a:pt x="69" y="30"/>
                    <a:pt x="70" y="34"/>
                  </a:cubicBezTo>
                  <a:cubicBezTo>
                    <a:pt x="77" y="34"/>
                    <a:pt x="77" y="34"/>
                    <a:pt x="77" y="34"/>
                  </a:cubicBezTo>
                  <a:cubicBezTo>
                    <a:pt x="78" y="34"/>
                    <a:pt x="80" y="35"/>
                    <a:pt x="80" y="37"/>
                  </a:cubicBezTo>
                  <a:cubicBezTo>
                    <a:pt x="80" y="43"/>
                    <a:pt x="80" y="43"/>
                    <a:pt x="80" y="43"/>
                  </a:cubicBezTo>
                  <a:cubicBezTo>
                    <a:pt x="80" y="45"/>
                    <a:pt x="78" y="46"/>
                    <a:pt x="77" y="46"/>
                  </a:cubicBezTo>
                  <a:cubicBezTo>
                    <a:pt x="70" y="46"/>
                    <a:pt x="70" y="46"/>
                    <a:pt x="70" y="46"/>
                  </a:cubicBezTo>
                  <a:cubicBezTo>
                    <a:pt x="69" y="50"/>
                    <a:pt x="67" y="54"/>
                    <a:pt x="65" y="57"/>
                  </a:cubicBezTo>
                  <a:cubicBezTo>
                    <a:pt x="70" y="61"/>
                    <a:pt x="70" y="61"/>
                    <a:pt x="70" y="61"/>
                  </a:cubicBezTo>
                  <a:cubicBezTo>
                    <a:pt x="71" y="62"/>
                    <a:pt x="71" y="64"/>
                    <a:pt x="70" y="65"/>
                  </a:cubicBezTo>
                  <a:cubicBezTo>
                    <a:pt x="65" y="70"/>
                    <a:pt x="65" y="70"/>
                    <a:pt x="65" y="70"/>
                  </a:cubicBezTo>
                  <a:cubicBezTo>
                    <a:pt x="64" y="71"/>
                    <a:pt x="62" y="71"/>
                    <a:pt x="61" y="70"/>
                  </a:cubicBezTo>
                  <a:cubicBezTo>
                    <a:pt x="57" y="65"/>
                    <a:pt x="57" y="65"/>
                    <a:pt x="57" y="65"/>
                  </a:cubicBezTo>
                  <a:cubicBezTo>
                    <a:pt x="54" y="67"/>
                    <a:pt x="50" y="69"/>
                    <a:pt x="46" y="70"/>
                  </a:cubicBezTo>
                  <a:cubicBezTo>
                    <a:pt x="46" y="77"/>
                    <a:pt x="46" y="77"/>
                    <a:pt x="46" y="77"/>
                  </a:cubicBezTo>
                  <a:cubicBezTo>
                    <a:pt x="46" y="78"/>
                    <a:pt x="44" y="80"/>
                    <a:pt x="43" y="80"/>
                  </a:cubicBezTo>
                  <a:cubicBezTo>
                    <a:pt x="37" y="80"/>
                    <a:pt x="37" y="80"/>
                    <a:pt x="37" y="80"/>
                  </a:cubicBezTo>
                  <a:cubicBezTo>
                    <a:pt x="35" y="80"/>
                    <a:pt x="34" y="78"/>
                    <a:pt x="34" y="77"/>
                  </a:cubicBezTo>
                  <a:cubicBezTo>
                    <a:pt x="34" y="70"/>
                    <a:pt x="34" y="70"/>
                    <a:pt x="34" y="70"/>
                  </a:cubicBezTo>
                  <a:cubicBezTo>
                    <a:pt x="30" y="69"/>
                    <a:pt x="26" y="67"/>
                    <a:pt x="23" y="65"/>
                  </a:cubicBezTo>
                  <a:close/>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4" name="Line 746">
              <a:extLst>
                <a:ext uri="{FF2B5EF4-FFF2-40B4-BE49-F238E27FC236}">
                  <a16:creationId xmlns:a16="http://schemas.microsoft.com/office/drawing/2014/main" id="{4AA77E22-540E-EA44-88FD-CF9198D147B3}"/>
                </a:ext>
              </a:extLst>
            </p:cNvPr>
            <p:cNvSpPr>
              <a:spLocks noChangeShapeType="1"/>
            </p:cNvSpPr>
            <p:nvPr/>
          </p:nvSpPr>
          <p:spPr bwMode="auto">
            <a:xfrm>
              <a:off x="10614026" y="2103438"/>
              <a:ext cx="468313" cy="0"/>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5" name="Freeform 747">
              <a:extLst>
                <a:ext uri="{FF2B5EF4-FFF2-40B4-BE49-F238E27FC236}">
                  <a16:creationId xmlns:a16="http://schemas.microsoft.com/office/drawing/2014/main" id="{78177C5D-437E-EF42-85DB-BDDF1A03EADE}"/>
                </a:ext>
              </a:extLst>
            </p:cNvPr>
            <p:cNvSpPr>
              <a:spLocks/>
            </p:cNvSpPr>
            <p:nvPr/>
          </p:nvSpPr>
          <p:spPr bwMode="auto">
            <a:xfrm>
              <a:off x="10614026" y="1776413"/>
              <a:ext cx="468313" cy="373063"/>
            </a:xfrm>
            <a:custGeom>
              <a:avLst/>
              <a:gdLst>
                <a:gd name="T0" fmla="*/ 12 w 160"/>
                <a:gd name="T1" fmla="*/ 128 h 128"/>
                <a:gd name="T2" fmla="*/ 0 w 160"/>
                <a:gd name="T3" fmla="*/ 116 h 128"/>
                <a:gd name="T4" fmla="*/ 0 w 160"/>
                <a:gd name="T5" fmla="*/ 12 h 128"/>
                <a:gd name="T6" fmla="*/ 12 w 160"/>
                <a:gd name="T7" fmla="*/ 0 h 128"/>
                <a:gd name="T8" fmla="*/ 148 w 160"/>
                <a:gd name="T9" fmla="*/ 0 h 128"/>
                <a:gd name="T10" fmla="*/ 160 w 160"/>
                <a:gd name="T11" fmla="*/ 12 h 128"/>
                <a:gd name="T12" fmla="*/ 160 w 160"/>
                <a:gd name="T13" fmla="*/ 116 h 128"/>
                <a:gd name="T14" fmla="*/ 148 w 160"/>
                <a:gd name="T15" fmla="*/ 128 h 128"/>
                <a:gd name="T16" fmla="*/ 12 w 160"/>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28">
                  <a:moveTo>
                    <a:pt x="12" y="128"/>
                  </a:moveTo>
                  <a:cubicBezTo>
                    <a:pt x="5" y="128"/>
                    <a:pt x="0" y="122"/>
                    <a:pt x="0" y="116"/>
                  </a:cubicBezTo>
                  <a:cubicBezTo>
                    <a:pt x="0" y="12"/>
                    <a:pt x="0" y="12"/>
                    <a:pt x="0" y="12"/>
                  </a:cubicBezTo>
                  <a:cubicBezTo>
                    <a:pt x="0" y="5"/>
                    <a:pt x="5" y="0"/>
                    <a:pt x="12" y="0"/>
                  </a:cubicBezTo>
                  <a:cubicBezTo>
                    <a:pt x="148" y="0"/>
                    <a:pt x="148" y="0"/>
                    <a:pt x="148" y="0"/>
                  </a:cubicBezTo>
                  <a:cubicBezTo>
                    <a:pt x="154" y="0"/>
                    <a:pt x="160" y="5"/>
                    <a:pt x="160" y="12"/>
                  </a:cubicBezTo>
                  <a:cubicBezTo>
                    <a:pt x="160" y="116"/>
                    <a:pt x="160" y="116"/>
                    <a:pt x="160" y="116"/>
                  </a:cubicBezTo>
                  <a:cubicBezTo>
                    <a:pt x="160" y="122"/>
                    <a:pt x="154" y="128"/>
                    <a:pt x="148" y="128"/>
                  </a:cubicBezTo>
                  <a:lnTo>
                    <a:pt x="12" y="128"/>
                  </a:lnTo>
                  <a:close/>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6" name="Freeform 748">
              <a:extLst>
                <a:ext uri="{FF2B5EF4-FFF2-40B4-BE49-F238E27FC236}">
                  <a16:creationId xmlns:a16="http://schemas.microsoft.com/office/drawing/2014/main" id="{67977802-AF30-0F4D-A35D-9A6D232CC025}"/>
                </a:ext>
              </a:extLst>
            </p:cNvPr>
            <p:cNvSpPr>
              <a:spLocks/>
            </p:cNvSpPr>
            <p:nvPr/>
          </p:nvSpPr>
          <p:spPr bwMode="auto">
            <a:xfrm>
              <a:off x="10777539" y="2197100"/>
              <a:ext cx="141288" cy="69850"/>
            </a:xfrm>
            <a:custGeom>
              <a:avLst/>
              <a:gdLst>
                <a:gd name="T0" fmla="*/ 4 w 48"/>
                <a:gd name="T1" fmla="*/ 0 h 24"/>
                <a:gd name="T2" fmla="*/ 0 w 48"/>
                <a:gd name="T3" fmla="*/ 16 h 24"/>
                <a:gd name="T4" fmla="*/ 8 w 48"/>
                <a:gd name="T5" fmla="*/ 24 h 24"/>
                <a:gd name="T6" fmla="*/ 40 w 48"/>
                <a:gd name="T7" fmla="*/ 24 h 24"/>
                <a:gd name="T8" fmla="*/ 48 w 48"/>
                <a:gd name="T9" fmla="*/ 16 h 24"/>
                <a:gd name="T10" fmla="*/ 44 w 48"/>
                <a:gd name="T11" fmla="*/ 0 h 24"/>
              </a:gdLst>
              <a:ahLst/>
              <a:cxnLst>
                <a:cxn ang="0">
                  <a:pos x="T0" y="T1"/>
                </a:cxn>
                <a:cxn ang="0">
                  <a:pos x="T2" y="T3"/>
                </a:cxn>
                <a:cxn ang="0">
                  <a:pos x="T4" y="T5"/>
                </a:cxn>
                <a:cxn ang="0">
                  <a:pos x="T6" y="T7"/>
                </a:cxn>
                <a:cxn ang="0">
                  <a:pos x="T8" y="T9"/>
                </a:cxn>
                <a:cxn ang="0">
                  <a:pos x="T10" y="T11"/>
                </a:cxn>
              </a:cxnLst>
              <a:rect l="0" t="0" r="r" b="b"/>
              <a:pathLst>
                <a:path w="48" h="24">
                  <a:moveTo>
                    <a:pt x="4" y="0"/>
                  </a:moveTo>
                  <a:cubicBezTo>
                    <a:pt x="0" y="16"/>
                    <a:pt x="0" y="16"/>
                    <a:pt x="0" y="16"/>
                  </a:cubicBezTo>
                  <a:cubicBezTo>
                    <a:pt x="0" y="20"/>
                    <a:pt x="3" y="24"/>
                    <a:pt x="8" y="24"/>
                  </a:cubicBezTo>
                  <a:cubicBezTo>
                    <a:pt x="40" y="24"/>
                    <a:pt x="40" y="24"/>
                    <a:pt x="40" y="24"/>
                  </a:cubicBezTo>
                  <a:cubicBezTo>
                    <a:pt x="44" y="24"/>
                    <a:pt x="48" y="20"/>
                    <a:pt x="48" y="16"/>
                  </a:cubicBezTo>
                  <a:cubicBezTo>
                    <a:pt x="44" y="0"/>
                    <a:pt x="44" y="0"/>
                    <a:pt x="44" y="0"/>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grpSp>
        <p:nvGrpSpPr>
          <p:cNvPr id="227" name="Gruppieren 226">
            <a:extLst>
              <a:ext uri="{FF2B5EF4-FFF2-40B4-BE49-F238E27FC236}">
                <a16:creationId xmlns:a16="http://schemas.microsoft.com/office/drawing/2014/main" id="{E0568998-B4EA-664C-AA82-E79361407A67}"/>
              </a:ext>
            </a:extLst>
          </p:cNvPr>
          <p:cNvGrpSpPr/>
          <p:nvPr/>
        </p:nvGrpSpPr>
        <p:grpSpPr>
          <a:xfrm>
            <a:off x="7139064" y="2892681"/>
            <a:ext cx="1033477" cy="1212198"/>
            <a:chOff x="3262313" y="2354263"/>
            <a:chExt cx="422275" cy="495300"/>
          </a:xfrm>
        </p:grpSpPr>
        <p:sp>
          <p:nvSpPr>
            <p:cNvPr id="228" name="Line 1582">
              <a:extLst>
                <a:ext uri="{FF2B5EF4-FFF2-40B4-BE49-F238E27FC236}">
                  <a16:creationId xmlns:a16="http://schemas.microsoft.com/office/drawing/2014/main" id="{CFDE7769-8426-6B43-8895-7AE42921032A}"/>
                </a:ext>
              </a:extLst>
            </p:cNvPr>
            <p:cNvSpPr>
              <a:spLocks noChangeShapeType="1"/>
            </p:cNvSpPr>
            <p:nvPr/>
          </p:nvSpPr>
          <p:spPr bwMode="auto">
            <a:xfrm>
              <a:off x="3473450" y="2354263"/>
              <a:ext cx="0" cy="23813"/>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9" name="Line 1583">
              <a:extLst>
                <a:ext uri="{FF2B5EF4-FFF2-40B4-BE49-F238E27FC236}">
                  <a16:creationId xmlns:a16="http://schemas.microsoft.com/office/drawing/2014/main" id="{1135D202-1FA3-C34D-9DF8-6444DA6A95EA}"/>
                </a:ext>
              </a:extLst>
            </p:cNvPr>
            <p:cNvSpPr>
              <a:spLocks noChangeShapeType="1"/>
            </p:cNvSpPr>
            <p:nvPr/>
          </p:nvSpPr>
          <p:spPr bwMode="auto">
            <a:xfrm>
              <a:off x="3262313" y="2566988"/>
              <a:ext cx="23813" cy="0"/>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0" name="Line 1584">
              <a:extLst>
                <a:ext uri="{FF2B5EF4-FFF2-40B4-BE49-F238E27FC236}">
                  <a16:creationId xmlns:a16="http://schemas.microsoft.com/office/drawing/2014/main" id="{D80778B3-851B-7B48-A06D-FB7B9A9D57E6}"/>
                </a:ext>
              </a:extLst>
            </p:cNvPr>
            <p:cNvSpPr>
              <a:spLocks noChangeShapeType="1"/>
            </p:cNvSpPr>
            <p:nvPr/>
          </p:nvSpPr>
          <p:spPr bwMode="auto">
            <a:xfrm>
              <a:off x="3662363" y="2566988"/>
              <a:ext cx="22225" cy="0"/>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1" name="Line 1585">
              <a:extLst>
                <a:ext uri="{FF2B5EF4-FFF2-40B4-BE49-F238E27FC236}">
                  <a16:creationId xmlns:a16="http://schemas.microsoft.com/office/drawing/2014/main" id="{BBDE4397-B32C-8342-975B-79ECE0972954}"/>
                </a:ext>
              </a:extLst>
            </p:cNvPr>
            <p:cNvSpPr>
              <a:spLocks noChangeShapeType="1"/>
            </p:cNvSpPr>
            <p:nvPr/>
          </p:nvSpPr>
          <p:spPr bwMode="auto">
            <a:xfrm flipH="1">
              <a:off x="3605213" y="2416175"/>
              <a:ext cx="19050" cy="17463"/>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2" name="Line 1586">
              <a:extLst>
                <a:ext uri="{FF2B5EF4-FFF2-40B4-BE49-F238E27FC236}">
                  <a16:creationId xmlns:a16="http://schemas.microsoft.com/office/drawing/2014/main" id="{7BD11022-2B72-3A4F-A49E-1FF3846278AA}"/>
                </a:ext>
              </a:extLst>
            </p:cNvPr>
            <p:cNvSpPr>
              <a:spLocks noChangeShapeType="1"/>
            </p:cNvSpPr>
            <p:nvPr/>
          </p:nvSpPr>
          <p:spPr bwMode="auto">
            <a:xfrm flipH="1">
              <a:off x="3324225" y="2698750"/>
              <a:ext cx="17463" cy="17463"/>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3" name="Line 1587">
              <a:extLst>
                <a:ext uri="{FF2B5EF4-FFF2-40B4-BE49-F238E27FC236}">
                  <a16:creationId xmlns:a16="http://schemas.microsoft.com/office/drawing/2014/main" id="{44E8E480-A50F-D144-8F74-0B76BF04460C}"/>
                </a:ext>
              </a:extLst>
            </p:cNvPr>
            <p:cNvSpPr>
              <a:spLocks noChangeShapeType="1"/>
            </p:cNvSpPr>
            <p:nvPr/>
          </p:nvSpPr>
          <p:spPr bwMode="auto">
            <a:xfrm>
              <a:off x="3324225" y="2416175"/>
              <a:ext cx="17463" cy="17463"/>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4" name="Line 1588">
              <a:extLst>
                <a:ext uri="{FF2B5EF4-FFF2-40B4-BE49-F238E27FC236}">
                  <a16:creationId xmlns:a16="http://schemas.microsoft.com/office/drawing/2014/main" id="{2A4747D5-CF42-EE4D-A359-CB67BCE41C2B}"/>
                </a:ext>
              </a:extLst>
            </p:cNvPr>
            <p:cNvSpPr>
              <a:spLocks noChangeShapeType="1"/>
            </p:cNvSpPr>
            <p:nvPr/>
          </p:nvSpPr>
          <p:spPr bwMode="auto">
            <a:xfrm>
              <a:off x="3605213" y="2698750"/>
              <a:ext cx="19050" cy="17463"/>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5" name="Freeform 1589">
              <a:extLst>
                <a:ext uri="{FF2B5EF4-FFF2-40B4-BE49-F238E27FC236}">
                  <a16:creationId xmlns:a16="http://schemas.microsoft.com/office/drawing/2014/main" id="{9FFA223C-54C9-334F-82CA-F1CB3F3472A8}"/>
                </a:ext>
              </a:extLst>
            </p:cNvPr>
            <p:cNvSpPr>
              <a:spLocks/>
            </p:cNvSpPr>
            <p:nvPr/>
          </p:nvSpPr>
          <p:spPr bwMode="auto">
            <a:xfrm>
              <a:off x="3333750" y="2425700"/>
              <a:ext cx="280988" cy="328613"/>
            </a:xfrm>
            <a:custGeom>
              <a:avLst/>
              <a:gdLst>
                <a:gd name="T0" fmla="*/ 34 w 96"/>
                <a:gd name="T1" fmla="*/ 112 h 112"/>
                <a:gd name="T2" fmla="*/ 28 w 96"/>
                <a:gd name="T3" fmla="*/ 104 h 112"/>
                <a:gd name="T4" fmla="*/ 12 w 96"/>
                <a:gd name="T5" fmla="*/ 80 h 112"/>
                <a:gd name="T6" fmla="*/ 0 w 96"/>
                <a:gd name="T7" fmla="*/ 48 h 112"/>
                <a:gd name="T8" fmla="*/ 48 w 96"/>
                <a:gd name="T9" fmla="*/ 0 h 112"/>
                <a:gd name="T10" fmla="*/ 96 w 96"/>
                <a:gd name="T11" fmla="*/ 48 h 112"/>
                <a:gd name="T12" fmla="*/ 84 w 96"/>
                <a:gd name="T13" fmla="*/ 80 h 112"/>
                <a:gd name="T14" fmla="*/ 68 w 96"/>
                <a:gd name="T15" fmla="*/ 104 h 112"/>
                <a:gd name="T16" fmla="*/ 62 w 96"/>
                <a:gd name="T17" fmla="*/ 112 h 112"/>
                <a:gd name="T18" fmla="*/ 34 w 96"/>
                <a:gd name="T1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12">
                  <a:moveTo>
                    <a:pt x="34" y="112"/>
                  </a:moveTo>
                  <a:cubicBezTo>
                    <a:pt x="29" y="112"/>
                    <a:pt x="28" y="104"/>
                    <a:pt x="28" y="104"/>
                  </a:cubicBezTo>
                  <a:cubicBezTo>
                    <a:pt x="24" y="92"/>
                    <a:pt x="12" y="80"/>
                    <a:pt x="12" y="80"/>
                  </a:cubicBezTo>
                  <a:cubicBezTo>
                    <a:pt x="5" y="71"/>
                    <a:pt x="0" y="60"/>
                    <a:pt x="0" y="48"/>
                  </a:cubicBezTo>
                  <a:cubicBezTo>
                    <a:pt x="0" y="21"/>
                    <a:pt x="22" y="0"/>
                    <a:pt x="48" y="0"/>
                  </a:cubicBezTo>
                  <a:cubicBezTo>
                    <a:pt x="74" y="0"/>
                    <a:pt x="96" y="21"/>
                    <a:pt x="96" y="48"/>
                  </a:cubicBezTo>
                  <a:cubicBezTo>
                    <a:pt x="96" y="60"/>
                    <a:pt x="91" y="71"/>
                    <a:pt x="84" y="80"/>
                  </a:cubicBezTo>
                  <a:cubicBezTo>
                    <a:pt x="84" y="80"/>
                    <a:pt x="72" y="92"/>
                    <a:pt x="68" y="104"/>
                  </a:cubicBezTo>
                  <a:cubicBezTo>
                    <a:pt x="68" y="104"/>
                    <a:pt x="68" y="112"/>
                    <a:pt x="62" y="112"/>
                  </a:cubicBezTo>
                  <a:cubicBezTo>
                    <a:pt x="56" y="112"/>
                    <a:pt x="40" y="112"/>
                    <a:pt x="34" y="112"/>
                  </a:cubicBezTo>
                  <a:close/>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6" name="Line 1590">
              <a:extLst>
                <a:ext uri="{FF2B5EF4-FFF2-40B4-BE49-F238E27FC236}">
                  <a16:creationId xmlns:a16="http://schemas.microsoft.com/office/drawing/2014/main" id="{33EB0B3D-A1DB-4046-9957-976B43EDE3C6}"/>
                </a:ext>
              </a:extLst>
            </p:cNvPr>
            <p:cNvSpPr>
              <a:spLocks noChangeShapeType="1"/>
            </p:cNvSpPr>
            <p:nvPr/>
          </p:nvSpPr>
          <p:spPr bwMode="auto">
            <a:xfrm flipV="1">
              <a:off x="3427413" y="2825750"/>
              <a:ext cx="93663" cy="23813"/>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7" name="Line 1591">
              <a:extLst>
                <a:ext uri="{FF2B5EF4-FFF2-40B4-BE49-F238E27FC236}">
                  <a16:creationId xmlns:a16="http://schemas.microsoft.com/office/drawing/2014/main" id="{6AE25B9E-B42B-264B-91E1-7CEDED5565D5}"/>
                </a:ext>
              </a:extLst>
            </p:cNvPr>
            <p:cNvSpPr>
              <a:spLocks noChangeShapeType="1"/>
            </p:cNvSpPr>
            <p:nvPr/>
          </p:nvSpPr>
          <p:spPr bwMode="auto">
            <a:xfrm flipV="1">
              <a:off x="3427413" y="2778125"/>
              <a:ext cx="93663" cy="23813"/>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8" name="Freeform 1592">
              <a:extLst>
                <a:ext uri="{FF2B5EF4-FFF2-40B4-BE49-F238E27FC236}">
                  <a16:creationId xmlns:a16="http://schemas.microsoft.com/office/drawing/2014/main" id="{F073C56A-065D-B44A-A276-71155652903A}"/>
                </a:ext>
              </a:extLst>
            </p:cNvPr>
            <p:cNvSpPr>
              <a:spLocks/>
            </p:cNvSpPr>
            <p:nvPr/>
          </p:nvSpPr>
          <p:spPr bwMode="auto">
            <a:xfrm>
              <a:off x="3403600" y="2566988"/>
              <a:ext cx="141288" cy="187325"/>
            </a:xfrm>
            <a:custGeom>
              <a:avLst/>
              <a:gdLst>
                <a:gd name="T0" fmla="*/ 32 w 48"/>
                <a:gd name="T1" fmla="*/ 64 h 64"/>
                <a:gd name="T2" fmla="*/ 32 w 48"/>
                <a:gd name="T3" fmla="*/ 8 h 64"/>
                <a:gd name="T4" fmla="*/ 40 w 48"/>
                <a:gd name="T5" fmla="*/ 0 h 64"/>
                <a:gd name="T6" fmla="*/ 48 w 48"/>
                <a:gd name="T7" fmla="*/ 8 h 64"/>
                <a:gd name="T8" fmla="*/ 40 w 48"/>
                <a:gd name="T9" fmla="*/ 16 h 64"/>
                <a:gd name="T10" fmla="*/ 8 w 48"/>
                <a:gd name="T11" fmla="*/ 16 h 64"/>
                <a:gd name="T12" fmla="*/ 0 w 48"/>
                <a:gd name="T13" fmla="*/ 8 h 64"/>
                <a:gd name="T14" fmla="*/ 8 w 48"/>
                <a:gd name="T15" fmla="*/ 0 h 64"/>
                <a:gd name="T16" fmla="*/ 16 w 48"/>
                <a:gd name="T17" fmla="*/ 8 h 64"/>
                <a:gd name="T18" fmla="*/ 16 w 48"/>
                <a:gd name="T1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4">
                  <a:moveTo>
                    <a:pt x="32" y="64"/>
                  </a:moveTo>
                  <a:cubicBezTo>
                    <a:pt x="32" y="8"/>
                    <a:pt x="32" y="8"/>
                    <a:pt x="32" y="8"/>
                  </a:cubicBezTo>
                  <a:cubicBezTo>
                    <a:pt x="32" y="3"/>
                    <a:pt x="36" y="0"/>
                    <a:pt x="40" y="0"/>
                  </a:cubicBezTo>
                  <a:cubicBezTo>
                    <a:pt x="44" y="0"/>
                    <a:pt x="48" y="3"/>
                    <a:pt x="48" y="8"/>
                  </a:cubicBezTo>
                  <a:cubicBezTo>
                    <a:pt x="48" y="12"/>
                    <a:pt x="44" y="16"/>
                    <a:pt x="40" y="16"/>
                  </a:cubicBezTo>
                  <a:cubicBezTo>
                    <a:pt x="8" y="16"/>
                    <a:pt x="8" y="16"/>
                    <a:pt x="8" y="16"/>
                  </a:cubicBezTo>
                  <a:cubicBezTo>
                    <a:pt x="4" y="16"/>
                    <a:pt x="0" y="12"/>
                    <a:pt x="0" y="8"/>
                  </a:cubicBezTo>
                  <a:cubicBezTo>
                    <a:pt x="0" y="3"/>
                    <a:pt x="4" y="0"/>
                    <a:pt x="8" y="0"/>
                  </a:cubicBezTo>
                  <a:cubicBezTo>
                    <a:pt x="12" y="0"/>
                    <a:pt x="16" y="3"/>
                    <a:pt x="16" y="8"/>
                  </a:cubicBezTo>
                  <a:cubicBezTo>
                    <a:pt x="16" y="64"/>
                    <a:pt x="16" y="64"/>
                    <a:pt x="16" y="64"/>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239" name="Freeform 1575">
            <a:extLst>
              <a:ext uri="{FF2B5EF4-FFF2-40B4-BE49-F238E27FC236}">
                <a16:creationId xmlns:a16="http://schemas.microsoft.com/office/drawing/2014/main" id="{D81624B3-AF35-2A4C-A7E6-396EFA52363A}"/>
              </a:ext>
            </a:extLst>
          </p:cNvPr>
          <p:cNvSpPr>
            <a:spLocks/>
          </p:cNvSpPr>
          <p:nvPr/>
        </p:nvSpPr>
        <p:spPr bwMode="auto">
          <a:xfrm>
            <a:off x="9620258" y="3082342"/>
            <a:ext cx="1177231" cy="843100"/>
          </a:xfrm>
          <a:custGeom>
            <a:avLst/>
            <a:gdLst>
              <a:gd name="T0" fmla="*/ 0 w 164"/>
              <a:gd name="T1" fmla="*/ 57 h 117"/>
              <a:gd name="T2" fmla="*/ 76 w 164"/>
              <a:gd name="T3" fmla="*/ 0 h 117"/>
              <a:gd name="T4" fmla="*/ 76 w 164"/>
              <a:gd name="T5" fmla="*/ 33 h 117"/>
              <a:gd name="T6" fmla="*/ 164 w 164"/>
              <a:gd name="T7" fmla="*/ 117 h 117"/>
              <a:gd name="T8" fmla="*/ 76 w 164"/>
              <a:gd name="T9" fmla="*/ 81 h 117"/>
              <a:gd name="T10" fmla="*/ 76 w 164"/>
              <a:gd name="T11" fmla="*/ 113 h 117"/>
              <a:gd name="T12" fmla="*/ 0 w 164"/>
              <a:gd name="T13" fmla="*/ 57 h 117"/>
            </a:gdLst>
            <a:ahLst/>
            <a:cxnLst>
              <a:cxn ang="0">
                <a:pos x="T0" y="T1"/>
              </a:cxn>
              <a:cxn ang="0">
                <a:pos x="T2" y="T3"/>
              </a:cxn>
              <a:cxn ang="0">
                <a:pos x="T4" y="T5"/>
              </a:cxn>
              <a:cxn ang="0">
                <a:pos x="T6" y="T7"/>
              </a:cxn>
              <a:cxn ang="0">
                <a:pos x="T8" y="T9"/>
              </a:cxn>
              <a:cxn ang="0">
                <a:pos x="T10" y="T11"/>
              </a:cxn>
              <a:cxn ang="0">
                <a:pos x="T12" y="T13"/>
              </a:cxn>
            </a:cxnLst>
            <a:rect l="0" t="0" r="r" b="b"/>
            <a:pathLst>
              <a:path w="164" h="117">
                <a:moveTo>
                  <a:pt x="0" y="57"/>
                </a:moveTo>
                <a:cubicBezTo>
                  <a:pt x="76" y="0"/>
                  <a:pt x="76" y="0"/>
                  <a:pt x="76" y="0"/>
                </a:cubicBezTo>
                <a:cubicBezTo>
                  <a:pt x="76" y="33"/>
                  <a:pt x="76" y="33"/>
                  <a:pt x="76" y="33"/>
                </a:cubicBezTo>
                <a:cubicBezTo>
                  <a:pt x="137" y="33"/>
                  <a:pt x="164" y="60"/>
                  <a:pt x="164" y="117"/>
                </a:cubicBezTo>
                <a:cubicBezTo>
                  <a:pt x="138" y="77"/>
                  <a:pt x="109" y="81"/>
                  <a:pt x="76" y="81"/>
                </a:cubicBezTo>
                <a:cubicBezTo>
                  <a:pt x="76" y="113"/>
                  <a:pt x="76" y="113"/>
                  <a:pt x="76" y="113"/>
                </a:cubicBezTo>
                <a:lnTo>
                  <a:pt x="0" y="57"/>
                </a:lnTo>
                <a:close/>
              </a:path>
            </a:pathLst>
          </a:custGeom>
          <a:noFill/>
          <a:ln w="1746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 name="Textfeld 16">
            <a:extLst>
              <a:ext uri="{FF2B5EF4-FFF2-40B4-BE49-F238E27FC236}">
                <a16:creationId xmlns:a16="http://schemas.microsoft.com/office/drawing/2014/main" id="{8A41DDD8-7893-3041-84B0-2F87A9F692A9}"/>
              </a:ext>
            </a:extLst>
          </p:cNvPr>
          <p:cNvSpPr txBox="1"/>
          <p:nvPr/>
        </p:nvSpPr>
        <p:spPr>
          <a:xfrm>
            <a:off x="3507196" y="5661403"/>
            <a:ext cx="5170646" cy="323165"/>
          </a:xfrm>
          <a:prstGeom prst="rect">
            <a:avLst/>
          </a:prstGeom>
          <a:noFill/>
        </p:spPr>
        <p:txBody>
          <a:bodyPr vert="horz" wrap="none" lIns="0" tIns="0" rIns="91440" bIns="45720" rtlCol="0" anchor="t" anchorCtr="0">
            <a:spAutoFit/>
          </a:bodyPr>
          <a:lstStyle/>
          <a:p>
            <a:r>
              <a:rPr lang="de-DE" sz="1800" b="0" i="1" baseline="0" dirty="0">
                <a:solidFill>
                  <a:schemeClr val="bg1"/>
                </a:solidFill>
                <a:latin typeface="Arial Standard" charset="0"/>
              </a:rPr>
              <a:t>„Data </a:t>
            </a:r>
            <a:r>
              <a:rPr lang="de-DE" sz="1800" b="0" i="1" baseline="0" dirty="0" err="1">
                <a:solidFill>
                  <a:schemeClr val="bg1"/>
                </a:solidFill>
                <a:latin typeface="Arial Standard" charset="0"/>
              </a:rPr>
              <a:t>is</a:t>
            </a:r>
            <a:r>
              <a:rPr lang="de-DE" sz="1800" b="0" i="1" baseline="0" dirty="0">
                <a:solidFill>
                  <a:schemeClr val="bg1"/>
                </a:solidFill>
                <a:latin typeface="Arial Standard" charset="0"/>
              </a:rPr>
              <a:t> </a:t>
            </a:r>
            <a:r>
              <a:rPr lang="de-DE" i="1" dirty="0" err="1">
                <a:solidFill>
                  <a:schemeClr val="bg1"/>
                </a:solidFill>
                <a:latin typeface="Arial Standard" charset="0"/>
              </a:rPr>
              <a:t>the</a:t>
            </a:r>
            <a:r>
              <a:rPr lang="de-DE" i="1" dirty="0">
                <a:solidFill>
                  <a:schemeClr val="bg1"/>
                </a:solidFill>
                <a:latin typeface="Arial Standard" charset="0"/>
              </a:rPr>
              <a:t> </a:t>
            </a:r>
            <a:r>
              <a:rPr lang="de-DE" i="1" dirty="0" err="1">
                <a:solidFill>
                  <a:schemeClr val="bg1"/>
                </a:solidFill>
                <a:latin typeface="Arial Standard" charset="0"/>
              </a:rPr>
              <a:t>new</a:t>
            </a:r>
            <a:r>
              <a:rPr lang="de-DE" i="1" dirty="0">
                <a:solidFill>
                  <a:schemeClr val="bg1"/>
                </a:solidFill>
                <a:latin typeface="Arial Standard" charset="0"/>
              </a:rPr>
              <a:t> </a:t>
            </a:r>
            <a:r>
              <a:rPr lang="de-DE" i="1" dirty="0" err="1">
                <a:solidFill>
                  <a:schemeClr val="bg1"/>
                </a:solidFill>
                <a:latin typeface="Arial Standard" charset="0"/>
              </a:rPr>
              <a:t>oil</a:t>
            </a:r>
            <a:r>
              <a:rPr lang="de-DE" i="1" dirty="0">
                <a:solidFill>
                  <a:schemeClr val="bg1"/>
                </a:solidFill>
                <a:latin typeface="Arial Standard" charset="0"/>
              </a:rPr>
              <a:t>.“     </a:t>
            </a:r>
            <a:r>
              <a:rPr lang="de-DE" sz="1000" i="1" dirty="0">
                <a:solidFill>
                  <a:schemeClr val="bg1"/>
                </a:solidFill>
                <a:latin typeface="Arial Standard" charset="0"/>
              </a:rPr>
              <a:t>M. </a:t>
            </a:r>
            <a:r>
              <a:rPr lang="de-DE" sz="1000" i="1" dirty="0" err="1">
                <a:solidFill>
                  <a:schemeClr val="bg1"/>
                </a:solidFill>
                <a:latin typeface="Arial Standard" charset="0"/>
              </a:rPr>
              <a:t>Kuneva</a:t>
            </a:r>
            <a:r>
              <a:rPr lang="de-DE" sz="1000" i="1" dirty="0">
                <a:solidFill>
                  <a:schemeClr val="bg1"/>
                </a:solidFill>
                <a:latin typeface="Arial Standard" charset="0"/>
              </a:rPr>
              <a:t> (European Consumer </a:t>
            </a:r>
            <a:r>
              <a:rPr lang="de-DE" sz="1000" i="1" dirty="0" err="1">
                <a:solidFill>
                  <a:schemeClr val="bg1"/>
                </a:solidFill>
                <a:latin typeface="Arial Standard" charset="0"/>
              </a:rPr>
              <a:t>Comissioner</a:t>
            </a:r>
            <a:r>
              <a:rPr lang="de-DE" sz="1000" i="1" dirty="0">
                <a:solidFill>
                  <a:schemeClr val="bg1"/>
                </a:solidFill>
                <a:latin typeface="Arial Standard" charset="0"/>
              </a:rPr>
              <a:t>)</a:t>
            </a:r>
            <a:endParaRPr lang="de-DE" sz="1800" b="0" baseline="0" dirty="0">
              <a:solidFill>
                <a:schemeClr val="bg1"/>
              </a:solidFill>
              <a:latin typeface="Arial Standard" charset="0"/>
            </a:endParaRPr>
          </a:p>
        </p:txBody>
      </p:sp>
    </p:spTree>
    <p:extLst>
      <p:ext uri="{BB962C8B-B14F-4D97-AF65-F5344CB8AC3E}">
        <p14:creationId xmlns:p14="http://schemas.microsoft.com/office/powerpoint/2010/main" val="147435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1641A9-05AF-4714-BC00-97369200FDD7}"/>
              </a:ext>
            </a:extLst>
          </p:cNvPr>
          <p:cNvSpPr>
            <a:spLocks noGrp="1"/>
          </p:cNvSpPr>
          <p:nvPr>
            <p:ph type="title"/>
          </p:nvPr>
        </p:nvSpPr>
        <p:spPr/>
        <p:txBody>
          <a:bodyPr/>
          <a:lstStyle/>
          <a:p>
            <a:r>
              <a:rPr lang="en-AU" dirty="0">
                <a:solidFill>
                  <a:schemeClr val="bg1"/>
                </a:solidFill>
                <a:latin typeface="DIN OT" panose="020B0504020201010104" pitchFamily="34" charset="0"/>
              </a:rPr>
              <a:t>Machine Learning?</a:t>
            </a:r>
            <a:br>
              <a:rPr lang="en-AU" dirty="0">
                <a:solidFill>
                  <a:schemeClr val="bg1"/>
                </a:solidFill>
                <a:latin typeface="DIN OT" panose="020B0504020201010104" pitchFamily="34" charset="0"/>
              </a:rPr>
            </a:br>
            <a:endParaRPr lang="en-GB" dirty="0">
              <a:solidFill>
                <a:schemeClr val="bg1"/>
              </a:solidFill>
              <a:latin typeface="DIN OT" panose="020B0504020201010104" pitchFamily="34" charset="0"/>
            </a:endParaRPr>
          </a:p>
        </p:txBody>
      </p:sp>
      <p:sp>
        <p:nvSpPr>
          <p:cNvPr id="3" name="Textplatzhalter 2">
            <a:extLst>
              <a:ext uri="{FF2B5EF4-FFF2-40B4-BE49-F238E27FC236}">
                <a16:creationId xmlns:a16="http://schemas.microsoft.com/office/drawing/2014/main" id="{FEFCFB29-7F6D-4CD3-A669-7E3963974755}"/>
              </a:ext>
            </a:extLst>
          </p:cNvPr>
          <p:cNvSpPr>
            <a:spLocks noGrp="1"/>
          </p:cNvSpPr>
          <p:nvPr>
            <p:ph type="body" sz="quarter" idx="13"/>
          </p:nvPr>
        </p:nvSpPr>
        <p:spPr/>
        <p:txBody>
          <a:bodyPr/>
          <a:lstStyle/>
          <a:p>
            <a:r>
              <a:rPr lang="de-DE" sz="1600" dirty="0" err="1">
                <a:solidFill>
                  <a:schemeClr val="bg1"/>
                </a:solidFill>
                <a:latin typeface="DIN OT" panose="020B0504020201010104" pitchFamily="34" charset="0"/>
              </a:rPr>
              <a:t>Predicitve</a:t>
            </a:r>
            <a:r>
              <a:rPr lang="de-DE" sz="1600" dirty="0">
                <a:solidFill>
                  <a:schemeClr val="bg1"/>
                </a:solidFill>
                <a:latin typeface="DIN OT" panose="020B0504020201010104" pitchFamily="34" charset="0"/>
              </a:rPr>
              <a:t> Analytics ist ein Teilbereich von Data Science. Es werden datengetriebene Vorhersagemodelle erstellt, die zu einer optimalen Handlungsempfehlung führen. Je besser die Qualität der Daten und je größer die Datenmenge, desto besser ist die Vorhersage.</a:t>
            </a:r>
            <a:endParaRPr lang="en-GB" sz="1600" dirty="0">
              <a:solidFill>
                <a:schemeClr val="bg1"/>
              </a:solidFill>
              <a:latin typeface="DIN OT" panose="020B0504020201010104" pitchFamily="34" charset="0"/>
            </a:endParaRPr>
          </a:p>
        </p:txBody>
      </p:sp>
      <p:sp>
        <p:nvSpPr>
          <p:cNvPr id="104" name="Rectangle 7">
            <a:extLst>
              <a:ext uri="{FF2B5EF4-FFF2-40B4-BE49-F238E27FC236}">
                <a16:creationId xmlns:a16="http://schemas.microsoft.com/office/drawing/2014/main" id="{3EBC2097-104A-4E1C-A7D5-DF5E379EFEDD}"/>
              </a:ext>
            </a:extLst>
          </p:cNvPr>
          <p:cNvSpPr/>
          <p:nvPr/>
        </p:nvSpPr>
        <p:spPr>
          <a:xfrm>
            <a:off x="1377837" y="4456264"/>
            <a:ext cx="690208" cy="336256"/>
          </a:xfrm>
          <a:prstGeom prst="rect">
            <a:avLst/>
          </a:prstGeom>
        </p:spPr>
        <p:txBody>
          <a:bodyPr wrap="none" lIns="89163" tIns="44582" rIns="89163" bIns="44582">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schemeClr val="bg1"/>
                </a:solidFill>
                <a:effectLst/>
                <a:uLnTx/>
                <a:uFillTx/>
                <a:latin typeface="DIN OT" panose="020B0504020201010104" pitchFamily="34" charset="0"/>
                <a:cs typeface="Mission Gothic Regular"/>
              </a:rPr>
              <a:t>Daten</a:t>
            </a:r>
          </a:p>
        </p:txBody>
      </p:sp>
      <p:grpSp>
        <p:nvGrpSpPr>
          <p:cNvPr id="178" name="Gruppieren 177">
            <a:extLst>
              <a:ext uri="{FF2B5EF4-FFF2-40B4-BE49-F238E27FC236}">
                <a16:creationId xmlns:a16="http://schemas.microsoft.com/office/drawing/2014/main" id="{D97C0C35-ABBF-4C43-A48D-5370A54574A3}"/>
              </a:ext>
            </a:extLst>
          </p:cNvPr>
          <p:cNvGrpSpPr/>
          <p:nvPr/>
        </p:nvGrpSpPr>
        <p:grpSpPr>
          <a:xfrm>
            <a:off x="1212882" y="2816206"/>
            <a:ext cx="1200546" cy="1200541"/>
            <a:chOff x="2179638" y="4092576"/>
            <a:chExt cx="490539" cy="490537"/>
          </a:xfrm>
        </p:grpSpPr>
        <p:sp>
          <p:nvSpPr>
            <p:cNvPr id="179" name="Oval 1078">
              <a:extLst>
                <a:ext uri="{FF2B5EF4-FFF2-40B4-BE49-F238E27FC236}">
                  <a16:creationId xmlns:a16="http://schemas.microsoft.com/office/drawing/2014/main" id="{464F9D41-ADEF-284B-A9A1-7ED49442CD24}"/>
                </a:ext>
              </a:extLst>
            </p:cNvPr>
            <p:cNvSpPr>
              <a:spLocks noChangeArrowheads="1"/>
            </p:cNvSpPr>
            <p:nvPr/>
          </p:nvSpPr>
          <p:spPr bwMode="auto">
            <a:xfrm>
              <a:off x="2179639" y="4210051"/>
              <a:ext cx="304800" cy="93663"/>
            </a:xfrm>
            <a:prstGeom prst="ellipse">
              <a:avLst/>
            </a:pr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0" name="Freeform 1079">
              <a:extLst>
                <a:ext uri="{FF2B5EF4-FFF2-40B4-BE49-F238E27FC236}">
                  <a16:creationId xmlns:a16="http://schemas.microsoft.com/office/drawing/2014/main" id="{599AF295-E3C7-944F-98DD-0D7EDC5CFDE2}"/>
                </a:ext>
              </a:extLst>
            </p:cNvPr>
            <p:cNvSpPr>
              <a:spLocks/>
            </p:cNvSpPr>
            <p:nvPr/>
          </p:nvSpPr>
          <p:spPr bwMode="auto">
            <a:xfrm>
              <a:off x="2366964" y="4092576"/>
              <a:ext cx="303213" cy="93663"/>
            </a:xfrm>
            <a:custGeom>
              <a:avLst/>
              <a:gdLst>
                <a:gd name="T0" fmla="*/ 104 w 104"/>
                <a:gd name="T1" fmla="*/ 16 h 32"/>
                <a:gd name="T2" fmla="*/ 52 w 104"/>
                <a:gd name="T3" fmla="*/ 32 h 32"/>
                <a:gd name="T4" fmla="*/ 35 w 104"/>
                <a:gd name="T5" fmla="*/ 31 h 32"/>
                <a:gd name="T6" fmla="*/ 10 w 104"/>
                <a:gd name="T7" fmla="*/ 26 h 32"/>
                <a:gd name="T8" fmla="*/ 0 w 104"/>
                <a:gd name="T9" fmla="*/ 16 h 32"/>
                <a:gd name="T10" fmla="*/ 52 w 104"/>
                <a:gd name="T11" fmla="*/ 0 h 32"/>
                <a:gd name="T12" fmla="*/ 104 w 104"/>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104" h="32">
                  <a:moveTo>
                    <a:pt x="104" y="16"/>
                  </a:moveTo>
                  <a:cubicBezTo>
                    <a:pt x="104" y="25"/>
                    <a:pt x="81" y="32"/>
                    <a:pt x="52" y="32"/>
                  </a:cubicBezTo>
                  <a:cubicBezTo>
                    <a:pt x="46" y="32"/>
                    <a:pt x="40" y="32"/>
                    <a:pt x="35" y="31"/>
                  </a:cubicBezTo>
                  <a:cubicBezTo>
                    <a:pt x="25" y="30"/>
                    <a:pt x="16" y="28"/>
                    <a:pt x="10" y="26"/>
                  </a:cubicBezTo>
                  <a:cubicBezTo>
                    <a:pt x="4" y="23"/>
                    <a:pt x="0" y="20"/>
                    <a:pt x="0" y="16"/>
                  </a:cubicBezTo>
                  <a:cubicBezTo>
                    <a:pt x="0" y="7"/>
                    <a:pt x="24" y="0"/>
                    <a:pt x="52" y="0"/>
                  </a:cubicBezTo>
                  <a:cubicBezTo>
                    <a:pt x="81" y="0"/>
                    <a:pt x="104" y="7"/>
                    <a:pt x="104" y="16"/>
                  </a:cubicBezTo>
                  <a:close/>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1" name="Freeform 1080">
              <a:extLst>
                <a:ext uri="{FF2B5EF4-FFF2-40B4-BE49-F238E27FC236}">
                  <a16:creationId xmlns:a16="http://schemas.microsoft.com/office/drawing/2014/main" id="{8086FF55-3078-E541-A8A2-E26CCB26C06B}"/>
                </a:ext>
              </a:extLst>
            </p:cNvPr>
            <p:cNvSpPr>
              <a:spLocks/>
            </p:cNvSpPr>
            <p:nvPr/>
          </p:nvSpPr>
          <p:spPr bwMode="auto">
            <a:xfrm>
              <a:off x="2530476" y="4232276"/>
              <a:ext cx="139700" cy="47625"/>
            </a:xfrm>
            <a:custGeom>
              <a:avLst/>
              <a:gdLst>
                <a:gd name="T0" fmla="*/ 48 w 48"/>
                <a:gd name="T1" fmla="*/ 0 h 16"/>
                <a:gd name="T2" fmla="*/ 0 w 48"/>
                <a:gd name="T3" fmla="*/ 16 h 16"/>
              </a:gdLst>
              <a:ahLst/>
              <a:cxnLst>
                <a:cxn ang="0">
                  <a:pos x="T0" y="T1"/>
                </a:cxn>
                <a:cxn ang="0">
                  <a:pos x="T2" y="T3"/>
                </a:cxn>
              </a:cxnLst>
              <a:rect l="0" t="0" r="r" b="b"/>
              <a:pathLst>
                <a:path w="48" h="16">
                  <a:moveTo>
                    <a:pt x="48" y="0"/>
                  </a:moveTo>
                  <a:cubicBezTo>
                    <a:pt x="48" y="9"/>
                    <a:pt x="27" y="16"/>
                    <a:pt x="0" y="16"/>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7" name="Freeform 1082">
              <a:extLst>
                <a:ext uri="{FF2B5EF4-FFF2-40B4-BE49-F238E27FC236}">
                  <a16:creationId xmlns:a16="http://schemas.microsoft.com/office/drawing/2014/main" id="{7E82D20A-3DF7-C94A-AD0E-2E2EABD4A4E5}"/>
                </a:ext>
              </a:extLst>
            </p:cNvPr>
            <p:cNvSpPr>
              <a:spLocks/>
            </p:cNvSpPr>
            <p:nvPr/>
          </p:nvSpPr>
          <p:spPr bwMode="auto">
            <a:xfrm>
              <a:off x="2530476" y="4325938"/>
              <a:ext cx="139700" cy="47625"/>
            </a:xfrm>
            <a:custGeom>
              <a:avLst/>
              <a:gdLst>
                <a:gd name="T0" fmla="*/ 48 w 48"/>
                <a:gd name="T1" fmla="*/ 0 h 16"/>
                <a:gd name="T2" fmla="*/ 0 w 48"/>
                <a:gd name="T3" fmla="*/ 16 h 16"/>
              </a:gdLst>
              <a:ahLst/>
              <a:cxnLst>
                <a:cxn ang="0">
                  <a:pos x="T0" y="T1"/>
                </a:cxn>
                <a:cxn ang="0">
                  <a:pos x="T2" y="T3"/>
                </a:cxn>
              </a:cxnLst>
              <a:rect l="0" t="0" r="r" b="b"/>
              <a:pathLst>
                <a:path w="48" h="16">
                  <a:moveTo>
                    <a:pt x="48" y="0"/>
                  </a:moveTo>
                  <a:cubicBezTo>
                    <a:pt x="48" y="9"/>
                    <a:pt x="27" y="16"/>
                    <a:pt x="0" y="16"/>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9" name="Freeform 1083">
              <a:extLst>
                <a:ext uri="{FF2B5EF4-FFF2-40B4-BE49-F238E27FC236}">
                  <a16:creationId xmlns:a16="http://schemas.microsoft.com/office/drawing/2014/main" id="{2AD5DBC3-8885-3F4C-8E68-6C418F1C3771}"/>
                </a:ext>
              </a:extLst>
            </p:cNvPr>
            <p:cNvSpPr>
              <a:spLocks/>
            </p:cNvSpPr>
            <p:nvPr/>
          </p:nvSpPr>
          <p:spPr bwMode="auto">
            <a:xfrm>
              <a:off x="2530476" y="4138613"/>
              <a:ext cx="139700" cy="328613"/>
            </a:xfrm>
            <a:custGeom>
              <a:avLst/>
              <a:gdLst>
                <a:gd name="T0" fmla="*/ 0 w 48"/>
                <a:gd name="T1" fmla="*/ 112 h 112"/>
                <a:gd name="T2" fmla="*/ 48 w 48"/>
                <a:gd name="T3" fmla="*/ 96 h 112"/>
                <a:gd name="T4" fmla="*/ 48 w 48"/>
                <a:gd name="T5" fmla="*/ 0 h 112"/>
              </a:gdLst>
              <a:ahLst/>
              <a:cxnLst>
                <a:cxn ang="0">
                  <a:pos x="T0" y="T1"/>
                </a:cxn>
                <a:cxn ang="0">
                  <a:pos x="T2" y="T3"/>
                </a:cxn>
                <a:cxn ang="0">
                  <a:pos x="T4" y="T5"/>
                </a:cxn>
              </a:cxnLst>
              <a:rect l="0" t="0" r="r" b="b"/>
              <a:pathLst>
                <a:path w="48" h="112">
                  <a:moveTo>
                    <a:pt x="0" y="112"/>
                  </a:moveTo>
                  <a:cubicBezTo>
                    <a:pt x="27" y="112"/>
                    <a:pt x="48" y="105"/>
                    <a:pt x="48" y="96"/>
                  </a:cubicBezTo>
                  <a:cubicBezTo>
                    <a:pt x="48" y="0"/>
                    <a:pt x="48" y="0"/>
                    <a:pt x="48" y="0"/>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5" name="Line 1084">
              <a:extLst>
                <a:ext uri="{FF2B5EF4-FFF2-40B4-BE49-F238E27FC236}">
                  <a16:creationId xmlns:a16="http://schemas.microsoft.com/office/drawing/2014/main" id="{E2D2C246-BE60-D24C-B4BD-40BE0F2781D6}"/>
                </a:ext>
              </a:extLst>
            </p:cNvPr>
            <p:cNvSpPr>
              <a:spLocks noChangeShapeType="1"/>
            </p:cNvSpPr>
            <p:nvPr/>
          </p:nvSpPr>
          <p:spPr bwMode="auto">
            <a:xfrm>
              <a:off x="2366963" y="4138613"/>
              <a:ext cx="0" cy="26988"/>
            </a:xfrm>
            <a:prstGeom prst="line">
              <a:avLst/>
            </a:prstGeom>
            <a:noFill/>
            <a:ln w="1746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8" name="Freeform 1085">
              <a:extLst>
                <a:ext uri="{FF2B5EF4-FFF2-40B4-BE49-F238E27FC236}">
                  <a16:creationId xmlns:a16="http://schemas.microsoft.com/office/drawing/2014/main" id="{64992B84-511C-774A-85A3-87439F09B383}"/>
                </a:ext>
              </a:extLst>
            </p:cNvPr>
            <p:cNvSpPr>
              <a:spLocks/>
            </p:cNvSpPr>
            <p:nvPr/>
          </p:nvSpPr>
          <p:spPr bwMode="auto">
            <a:xfrm>
              <a:off x="2179638" y="4349750"/>
              <a:ext cx="304800" cy="47625"/>
            </a:xfrm>
            <a:custGeom>
              <a:avLst/>
              <a:gdLst>
                <a:gd name="T0" fmla="*/ 104 w 104"/>
                <a:gd name="T1" fmla="*/ 0 h 16"/>
                <a:gd name="T2" fmla="*/ 52 w 104"/>
                <a:gd name="T3" fmla="*/ 16 h 16"/>
                <a:gd name="T4" fmla="*/ 0 w 104"/>
                <a:gd name="T5" fmla="*/ 0 h 16"/>
              </a:gdLst>
              <a:ahLst/>
              <a:cxnLst>
                <a:cxn ang="0">
                  <a:pos x="T0" y="T1"/>
                </a:cxn>
                <a:cxn ang="0">
                  <a:pos x="T2" y="T3"/>
                </a:cxn>
                <a:cxn ang="0">
                  <a:pos x="T4" y="T5"/>
                </a:cxn>
              </a:cxnLst>
              <a:rect l="0" t="0" r="r" b="b"/>
              <a:pathLst>
                <a:path w="104" h="16">
                  <a:moveTo>
                    <a:pt x="104" y="0"/>
                  </a:moveTo>
                  <a:cubicBezTo>
                    <a:pt x="104" y="9"/>
                    <a:pt x="81" y="16"/>
                    <a:pt x="52" y="16"/>
                  </a:cubicBezTo>
                  <a:cubicBezTo>
                    <a:pt x="24" y="16"/>
                    <a:pt x="0" y="9"/>
                    <a:pt x="0" y="0"/>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9" name="Freeform 1086">
              <a:extLst>
                <a:ext uri="{FF2B5EF4-FFF2-40B4-BE49-F238E27FC236}">
                  <a16:creationId xmlns:a16="http://schemas.microsoft.com/office/drawing/2014/main" id="{054CB386-5F91-F249-BEF3-406C56B6391B}"/>
                </a:ext>
              </a:extLst>
            </p:cNvPr>
            <p:cNvSpPr>
              <a:spLocks/>
            </p:cNvSpPr>
            <p:nvPr/>
          </p:nvSpPr>
          <p:spPr bwMode="auto">
            <a:xfrm>
              <a:off x="2179638" y="4443413"/>
              <a:ext cx="304800" cy="46038"/>
            </a:xfrm>
            <a:custGeom>
              <a:avLst/>
              <a:gdLst>
                <a:gd name="T0" fmla="*/ 104 w 104"/>
                <a:gd name="T1" fmla="*/ 0 h 16"/>
                <a:gd name="T2" fmla="*/ 52 w 104"/>
                <a:gd name="T3" fmla="*/ 16 h 16"/>
                <a:gd name="T4" fmla="*/ 0 w 104"/>
                <a:gd name="T5" fmla="*/ 0 h 16"/>
              </a:gdLst>
              <a:ahLst/>
              <a:cxnLst>
                <a:cxn ang="0">
                  <a:pos x="T0" y="T1"/>
                </a:cxn>
                <a:cxn ang="0">
                  <a:pos x="T2" y="T3"/>
                </a:cxn>
                <a:cxn ang="0">
                  <a:pos x="T4" y="T5"/>
                </a:cxn>
              </a:cxnLst>
              <a:rect l="0" t="0" r="r" b="b"/>
              <a:pathLst>
                <a:path w="104" h="16">
                  <a:moveTo>
                    <a:pt x="104" y="0"/>
                  </a:moveTo>
                  <a:cubicBezTo>
                    <a:pt x="104" y="9"/>
                    <a:pt x="81" y="16"/>
                    <a:pt x="52" y="16"/>
                  </a:cubicBezTo>
                  <a:cubicBezTo>
                    <a:pt x="24" y="16"/>
                    <a:pt x="0" y="9"/>
                    <a:pt x="0" y="0"/>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0" name="Freeform 1087">
              <a:extLst>
                <a:ext uri="{FF2B5EF4-FFF2-40B4-BE49-F238E27FC236}">
                  <a16:creationId xmlns:a16="http://schemas.microsoft.com/office/drawing/2014/main" id="{374429B2-C1ED-5640-B688-72202FBB58A7}"/>
                </a:ext>
              </a:extLst>
            </p:cNvPr>
            <p:cNvSpPr>
              <a:spLocks/>
            </p:cNvSpPr>
            <p:nvPr/>
          </p:nvSpPr>
          <p:spPr bwMode="auto">
            <a:xfrm>
              <a:off x="2179638" y="4256088"/>
              <a:ext cx="304800" cy="327025"/>
            </a:xfrm>
            <a:custGeom>
              <a:avLst/>
              <a:gdLst>
                <a:gd name="T0" fmla="*/ 0 w 104"/>
                <a:gd name="T1" fmla="*/ 0 h 112"/>
                <a:gd name="T2" fmla="*/ 0 w 104"/>
                <a:gd name="T3" fmla="*/ 96 h 112"/>
                <a:gd name="T4" fmla="*/ 52 w 104"/>
                <a:gd name="T5" fmla="*/ 112 h 112"/>
                <a:gd name="T6" fmla="*/ 104 w 104"/>
                <a:gd name="T7" fmla="*/ 96 h 112"/>
                <a:gd name="T8" fmla="*/ 104 w 104"/>
                <a:gd name="T9" fmla="*/ 0 h 112"/>
              </a:gdLst>
              <a:ahLst/>
              <a:cxnLst>
                <a:cxn ang="0">
                  <a:pos x="T0" y="T1"/>
                </a:cxn>
                <a:cxn ang="0">
                  <a:pos x="T2" y="T3"/>
                </a:cxn>
                <a:cxn ang="0">
                  <a:pos x="T4" y="T5"/>
                </a:cxn>
                <a:cxn ang="0">
                  <a:pos x="T6" y="T7"/>
                </a:cxn>
                <a:cxn ang="0">
                  <a:pos x="T8" y="T9"/>
                </a:cxn>
              </a:cxnLst>
              <a:rect l="0" t="0" r="r" b="b"/>
              <a:pathLst>
                <a:path w="104" h="112">
                  <a:moveTo>
                    <a:pt x="0" y="0"/>
                  </a:moveTo>
                  <a:cubicBezTo>
                    <a:pt x="0" y="96"/>
                    <a:pt x="0" y="96"/>
                    <a:pt x="0" y="96"/>
                  </a:cubicBezTo>
                  <a:cubicBezTo>
                    <a:pt x="0" y="105"/>
                    <a:pt x="24" y="112"/>
                    <a:pt x="52" y="112"/>
                  </a:cubicBezTo>
                  <a:cubicBezTo>
                    <a:pt x="81" y="112"/>
                    <a:pt x="104" y="105"/>
                    <a:pt x="104" y="96"/>
                  </a:cubicBezTo>
                  <a:cubicBezTo>
                    <a:pt x="104" y="0"/>
                    <a:pt x="104" y="0"/>
                    <a:pt x="104" y="0"/>
                  </a:cubicBezTo>
                </a:path>
              </a:pathLst>
            </a:custGeom>
            <a:noFill/>
            <a:ln w="1746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pic>
        <p:nvPicPr>
          <p:cNvPr id="45" name="Grafik 44">
            <a:extLst>
              <a:ext uri="{FF2B5EF4-FFF2-40B4-BE49-F238E27FC236}">
                <a16:creationId xmlns:a16="http://schemas.microsoft.com/office/drawing/2014/main" id="{76D74B69-5DC2-0A49-81DD-8E280ECEBA7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49285" y="2131279"/>
            <a:ext cx="4755016" cy="3199804"/>
          </a:xfrm>
          <a:prstGeom prst="rect">
            <a:avLst/>
          </a:prstGeom>
        </p:spPr>
      </p:pic>
      <p:pic>
        <p:nvPicPr>
          <p:cNvPr id="46" name="Grafik 45">
            <a:extLst>
              <a:ext uri="{FF2B5EF4-FFF2-40B4-BE49-F238E27FC236}">
                <a16:creationId xmlns:a16="http://schemas.microsoft.com/office/drawing/2014/main" id="{9E24843F-E697-014C-99C8-8137959B298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58879" y="2287370"/>
            <a:ext cx="3273122" cy="2177122"/>
          </a:xfrm>
          <a:prstGeom prst="rect">
            <a:avLst/>
          </a:prstGeom>
        </p:spPr>
      </p:pic>
      <p:sp>
        <p:nvSpPr>
          <p:cNvPr id="47" name="Textfeld 46">
            <a:extLst>
              <a:ext uri="{FF2B5EF4-FFF2-40B4-BE49-F238E27FC236}">
                <a16:creationId xmlns:a16="http://schemas.microsoft.com/office/drawing/2014/main" id="{20F41481-9B74-804E-B237-4491B50D4617}"/>
              </a:ext>
            </a:extLst>
          </p:cNvPr>
          <p:cNvSpPr txBox="1"/>
          <p:nvPr/>
        </p:nvSpPr>
        <p:spPr>
          <a:xfrm>
            <a:off x="9996507" y="5130286"/>
            <a:ext cx="397866" cy="646331"/>
          </a:xfrm>
          <a:prstGeom prst="rect">
            <a:avLst/>
          </a:prstGeom>
          <a:noFill/>
        </p:spPr>
        <p:txBody>
          <a:bodyPr wrap="none" rtlCol="0">
            <a:spAutoFit/>
          </a:bodyPr>
          <a:lstStyle/>
          <a:p>
            <a:r>
              <a:rPr lang="de-DE" sz="3600" dirty="0"/>
              <a:t>?</a:t>
            </a:r>
          </a:p>
        </p:txBody>
      </p:sp>
    </p:spTree>
    <p:extLst>
      <p:ext uri="{BB962C8B-B14F-4D97-AF65-F5344CB8AC3E}">
        <p14:creationId xmlns:p14="http://schemas.microsoft.com/office/powerpoint/2010/main" val="307861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AU" dirty="0"/>
              <a:t>DATA SCIENCE CASE STUDIES UND BEISPIELE</a:t>
            </a:r>
            <a:endParaRPr lang="de-DE" dirty="0"/>
          </a:p>
        </p:txBody>
      </p:sp>
      <p:sp>
        <p:nvSpPr>
          <p:cNvPr id="12" name="Textplatzhalter 11"/>
          <p:cNvSpPr>
            <a:spLocks noGrp="1"/>
          </p:cNvSpPr>
          <p:nvPr>
            <p:ph type="body" sz="quarter" idx="13"/>
          </p:nvPr>
        </p:nvSpPr>
        <p:spPr/>
        <p:txBody>
          <a:bodyPr/>
          <a:lstStyle/>
          <a:p>
            <a:endParaRPr lang="de-DE" dirty="0"/>
          </a:p>
        </p:txBody>
      </p:sp>
      <p:sp>
        <p:nvSpPr>
          <p:cNvPr id="61" name="Rechteck 60">
            <a:extLst>
              <a:ext uri="{FF2B5EF4-FFF2-40B4-BE49-F238E27FC236}">
                <a16:creationId xmlns:a16="http://schemas.microsoft.com/office/drawing/2014/main" id="{D926AD41-1574-4666-9787-8FE84DA80853}"/>
              </a:ext>
            </a:extLst>
          </p:cNvPr>
          <p:cNvSpPr/>
          <p:nvPr/>
        </p:nvSpPr>
        <p:spPr>
          <a:xfrm>
            <a:off x="604521" y="1861886"/>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62" name="Rechteck 61">
            <a:extLst>
              <a:ext uri="{FF2B5EF4-FFF2-40B4-BE49-F238E27FC236}">
                <a16:creationId xmlns:a16="http://schemas.microsoft.com/office/drawing/2014/main" id="{A0CD6042-786B-4CB7-AF35-2C2FD32159C8}"/>
              </a:ext>
            </a:extLst>
          </p:cNvPr>
          <p:cNvSpPr/>
          <p:nvPr/>
        </p:nvSpPr>
        <p:spPr>
          <a:xfrm>
            <a:off x="3390686" y="1861887"/>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63" name="Rechteck 62">
            <a:extLst>
              <a:ext uri="{FF2B5EF4-FFF2-40B4-BE49-F238E27FC236}">
                <a16:creationId xmlns:a16="http://schemas.microsoft.com/office/drawing/2014/main" id="{12EBBA18-8F67-4463-86D1-A3D504EAE7C7}"/>
              </a:ext>
            </a:extLst>
          </p:cNvPr>
          <p:cNvSpPr/>
          <p:nvPr/>
        </p:nvSpPr>
        <p:spPr>
          <a:xfrm>
            <a:off x="6176849" y="1861886"/>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dirty="0">
              <a:solidFill>
                <a:schemeClr val="bg1"/>
              </a:solidFill>
              <a:latin typeface="DIN OT" panose="020B0504020201010104" pitchFamily="34" charset="0"/>
              <a:cs typeface="Arial" panose="020B0604020202020204" pitchFamily="34" charset="0"/>
            </a:endParaRPr>
          </a:p>
        </p:txBody>
      </p:sp>
      <p:sp>
        <p:nvSpPr>
          <p:cNvPr id="64" name="Rechteck 63">
            <a:extLst>
              <a:ext uri="{FF2B5EF4-FFF2-40B4-BE49-F238E27FC236}">
                <a16:creationId xmlns:a16="http://schemas.microsoft.com/office/drawing/2014/main" id="{50DE998A-4C91-418E-9A3B-04B1E71B0BF2}"/>
              </a:ext>
            </a:extLst>
          </p:cNvPr>
          <p:cNvSpPr/>
          <p:nvPr/>
        </p:nvSpPr>
        <p:spPr>
          <a:xfrm>
            <a:off x="8955198" y="1861886"/>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28" name="Shape 532"/>
          <p:cNvSpPr/>
          <p:nvPr/>
        </p:nvSpPr>
        <p:spPr>
          <a:xfrm>
            <a:off x="8955198" y="3045283"/>
            <a:ext cx="2624466" cy="920381"/>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Welches System hört wann auf zu funktionieren?</a:t>
            </a:r>
            <a:endParaRPr sz="1800" b="1" dirty="0">
              <a:solidFill>
                <a:schemeClr val="bg1"/>
              </a:solidFill>
              <a:latin typeface="DIN OT" panose="020B0504020201010104" pitchFamily="34" charset="0"/>
            </a:endParaRPr>
          </a:p>
        </p:txBody>
      </p:sp>
      <p:sp>
        <p:nvSpPr>
          <p:cNvPr id="29" name="Shape 536"/>
          <p:cNvSpPr/>
          <p:nvPr/>
        </p:nvSpPr>
        <p:spPr>
          <a:xfrm>
            <a:off x="6184665" y="3045283"/>
            <a:ext cx="2608835" cy="920381"/>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Welche Produkte sollen dem Kunden empfohlen werden?</a:t>
            </a:r>
            <a:endParaRPr sz="1800" b="1" dirty="0">
              <a:solidFill>
                <a:schemeClr val="bg1"/>
              </a:solidFill>
              <a:latin typeface="DIN OT" panose="020B0504020201010104" pitchFamily="34" charset="0"/>
            </a:endParaRPr>
          </a:p>
        </p:txBody>
      </p:sp>
      <p:sp>
        <p:nvSpPr>
          <p:cNvPr id="30" name="Shape 536"/>
          <p:cNvSpPr/>
          <p:nvPr/>
        </p:nvSpPr>
        <p:spPr>
          <a:xfrm>
            <a:off x="3398502" y="3045283"/>
            <a:ext cx="2608835" cy="920381"/>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Welche Kunden werden am wahrscheinlichsten verloren gehen?</a:t>
            </a:r>
          </a:p>
        </p:txBody>
      </p:sp>
      <p:sp>
        <p:nvSpPr>
          <p:cNvPr id="31" name="Shape 536"/>
          <p:cNvSpPr/>
          <p:nvPr/>
        </p:nvSpPr>
        <p:spPr>
          <a:xfrm>
            <a:off x="604521" y="3045283"/>
            <a:ext cx="2624466" cy="643382"/>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Welche Kunden sollen beworben werden?</a:t>
            </a:r>
          </a:p>
        </p:txBody>
      </p:sp>
      <p:sp>
        <p:nvSpPr>
          <p:cNvPr id="32" name="Shape 532"/>
          <p:cNvSpPr/>
          <p:nvPr/>
        </p:nvSpPr>
        <p:spPr>
          <a:xfrm>
            <a:off x="8955198" y="2149481"/>
            <a:ext cx="2624466"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System </a:t>
            </a:r>
            <a:r>
              <a:rPr lang="de-DE" sz="1800" b="1" dirty="0" err="1">
                <a:solidFill>
                  <a:schemeClr val="bg1"/>
                </a:solidFill>
                <a:latin typeface="DIN OT" panose="020B0504020201010104" pitchFamily="34" charset="0"/>
              </a:rPr>
              <a:t>Failure</a:t>
            </a:r>
            <a:endParaRPr sz="1800" b="1" dirty="0">
              <a:solidFill>
                <a:schemeClr val="bg1"/>
              </a:solidFill>
              <a:latin typeface="DIN OT" panose="020B0504020201010104" pitchFamily="34" charset="0"/>
            </a:endParaRPr>
          </a:p>
        </p:txBody>
      </p:sp>
      <p:sp>
        <p:nvSpPr>
          <p:cNvPr id="33" name="Shape 536"/>
          <p:cNvSpPr/>
          <p:nvPr/>
        </p:nvSpPr>
        <p:spPr>
          <a:xfrm>
            <a:off x="6184664" y="2149481"/>
            <a:ext cx="2608837"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a:solidFill>
                  <a:schemeClr val="bg1"/>
                </a:solidFill>
                <a:latin typeface="DIN OT" panose="020B0504020201010104" pitchFamily="34" charset="0"/>
              </a:rPr>
              <a:t>Recommender Systems</a:t>
            </a:r>
          </a:p>
        </p:txBody>
      </p:sp>
      <p:sp>
        <p:nvSpPr>
          <p:cNvPr id="34" name="Shape 536"/>
          <p:cNvSpPr/>
          <p:nvPr/>
        </p:nvSpPr>
        <p:spPr>
          <a:xfrm>
            <a:off x="3398502" y="2149481"/>
            <a:ext cx="2608835"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a:solidFill>
                  <a:schemeClr val="bg1"/>
                </a:solidFill>
                <a:latin typeface="DIN OT" panose="020B0504020201010104" pitchFamily="34" charset="0"/>
              </a:rPr>
              <a:t>Churn Prediction</a:t>
            </a:r>
          </a:p>
        </p:txBody>
      </p:sp>
      <p:sp>
        <p:nvSpPr>
          <p:cNvPr id="35" name="Shape 536"/>
          <p:cNvSpPr/>
          <p:nvPr/>
        </p:nvSpPr>
        <p:spPr>
          <a:xfrm>
            <a:off x="496521" y="2069805"/>
            <a:ext cx="2624465"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a:solidFill>
                  <a:schemeClr val="bg1"/>
                </a:solidFill>
                <a:latin typeface="DIN OT" panose="020B0504020201010104" pitchFamily="34" charset="0"/>
              </a:rPr>
              <a:t>Target Marketing</a:t>
            </a:r>
          </a:p>
        </p:txBody>
      </p:sp>
      <p:sp>
        <p:nvSpPr>
          <p:cNvPr id="36" name="Gleichschenkliges Dreieck 35"/>
          <p:cNvSpPr/>
          <p:nvPr/>
        </p:nvSpPr>
        <p:spPr>
          <a:xfrm flipV="1">
            <a:off x="1808754"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41" name="Gleichschenkliges Dreieck 40"/>
          <p:cNvSpPr/>
          <p:nvPr/>
        </p:nvSpPr>
        <p:spPr>
          <a:xfrm flipV="1">
            <a:off x="4594919"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42" name="Gleichschenkliges Dreieck 41"/>
          <p:cNvSpPr/>
          <p:nvPr/>
        </p:nvSpPr>
        <p:spPr>
          <a:xfrm flipV="1">
            <a:off x="7381082"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43" name="Gleichschenkliges Dreieck 42"/>
          <p:cNvSpPr/>
          <p:nvPr/>
        </p:nvSpPr>
        <p:spPr>
          <a:xfrm flipV="1">
            <a:off x="10159431"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53" name="Rechteck 52"/>
          <p:cNvSpPr/>
          <p:nvPr/>
        </p:nvSpPr>
        <p:spPr>
          <a:xfrm>
            <a:off x="612336" y="4093376"/>
            <a:ext cx="2608837" cy="2277547"/>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First </a:t>
            </a:r>
            <a:r>
              <a:rPr lang="de-DE" sz="1200" dirty="0" err="1">
                <a:solidFill>
                  <a:schemeClr val="bg1"/>
                </a:solidFill>
                <a:latin typeface="DIN OT" panose="020B0504020201010104" pitchFamily="34" charset="0"/>
              </a:rPr>
              <a:t>Tennesse</a:t>
            </a:r>
            <a:r>
              <a:rPr lang="de-DE" sz="1200" dirty="0">
                <a:solidFill>
                  <a:schemeClr val="bg1"/>
                </a:solidFill>
                <a:latin typeface="DIN OT" panose="020B0504020201010104" pitchFamily="34" charset="0"/>
              </a:rPr>
              <a:t> Bank konnte ihre Mailing Kosten um 20% senken und die Reaktion der Kunden um 3,1% erhöhen. Der ROI auf das Projekt betrug 600%.</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Harbor Sweets konnte verlorene Kunden zu 40% zurückgewinnen. Der PA Algorithmus sagt vorher, welche Kunden am ehesten zu überzeugen sind.</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
        <p:nvSpPr>
          <p:cNvPr id="3" name="Datumsplatzhalter 2">
            <a:extLst>
              <a:ext uri="{FF2B5EF4-FFF2-40B4-BE49-F238E27FC236}">
                <a16:creationId xmlns:a16="http://schemas.microsoft.com/office/drawing/2014/main" id="{124EFCEA-8F43-4A53-BAFB-2832706881A0}"/>
              </a:ext>
            </a:extLst>
          </p:cNvPr>
          <p:cNvSpPr>
            <a:spLocks noGrp="1"/>
          </p:cNvSpPr>
          <p:nvPr>
            <p:ph type="dt" sz="half" idx="14"/>
          </p:nvPr>
        </p:nvSpPr>
        <p:spPr/>
        <p:txBody>
          <a:bodyPr/>
          <a:lstStyle/>
          <a:p>
            <a:fld id="{11F489C8-67C6-4EBF-85B4-72E31734FDAC}" type="datetime1">
              <a:rPr lang="de-DE" smtClean="0"/>
              <a:t>14.11.21</a:t>
            </a:fld>
            <a:endParaRPr lang="de-DE"/>
          </a:p>
        </p:txBody>
      </p:sp>
      <p:sp>
        <p:nvSpPr>
          <p:cNvPr id="5" name="Fußzeilenplatzhalter 4">
            <a:extLst>
              <a:ext uri="{FF2B5EF4-FFF2-40B4-BE49-F238E27FC236}">
                <a16:creationId xmlns:a16="http://schemas.microsoft.com/office/drawing/2014/main" id="{B2DDFAB7-E60B-4DF0-8DAF-4F563415CFDE}"/>
              </a:ext>
            </a:extLst>
          </p:cNvPr>
          <p:cNvSpPr>
            <a:spLocks noGrp="1"/>
          </p:cNvSpPr>
          <p:nvPr>
            <p:ph type="ftr" sz="quarter" idx="15"/>
          </p:nvPr>
        </p:nvSpPr>
        <p:spPr/>
        <p:txBody>
          <a:bodyPr/>
          <a:lstStyle/>
          <a:p>
            <a:r>
              <a:rPr lang="de-DE"/>
              <a:t>DIGITALE INNOVATION - TEASER TEAM BERLIN</a:t>
            </a:r>
          </a:p>
        </p:txBody>
      </p:sp>
      <p:sp>
        <p:nvSpPr>
          <p:cNvPr id="45" name="Rechteck 44">
            <a:extLst>
              <a:ext uri="{FF2B5EF4-FFF2-40B4-BE49-F238E27FC236}">
                <a16:creationId xmlns:a16="http://schemas.microsoft.com/office/drawing/2014/main" id="{16AEEC08-8554-EA42-B76A-3203BD5821CE}"/>
              </a:ext>
            </a:extLst>
          </p:cNvPr>
          <p:cNvSpPr/>
          <p:nvPr/>
        </p:nvSpPr>
        <p:spPr>
          <a:xfrm>
            <a:off x="3375056" y="4093376"/>
            <a:ext cx="2608837" cy="1723549"/>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FedEx sagt zu 65% - 95% voraus, welche Kunden zu einem Konkurrenten wechseln werden.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PayPal konnte aus geschriebenen Feedback 83% der Kunden ausmachen, welche den Service beenden wollen.</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
        <p:nvSpPr>
          <p:cNvPr id="47" name="Rechteck 46">
            <a:extLst>
              <a:ext uri="{FF2B5EF4-FFF2-40B4-BE49-F238E27FC236}">
                <a16:creationId xmlns:a16="http://schemas.microsoft.com/office/drawing/2014/main" id="{2A7E7E9B-7F0E-2B47-BDDF-DCB5C902A0C0}"/>
              </a:ext>
            </a:extLst>
          </p:cNvPr>
          <p:cNvSpPr/>
          <p:nvPr/>
        </p:nvSpPr>
        <p:spPr>
          <a:xfrm>
            <a:off x="6269419" y="4093375"/>
            <a:ext cx="2608837" cy="1800493"/>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Bei Amazon kommen 35% der Verkäufe durch Produkt Empfehlungen.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70% der ausgewählten Filme bei </a:t>
            </a:r>
            <a:r>
              <a:rPr lang="de-DE" sz="1200" dirty="0" err="1">
                <a:solidFill>
                  <a:schemeClr val="bg1"/>
                </a:solidFill>
                <a:latin typeface="DIN OT" panose="020B0504020201010104" pitchFamily="34" charset="0"/>
              </a:rPr>
              <a:t>Netflix</a:t>
            </a:r>
            <a:r>
              <a:rPr lang="de-DE" sz="1200" dirty="0">
                <a:solidFill>
                  <a:schemeClr val="bg1"/>
                </a:solidFill>
                <a:latin typeface="DIN OT" panose="020B0504020201010104" pitchFamily="34" charset="0"/>
              </a:rPr>
              <a:t> stammen aus Empfehlungen.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err="1">
                <a:solidFill>
                  <a:schemeClr val="bg1"/>
                </a:solidFill>
                <a:latin typeface="DIN OT" panose="020B0504020201010104" pitchFamily="34" charset="0"/>
              </a:rPr>
              <a:t>Tesco</a:t>
            </a:r>
            <a:r>
              <a:rPr lang="de-DE" sz="1200" dirty="0">
                <a:solidFill>
                  <a:schemeClr val="bg1"/>
                </a:solidFill>
                <a:latin typeface="DIN OT" panose="020B0504020201010104" pitchFamily="34" charset="0"/>
              </a:rPr>
              <a:t> gibt personalisierte Coupons für empfohlene Produkte aus</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
        <p:nvSpPr>
          <p:cNvPr id="49" name="Rechteck 48">
            <a:extLst>
              <a:ext uri="{FF2B5EF4-FFF2-40B4-BE49-F238E27FC236}">
                <a16:creationId xmlns:a16="http://schemas.microsoft.com/office/drawing/2014/main" id="{0D47A1E5-D9D9-D742-98E5-28E9F9BC6855}"/>
              </a:ext>
            </a:extLst>
          </p:cNvPr>
          <p:cNvSpPr/>
          <p:nvPr/>
        </p:nvSpPr>
        <p:spPr>
          <a:xfrm>
            <a:off x="9047769" y="4093375"/>
            <a:ext cx="2608837" cy="1538883"/>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BNSF </a:t>
            </a:r>
            <a:r>
              <a:rPr lang="de-DE" sz="1200" dirty="0" err="1">
                <a:solidFill>
                  <a:schemeClr val="bg1"/>
                </a:solidFill>
                <a:latin typeface="DIN OT" panose="020B0504020201010104" pitchFamily="34" charset="0"/>
              </a:rPr>
              <a:t>Railway</a:t>
            </a:r>
            <a:r>
              <a:rPr lang="de-DE" sz="1200" dirty="0">
                <a:solidFill>
                  <a:schemeClr val="bg1"/>
                </a:solidFill>
                <a:latin typeface="DIN OT" panose="020B0504020201010104" pitchFamily="34" charset="0"/>
              </a:rPr>
              <a:t> kann zu 85% vorhersagen welche Eisenbahn-Schienen beschädigt sind</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Continental Airlines kann mit Radar-Daten vorhersagen welche Flüge verspätet sind.</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Tree>
    <p:extLst>
      <p:ext uri="{BB962C8B-B14F-4D97-AF65-F5344CB8AC3E}">
        <p14:creationId xmlns:p14="http://schemas.microsoft.com/office/powerpoint/2010/main" val="315802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AU" dirty="0"/>
              <a:t>DATA SCIENCE CASE STUDIES UND BEISPIELE</a:t>
            </a:r>
            <a:endParaRPr lang="de-DE" dirty="0"/>
          </a:p>
        </p:txBody>
      </p:sp>
      <p:sp>
        <p:nvSpPr>
          <p:cNvPr id="12" name="Textplatzhalter 11"/>
          <p:cNvSpPr>
            <a:spLocks noGrp="1"/>
          </p:cNvSpPr>
          <p:nvPr>
            <p:ph type="body" sz="quarter" idx="13"/>
          </p:nvPr>
        </p:nvSpPr>
        <p:spPr/>
        <p:txBody>
          <a:bodyPr/>
          <a:lstStyle/>
          <a:p>
            <a:endParaRPr lang="de-DE" dirty="0"/>
          </a:p>
        </p:txBody>
      </p:sp>
      <p:sp>
        <p:nvSpPr>
          <p:cNvPr id="61" name="Rechteck 60">
            <a:extLst>
              <a:ext uri="{FF2B5EF4-FFF2-40B4-BE49-F238E27FC236}">
                <a16:creationId xmlns:a16="http://schemas.microsoft.com/office/drawing/2014/main" id="{D926AD41-1574-4666-9787-8FE84DA80853}"/>
              </a:ext>
            </a:extLst>
          </p:cNvPr>
          <p:cNvSpPr/>
          <p:nvPr/>
        </p:nvSpPr>
        <p:spPr>
          <a:xfrm>
            <a:off x="604521" y="1861886"/>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62" name="Rechteck 61">
            <a:extLst>
              <a:ext uri="{FF2B5EF4-FFF2-40B4-BE49-F238E27FC236}">
                <a16:creationId xmlns:a16="http://schemas.microsoft.com/office/drawing/2014/main" id="{A0CD6042-786B-4CB7-AF35-2C2FD32159C8}"/>
              </a:ext>
            </a:extLst>
          </p:cNvPr>
          <p:cNvSpPr/>
          <p:nvPr/>
        </p:nvSpPr>
        <p:spPr>
          <a:xfrm>
            <a:off x="3390686" y="1861887"/>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63" name="Rechteck 62">
            <a:extLst>
              <a:ext uri="{FF2B5EF4-FFF2-40B4-BE49-F238E27FC236}">
                <a16:creationId xmlns:a16="http://schemas.microsoft.com/office/drawing/2014/main" id="{12EBBA18-8F67-4463-86D1-A3D504EAE7C7}"/>
              </a:ext>
            </a:extLst>
          </p:cNvPr>
          <p:cNvSpPr/>
          <p:nvPr/>
        </p:nvSpPr>
        <p:spPr>
          <a:xfrm>
            <a:off x="6176849" y="1861886"/>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dirty="0">
              <a:solidFill>
                <a:schemeClr val="bg1"/>
              </a:solidFill>
              <a:latin typeface="DIN OT" panose="020B0504020201010104" pitchFamily="34" charset="0"/>
              <a:cs typeface="Arial" panose="020B0604020202020204" pitchFamily="34" charset="0"/>
            </a:endParaRPr>
          </a:p>
        </p:txBody>
      </p:sp>
      <p:sp>
        <p:nvSpPr>
          <p:cNvPr id="64" name="Rechteck 63">
            <a:extLst>
              <a:ext uri="{FF2B5EF4-FFF2-40B4-BE49-F238E27FC236}">
                <a16:creationId xmlns:a16="http://schemas.microsoft.com/office/drawing/2014/main" id="{50DE998A-4C91-418E-9A3B-04B1E71B0BF2}"/>
              </a:ext>
            </a:extLst>
          </p:cNvPr>
          <p:cNvSpPr/>
          <p:nvPr/>
        </p:nvSpPr>
        <p:spPr>
          <a:xfrm>
            <a:off x="8955198" y="1861886"/>
            <a:ext cx="2624466" cy="44053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60000" tIns="324000" rtlCol="0" anchor="t"/>
          <a:lstStyle/>
          <a:p>
            <a:pPr>
              <a:lnSpc>
                <a:spcPct val="120000"/>
              </a:lnSpc>
            </a:pPr>
            <a:endParaRPr lang="de-DE">
              <a:solidFill>
                <a:schemeClr val="bg1"/>
              </a:solidFill>
              <a:latin typeface="DIN OT" panose="020B0504020201010104" pitchFamily="34" charset="0"/>
              <a:cs typeface="Arial" panose="020B0604020202020204" pitchFamily="34" charset="0"/>
            </a:endParaRPr>
          </a:p>
        </p:txBody>
      </p:sp>
      <p:sp>
        <p:nvSpPr>
          <p:cNvPr id="28" name="Shape 532"/>
          <p:cNvSpPr/>
          <p:nvPr/>
        </p:nvSpPr>
        <p:spPr>
          <a:xfrm>
            <a:off x="8955198" y="3045283"/>
            <a:ext cx="2624466" cy="920381"/>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Welche Kunden werden nicht zahlen oder betrügen?</a:t>
            </a:r>
            <a:endParaRPr sz="1800" b="1" dirty="0">
              <a:solidFill>
                <a:schemeClr val="bg1"/>
              </a:solidFill>
              <a:latin typeface="DIN OT" panose="020B0504020201010104" pitchFamily="34" charset="0"/>
            </a:endParaRPr>
          </a:p>
        </p:txBody>
      </p:sp>
      <p:sp>
        <p:nvSpPr>
          <p:cNvPr id="29" name="Shape 536"/>
          <p:cNvSpPr/>
          <p:nvPr/>
        </p:nvSpPr>
        <p:spPr>
          <a:xfrm>
            <a:off x="6184665" y="3045283"/>
            <a:ext cx="2608835" cy="643382"/>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Welcher Text ist der Audiodatei zuzuordnen?</a:t>
            </a:r>
            <a:endParaRPr sz="1800" b="1" dirty="0">
              <a:solidFill>
                <a:schemeClr val="bg1"/>
              </a:solidFill>
              <a:latin typeface="DIN OT" panose="020B0504020201010104" pitchFamily="34" charset="0"/>
            </a:endParaRPr>
          </a:p>
        </p:txBody>
      </p:sp>
      <p:sp>
        <p:nvSpPr>
          <p:cNvPr id="30" name="Shape 536"/>
          <p:cNvSpPr/>
          <p:nvPr/>
        </p:nvSpPr>
        <p:spPr>
          <a:xfrm>
            <a:off x="3398502" y="3045283"/>
            <a:ext cx="2608835" cy="643382"/>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Welcher Kategorie lässt sich der Text zuordnen?</a:t>
            </a:r>
          </a:p>
        </p:txBody>
      </p:sp>
      <p:sp>
        <p:nvSpPr>
          <p:cNvPr id="31" name="Shape 536"/>
          <p:cNvSpPr/>
          <p:nvPr/>
        </p:nvSpPr>
        <p:spPr>
          <a:xfrm>
            <a:off x="604521" y="3045283"/>
            <a:ext cx="2624466" cy="643382"/>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a:solidFill>
                  <a:schemeClr val="bg1"/>
                </a:solidFill>
                <a:latin typeface="DIN OT" panose="020B0504020201010104" pitchFamily="34" charset="0"/>
              </a:rPr>
              <a:t>Was ist auf dem Bild zu sehen?</a:t>
            </a:r>
          </a:p>
        </p:txBody>
      </p:sp>
      <p:sp>
        <p:nvSpPr>
          <p:cNvPr id="32" name="Shape 532"/>
          <p:cNvSpPr/>
          <p:nvPr/>
        </p:nvSpPr>
        <p:spPr>
          <a:xfrm>
            <a:off x="8955198" y="2149481"/>
            <a:ext cx="2624466"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de-DE" sz="1800" b="1" dirty="0" err="1">
                <a:solidFill>
                  <a:schemeClr val="bg1"/>
                </a:solidFill>
                <a:latin typeface="DIN OT" panose="020B0504020201010104" pitchFamily="34" charset="0"/>
              </a:rPr>
              <a:t>Fraud</a:t>
            </a:r>
            <a:r>
              <a:rPr lang="de-DE" sz="1800" b="1" dirty="0">
                <a:solidFill>
                  <a:schemeClr val="bg1"/>
                </a:solidFill>
                <a:latin typeface="DIN OT" panose="020B0504020201010104" pitchFamily="34" charset="0"/>
              </a:rPr>
              <a:t> </a:t>
            </a:r>
            <a:r>
              <a:rPr lang="de-DE" sz="1800" b="1" dirty="0" err="1">
                <a:solidFill>
                  <a:schemeClr val="bg1"/>
                </a:solidFill>
                <a:latin typeface="DIN OT" panose="020B0504020201010104" pitchFamily="34" charset="0"/>
              </a:rPr>
              <a:t>Detection</a:t>
            </a:r>
            <a:endParaRPr sz="1800" b="1" dirty="0">
              <a:solidFill>
                <a:schemeClr val="bg1"/>
              </a:solidFill>
              <a:latin typeface="DIN OT" panose="020B0504020201010104" pitchFamily="34" charset="0"/>
            </a:endParaRPr>
          </a:p>
        </p:txBody>
      </p:sp>
      <p:sp>
        <p:nvSpPr>
          <p:cNvPr id="33" name="Shape 536"/>
          <p:cNvSpPr/>
          <p:nvPr/>
        </p:nvSpPr>
        <p:spPr>
          <a:xfrm>
            <a:off x="6184664" y="2149481"/>
            <a:ext cx="2608837"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a:solidFill>
                  <a:schemeClr val="bg1"/>
                </a:solidFill>
                <a:latin typeface="DIN OT" panose="020B0504020201010104" pitchFamily="34" charset="0"/>
              </a:rPr>
              <a:t>Speech Recognition</a:t>
            </a:r>
          </a:p>
        </p:txBody>
      </p:sp>
      <p:sp>
        <p:nvSpPr>
          <p:cNvPr id="34" name="Shape 536"/>
          <p:cNvSpPr/>
          <p:nvPr/>
        </p:nvSpPr>
        <p:spPr>
          <a:xfrm>
            <a:off x="3398502" y="2149481"/>
            <a:ext cx="2608835"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a:solidFill>
                  <a:schemeClr val="bg1"/>
                </a:solidFill>
                <a:latin typeface="DIN OT" panose="020B0504020201010104" pitchFamily="34" charset="0"/>
              </a:rPr>
              <a:t>Text Classification</a:t>
            </a:r>
          </a:p>
        </p:txBody>
      </p:sp>
      <p:sp>
        <p:nvSpPr>
          <p:cNvPr id="35" name="Shape 536"/>
          <p:cNvSpPr/>
          <p:nvPr/>
        </p:nvSpPr>
        <p:spPr>
          <a:xfrm>
            <a:off x="496521" y="2069805"/>
            <a:ext cx="2624465" cy="366383"/>
          </a:xfrm>
          <a:prstGeom prst="rect">
            <a:avLst/>
          </a:prstGeom>
          <a:ln w="3175">
            <a:miter lim="400000"/>
          </a:ln>
          <a:extLst>
            <a:ext uri="{C572A759-6A51-4108-AA02-DFA0A04FC94B}">
              <ma14:wrappingTextBoxFlag xmlns="" xmlns:ma14="http://schemas.microsoft.com/office/mac/drawingml/2011/main" val="1"/>
            </a:ext>
          </a:extLst>
        </p:spPr>
        <p:txBody>
          <a:bodyPr wrap="square" lIns="44260" tIns="44260" rIns="44260" bIns="4426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1pPr>
            <a:lvl2pPr marL="0" marR="0" indent="52137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2pPr>
            <a:lvl3pPr marL="0" marR="0" indent="1042744"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3pPr>
            <a:lvl4pPr marL="0" marR="0" indent="156411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4pPr>
            <a:lvl5pPr marL="0" marR="0" indent="2085488"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5pPr>
            <a:lvl6pPr marL="0" marR="0" indent="2606860"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6pPr>
            <a:lvl7pPr marL="0" marR="0" indent="3128233"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7pPr>
            <a:lvl8pPr marL="0" marR="0" indent="3649605"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8pPr>
            <a:lvl9pPr marL="0" marR="0" indent="4170977" algn="l" defTabSz="134592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icrosoft New Tai Lue"/>
                <a:ea typeface="Microsoft New Tai Lue"/>
                <a:cs typeface="Microsoft New Tai Lue"/>
                <a:sym typeface="Microsoft New Tai Lue"/>
              </a:defRPr>
            </a:lvl9pPr>
          </a:lstStyle>
          <a:p>
            <a:pPr algn="ctr"/>
            <a:r>
              <a:rPr lang="en-US" sz="1800" b="1" dirty="0">
                <a:solidFill>
                  <a:schemeClr val="bg1"/>
                </a:solidFill>
                <a:latin typeface="DIN OT" panose="020B0504020201010104" pitchFamily="34" charset="0"/>
              </a:rPr>
              <a:t>Computer Vision</a:t>
            </a:r>
          </a:p>
        </p:txBody>
      </p:sp>
      <p:sp>
        <p:nvSpPr>
          <p:cNvPr id="36" name="Gleichschenkliges Dreieck 35"/>
          <p:cNvSpPr/>
          <p:nvPr/>
        </p:nvSpPr>
        <p:spPr>
          <a:xfrm flipV="1">
            <a:off x="1808754"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41" name="Gleichschenkliges Dreieck 40"/>
          <p:cNvSpPr/>
          <p:nvPr/>
        </p:nvSpPr>
        <p:spPr>
          <a:xfrm flipV="1">
            <a:off x="4594919"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42" name="Gleichschenkliges Dreieck 41"/>
          <p:cNvSpPr/>
          <p:nvPr/>
        </p:nvSpPr>
        <p:spPr>
          <a:xfrm flipV="1">
            <a:off x="7381082"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43" name="Gleichschenkliges Dreieck 42"/>
          <p:cNvSpPr/>
          <p:nvPr/>
        </p:nvSpPr>
        <p:spPr>
          <a:xfrm flipV="1">
            <a:off x="10159431" y="2689621"/>
            <a:ext cx="216000" cy="14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DIN OT" panose="020B0504020201010104" pitchFamily="34" charset="0"/>
            </a:endParaRPr>
          </a:p>
        </p:txBody>
      </p:sp>
      <p:sp>
        <p:nvSpPr>
          <p:cNvPr id="53" name="Rechteck 52"/>
          <p:cNvSpPr/>
          <p:nvPr/>
        </p:nvSpPr>
        <p:spPr>
          <a:xfrm>
            <a:off x="612336" y="4093376"/>
            <a:ext cx="2608837" cy="2354491"/>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Facebook nutzt </a:t>
            </a:r>
            <a:r>
              <a:rPr lang="de-DE" sz="1200" dirty="0" err="1">
                <a:solidFill>
                  <a:schemeClr val="bg1"/>
                </a:solidFill>
                <a:latin typeface="DIN OT" panose="020B0504020201010104" pitchFamily="34" charset="0"/>
              </a:rPr>
              <a:t>Machine</a:t>
            </a:r>
            <a:r>
              <a:rPr lang="de-DE" sz="1200" dirty="0">
                <a:solidFill>
                  <a:schemeClr val="bg1"/>
                </a:solidFill>
                <a:latin typeface="DIN OT" panose="020B0504020201010104" pitchFamily="34" charset="0"/>
              </a:rPr>
              <a:t> Learning um Gesichter auf Fotos zu erkennen.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Autonome Fahrzeuge können erkennen, wo auf dem Kamerabild sich Fußgänger befinden.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In der medizinischen Diagnostik kann vorausgesagt werden, ob es sich bei einem Scan um einen Tumor handelt</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
        <p:nvSpPr>
          <p:cNvPr id="3" name="Datumsplatzhalter 2">
            <a:extLst>
              <a:ext uri="{FF2B5EF4-FFF2-40B4-BE49-F238E27FC236}">
                <a16:creationId xmlns:a16="http://schemas.microsoft.com/office/drawing/2014/main" id="{124EFCEA-8F43-4A53-BAFB-2832706881A0}"/>
              </a:ext>
            </a:extLst>
          </p:cNvPr>
          <p:cNvSpPr>
            <a:spLocks noGrp="1"/>
          </p:cNvSpPr>
          <p:nvPr>
            <p:ph type="dt" sz="half" idx="14"/>
          </p:nvPr>
        </p:nvSpPr>
        <p:spPr/>
        <p:txBody>
          <a:bodyPr/>
          <a:lstStyle/>
          <a:p>
            <a:fld id="{11F489C8-67C6-4EBF-85B4-72E31734FDAC}" type="datetime1">
              <a:rPr lang="de-DE" smtClean="0"/>
              <a:t>14.11.21</a:t>
            </a:fld>
            <a:endParaRPr lang="de-DE"/>
          </a:p>
        </p:txBody>
      </p:sp>
      <p:sp>
        <p:nvSpPr>
          <p:cNvPr id="5" name="Fußzeilenplatzhalter 4">
            <a:extLst>
              <a:ext uri="{FF2B5EF4-FFF2-40B4-BE49-F238E27FC236}">
                <a16:creationId xmlns:a16="http://schemas.microsoft.com/office/drawing/2014/main" id="{B2DDFAB7-E60B-4DF0-8DAF-4F563415CFDE}"/>
              </a:ext>
            </a:extLst>
          </p:cNvPr>
          <p:cNvSpPr>
            <a:spLocks noGrp="1"/>
          </p:cNvSpPr>
          <p:nvPr>
            <p:ph type="ftr" sz="quarter" idx="15"/>
          </p:nvPr>
        </p:nvSpPr>
        <p:spPr/>
        <p:txBody>
          <a:bodyPr/>
          <a:lstStyle/>
          <a:p>
            <a:r>
              <a:rPr lang="de-DE"/>
              <a:t>DIGITALE INNOVATION - TEASER TEAM BERLIN</a:t>
            </a:r>
          </a:p>
        </p:txBody>
      </p:sp>
      <p:sp>
        <p:nvSpPr>
          <p:cNvPr id="45" name="Rechteck 44">
            <a:extLst>
              <a:ext uri="{FF2B5EF4-FFF2-40B4-BE49-F238E27FC236}">
                <a16:creationId xmlns:a16="http://schemas.microsoft.com/office/drawing/2014/main" id="{16AEEC08-8554-EA42-B76A-3203BD5821CE}"/>
              </a:ext>
            </a:extLst>
          </p:cNvPr>
          <p:cNvSpPr/>
          <p:nvPr/>
        </p:nvSpPr>
        <p:spPr>
          <a:xfrm>
            <a:off x="3375056" y="4093376"/>
            <a:ext cx="2608837" cy="2354491"/>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err="1">
                <a:solidFill>
                  <a:schemeClr val="bg1"/>
                </a:solidFill>
                <a:latin typeface="DIN OT" panose="020B0504020201010104" pitchFamily="34" charset="0"/>
              </a:rPr>
              <a:t>Hewlettt</a:t>
            </a:r>
            <a:r>
              <a:rPr lang="de-DE" sz="1200" dirty="0">
                <a:solidFill>
                  <a:schemeClr val="bg1"/>
                </a:solidFill>
                <a:latin typeface="DIN OT" panose="020B0504020201010104" pitchFamily="34" charset="0"/>
              </a:rPr>
              <a:t> </a:t>
            </a:r>
            <a:r>
              <a:rPr lang="de-DE" sz="1200" dirty="0" err="1">
                <a:solidFill>
                  <a:schemeClr val="bg1"/>
                </a:solidFill>
                <a:latin typeface="DIN OT" panose="020B0504020201010104" pitchFamily="34" charset="0"/>
              </a:rPr>
              <a:t>Foundation</a:t>
            </a:r>
            <a:r>
              <a:rPr lang="de-DE" sz="1200" dirty="0">
                <a:solidFill>
                  <a:schemeClr val="bg1"/>
                </a:solidFill>
                <a:latin typeface="DIN OT" panose="020B0504020201010104" pitchFamily="34" charset="0"/>
              </a:rPr>
              <a:t> hat ein System entwickelt, welches bei gegebenem Essay eines Studenten die Note voraussagen kann.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Citibank kann schriftliches Kundenfeedback automatisch an den richtigen Support Channel weiterleiten.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Google klassifiziert erfolgreich Emails als Spam und nicht Spam.</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
        <p:nvSpPr>
          <p:cNvPr id="47" name="Rechteck 46">
            <a:extLst>
              <a:ext uri="{FF2B5EF4-FFF2-40B4-BE49-F238E27FC236}">
                <a16:creationId xmlns:a16="http://schemas.microsoft.com/office/drawing/2014/main" id="{2A7E7E9B-7F0E-2B47-BDDF-DCB5C902A0C0}"/>
              </a:ext>
            </a:extLst>
          </p:cNvPr>
          <p:cNvSpPr/>
          <p:nvPr/>
        </p:nvSpPr>
        <p:spPr>
          <a:xfrm>
            <a:off x="6269419" y="4093375"/>
            <a:ext cx="2608837" cy="907941"/>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Siri und Amazon Alexa können gesprochener Sprache den richtigen Text zuordnen.</a:t>
            </a:r>
          </a:p>
          <a:p>
            <a:pPr marL="171450" lvl="0" indent="-171450" algn="ctr">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endParaRPr lang="de-DE" sz="1200" dirty="0">
              <a:solidFill>
                <a:schemeClr val="bg1"/>
              </a:solidFill>
              <a:latin typeface="DIN OT" panose="020B0504020201010104" pitchFamily="34" charset="0"/>
            </a:endParaRPr>
          </a:p>
        </p:txBody>
      </p:sp>
      <p:sp>
        <p:nvSpPr>
          <p:cNvPr id="49" name="Rechteck 48">
            <a:extLst>
              <a:ext uri="{FF2B5EF4-FFF2-40B4-BE49-F238E27FC236}">
                <a16:creationId xmlns:a16="http://schemas.microsoft.com/office/drawing/2014/main" id="{0D47A1E5-D9D9-D742-98E5-28E9F9BC6855}"/>
              </a:ext>
            </a:extLst>
          </p:cNvPr>
          <p:cNvSpPr/>
          <p:nvPr/>
        </p:nvSpPr>
        <p:spPr>
          <a:xfrm>
            <a:off x="9047769" y="4093375"/>
            <a:ext cx="2608837" cy="1646605"/>
          </a:xfrm>
          <a:prstGeom prst="rect">
            <a:avLst/>
          </a:prstGeom>
        </p:spPr>
        <p:txBody>
          <a:bodyPr wrap="square">
            <a:spAutoFit/>
          </a:bodyPr>
          <a:lstStyle/>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Brasil Telecom konnte voraussagen welche Kunden ihre Schulden nicht zurückzahlen werden und damit 4 Millionen US-Dollar sparen</a:t>
            </a:r>
          </a:p>
          <a:p>
            <a:pPr marL="171450" lvl="0" indent="-171450">
              <a:spcAft>
                <a:spcPts val="600"/>
              </a:spcAft>
              <a:buClr>
                <a:srgbClr val="9E8C29"/>
              </a:buClr>
              <a:buSzPct val="100000"/>
              <a:buFont typeface="Arial" panose="020B0604020202020204" pitchFamily="34" charset="0"/>
              <a:buChar char="•"/>
              <a:tabLst>
                <a:tab pos="179388" algn="l"/>
                <a:tab pos="914400" algn="l"/>
                <a:tab pos="1828800" algn="l"/>
                <a:tab pos="2743200" algn="l"/>
                <a:tab pos="3657600" algn="l"/>
                <a:tab pos="4572000" algn="l"/>
                <a:tab pos="5486400" algn="l"/>
                <a:tab pos="6400800" algn="l"/>
                <a:tab pos="7315200" algn="l"/>
                <a:tab pos="8229600" algn="l"/>
                <a:tab pos="9144000" algn="l"/>
                <a:tab pos="10058400" algn="l"/>
              </a:tabLst>
            </a:pPr>
            <a:r>
              <a:rPr lang="de-DE" sz="1200" dirty="0">
                <a:solidFill>
                  <a:schemeClr val="bg1"/>
                </a:solidFill>
                <a:latin typeface="DIN OT" panose="020B0504020201010104" pitchFamily="34" charset="0"/>
              </a:rPr>
              <a:t>Canadian </a:t>
            </a:r>
            <a:r>
              <a:rPr lang="de-DE" sz="1200" dirty="0" err="1">
                <a:solidFill>
                  <a:schemeClr val="bg1"/>
                </a:solidFill>
                <a:latin typeface="DIN OT" panose="020B0504020201010104" pitchFamily="34" charset="0"/>
              </a:rPr>
              <a:t>Tire</a:t>
            </a:r>
            <a:r>
              <a:rPr lang="de-DE" sz="1200" dirty="0">
                <a:solidFill>
                  <a:schemeClr val="bg1"/>
                </a:solidFill>
                <a:latin typeface="DIN OT" panose="020B0504020201010104" pitchFamily="34" charset="0"/>
              </a:rPr>
              <a:t> sagt vorher welche Kreditkarten Rechnungen spät gezahlt werden, um ihr Risiko zu managen.</a:t>
            </a:r>
          </a:p>
        </p:txBody>
      </p:sp>
    </p:spTree>
    <p:extLst>
      <p:ext uri="{BB962C8B-B14F-4D97-AF65-F5344CB8AC3E}">
        <p14:creationId xmlns:p14="http://schemas.microsoft.com/office/powerpoint/2010/main" val="104893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F65D80-F9BE-4346-B061-16F3C5A409D1}"/>
              </a:ext>
            </a:extLst>
          </p:cNvPr>
          <p:cNvSpPr>
            <a:spLocks noGrp="1"/>
          </p:cNvSpPr>
          <p:nvPr>
            <p:ph type="title"/>
          </p:nvPr>
        </p:nvSpPr>
        <p:spPr/>
        <p:txBody>
          <a:bodyPr/>
          <a:lstStyle/>
          <a:p>
            <a:r>
              <a:rPr lang="de-DE" dirty="0"/>
              <a:t>Design </a:t>
            </a:r>
            <a:r>
              <a:rPr lang="de-DE" dirty="0" err="1"/>
              <a:t>Thinking</a:t>
            </a:r>
            <a:endParaRPr lang="en-AU" dirty="0"/>
          </a:p>
        </p:txBody>
      </p:sp>
      <p:sp>
        <p:nvSpPr>
          <p:cNvPr id="7" name="Text Placeholder 6">
            <a:extLst>
              <a:ext uri="{FF2B5EF4-FFF2-40B4-BE49-F238E27FC236}">
                <a16:creationId xmlns:a16="http://schemas.microsoft.com/office/drawing/2014/main" id="{0648CEBE-5BE4-495D-B179-CFEB4B077D74}"/>
              </a:ext>
            </a:extLst>
          </p:cNvPr>
          <p:cNvSpPr>
            <a:spLocks noGrp="1"/>
          </p:cNvSpPr>
          <p:nvPr>
            <p:ph type="body" sz="quarter" idx="13"/>
          </p:nvPr>
        </p:nvSpPr>
        <p:spPr>
          <a:prstGeom prst="rect">
            <a:avLst/>
          </a:prstGeom>
        </p:spPr>
        <p:txBody>
          <a:bodyPr/>
          <a:lstStyle/>
          <a:p>
            <a:r>
              <a:rPr lang="de-DE" dirty="0">
                <a:latin typeface="+mn-lt"/>
              </a:rPr>
              <a:t>Iterativer Arbeits- und Denkprozess für innovative, datengetriebene Produkte</a:t>
            </a:r>
          </a:p>
        </p:txBody>
      </p:sp>
      <p:sp>
        <p:nvSpPr>
          <p:cNvPr id="55" name="Dreieck 75">
            <a:extLst>
              <a:ext uri="{FF2B5EF4-FFF2-40B4-BE49-F238E27FC236}">
                <a16:creationId xmlns:a16="http://schemas.microsoft.com/office/drawing/2014/main" id="{811323B2-2544-1D4B-B604-B4E79926F953}"/>
              </a:ext>
            </a:extLst>
          </p:cNvPr>
          <p:cNvSpPr/>
          <p:nvPr/>
        </p:nvSpPr>
        <p:spPr>
          <a:xfrm rot="16200000">
            <a:off x="1505325" y="1785768"/>
            <a:ext cx="2131105" cy="220750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j-lt"/>
            </a:endParaRPr>
          </a:p>
        </p:txBody>
      </p:sp>
      <p:sp>
        <p:nvSpPr>
          <p:cNvPr id="64" name="Dreieck 76">
            <a:extLst>
              <a:ext uri="{FF2B5EF4-FFF2-40B4-BE49-F238E27FC236}">
                <a16:creationId xmlns:a16="http://schemas.microsoft.com/office/drawing/2014/main" id="{643DBFC9-B7C4-C744-AD6E-A07E311AE0DA}"/>
              </a:ext>
            </a:extLst>
          </p:cNvPr>
          <p:cNvSpPr/>
          <p:nvPr/>
        </p:nvSpPr>
        <p:spPr>
          <a:xfrm rot="16200000" flipH="1" flipV="1">
            <a:off x="3482273" y="2110517"/>
            <a:ext cx="2131105" cy="155800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j-lt"/>
            </a:endParaRPr>
          </a:p>
        </p:txBody>
      </p:sp>
      <p:sp>
        <p:nvSpPr>
          <p:cNvPr id="65" name="Dreieck 78">
            <a:extLst>
              <a:ext uri="{FF2B5EF4-FFF2-40B4-BE49-F238E27FC236}">
                <a16:creationId xmlns:a16="http://schemas.microsoft.com/office/drawing/2014/main" id="{8480DF4F-5EDB-734F-B0CD-D0C8BBF88334}"/>
              </a:ext>
            </a:extLst>
          </p:cNvPr>
          <p:cNvSpPr/>
          <p:nvPr/>
        </p:nvSpPr>
        <p:spPr>
          <a:xfrm rot="16200000">
            <a:off x="5291490" y="1965001"/>
            <a:ext cx="2131103" cy="18490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j-lt"/>
            </a:endParaRPr>
          </a:p>
        </p:txBody>
      </p:sp>
      <p:pic>
        <p:nvPicPr>
          <p:cNvPr id="66" name="Bild 80">
            <a:extLst>
              <a:ext uri="{FF2B5EF4-FFF2-40B4-BE49-F238E27FC236}">
                <a16:creationId xmlns:a16="http://schemas.microsoft.com/office/drawing/2014/main" id="{3FA9A9E7-61B4-614F-93D5-9AABCCB579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57041" y="2618285"/>
            <a:ext cx="532185" cy="532185"/>
          </a:xfrm>
          <a:prstGeom prst="rect">
            <a:avLst/>
          </a:prstGeom>
        </p:spPr>
      </p:pic>
      <p:pic>
        <p:nvPicPr>
          <p:cNvPr id="67" name="Bild 81">
            <a:extLst>
              <a:ext uri="{FF2B5EF4-FFF2-40B4-BE49-F238E27FC236}">
                <a16:creationId xmlns:a16="http://schemas.microsoft.com/office/drawing/2014/main" id="{EA4B9AFC-5DC3-8B4A-8614-81CE1BD88A9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38222" y="2618285"/>
            <a:ext cx="532185" cy="532185"/>
          </a:xfrm>
          <a:prstGeom prst="rect">
            <a:avLst/>
          </a:prstGeom>
        </p:spPr>
      </p:pic>
      <p:pic>
        <p:nvPicPr>
          <p:cNvPr id="68" name="Bild 82">
            <a:extLst>
              <a:ext uri="{FF2B5EF4-FFF2-40B4-BE49-F238E27FC236}">
                <a16:creationId xmlns:a16="http://schemas.microsoft.com/office/drawing/2014/main" id="{4BB032DF-8B0B-DE4F-9329-12A6EFA35B0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94925" y="2618285"/>
            <a:ext cx="532185" cy="532185"/>
          </a:xfrm>
          <a:prstGeom prst="rect">
            <a:avLst/>
          </a:prstGeom>
        </p:spPr>
      </p:pic>
      <p:sp>
        <p:nvSpPr>
          <p:cNvPr id="69" name="Textfeld 60">
            <a:extLst>
              <a:ext uri="{FF2B5EF4-FFF2-40B4-BE49-F238E27FC236}">
                <a16:creationId xmlns:a16="http://schemas.microsoft.com/office/drawing/2014/main" id="{8FD30EEF-6988-7347-8D04-3F6CA24A106D}"/>
              </a:ext>
            </a:extLst>
          </p:cNvPr>
          <p:cNvSpPr txBox="1"/>
          <p:nvPr/>
        </p:nvSpPr>
        <p:spPr>
          <a:xfrm>
            <a:off x="1350541" y="3781094"/>
            <a:ext cx="2177666" cy="276999"/>
          </a:xfrm>
          <a:prstGeom prst="rect">
            <a:avLst/>
          </a:prstGeom>
          <a:noFill/>
        </p:spPr>
        <p:txBody>
          <a:bodyPr wrap="square" rtlCol="0">
            <a:spAutoFit/>
          </a:bodyPr>
          <a:lstStyle/>
          <a:p>
            <a:r>
              <a:rPr lang="de-DE" sz="1200" b="1" dirty="0">
                <a:solidFill>
                  <a:schemeClr val="bg1"/>
                </a:solidFill>
                <a:latin typeface="+mj-lt"/>
              </a:rPr>
              <a:t>VERSTEHEN</a:t>
            </a:r>
            <a:endParaRPr lang="de-DE" sz="1050" b="1" dirty="0">
              <a:solidFill>
                <a:schemeClr val="bg1"/>
              </a:solidFill>
              <a:latin typeface="+mj-lt"/>
            </a:endParaRPr>
          </a:p>
        </p:txBody>
      </p:sp>
      <p:sp>
        <p:nvSpPr>
          <p:cNvPr id="70" name="Textfeld 61">
            <a:extLst>
              <a:ext uri="{FF2B5EF4-FFF2-40B4-BE49-F238E27FC236}">
                <a16:creationId xmlns:a16="http://schemas.microsoft.com/office/drawing/2014/main" id="{418583DD-F7C8-7A4D-8255-4880591D1A8E}"/>
              </a:ext>
            </a:extLst>
          </p:cNvPr>
          <p:cNvSpPr txBox="1"/>
          <p:nvPr/>
        </p:nvSpPr>
        <p:spPr>
          <a:xfrm>
            <a:off x="5439407" y="3772336"/>
            <a:ext cx="1835267" cy="276999"/>
          </a:xfrm>
          <a:prstGeom prst="rect">
            <a:avLst/>
          </a:prstGeom>
          <a:noFill/>
        </p:spPr>
        <p:txBody>
          <a:bodyPr wrap="square" rtlCol="0">
            <a:spAutoFit/>
          </a:bodyPr>
          <a:lstStyle/>
          <a:p>
            <a:r>
              <a:rPr lang="de-DE" sz="1200" b="1" dirty="0">
                <a:solidFill>
                  <a:schemeClr val="bg1"/>
                </a:solidFill>
                <a:latin typeface="+mj-lt"/>
              </a:rPr>
              <a:t>IDEATION</a:t>
            </a:r>
            <a:endParaRPr lang="de-DE" sz="1050" b="1" dirty="0">
              <a:solidFill>
                <a:schemeClr val="bg1"/>
              </a:solidFill>
              <a:latin typeface="+mj-lt"/>
            </a:endParaRPr>
          </a:p>
        </p:txBody>
      </p:sp>
      <p:sp>
        <p:nvSpPr>
          <p:cNvPr id="71" name="Textfeld 62">
            <a:extLst>
              <a:ext uri="{FF2B5EF4-FFF2-40B4-BE49-F238E27FC236}">
                <a16:creationId xmlns:a16="http://schemas.microsoft.com/office/drawing/2014/main" id="{6601534C-58C5-2241-8E9D-FD22EDA2FD33}"/>
              </a:ext>
            </a:extLst>
          </p:cNvPr>
          <p:cNvSpPr txBox="1"/>
          <p:nvPr/>
        </p:nvSpPr>
        <p:spPr>
          <a:xfrm>
            <a:off x="8490546" y="3772335"/>
            <a:ext cx="2451698" cy="276999"/>
          </a:xfrm>
          <a:prstGeom prst="rect">
            <a:avLst/>
          </a:prstGeom>
          <a:noFill/>
        </p:spPr>
        <p:txBody>
          <a:bodyPr wrap="square" rtlCol="0">
            <a:spAutoFit/>
          </a:bodyPr>
          <a:lstStyle/>
          <a:p>
            <a:r>
              <a:rPr lang="de-DE" sz="1200" b="1" dirty="0">
                <a:solidFill>
                  <a:schemeClr val="bg1"/>
                </a:solidFill>
                <a:latin typeface="+mj-lt"/>
              </a:rPr>
              <a:t>IMPLEMENTIEREN</a:t>
            </a:r>
            <a:endParaRPr lang="de-DE" sz="1050" b="1" dirty="0">
              <a:solidFill>
                <a:schemeClr val="bg1"/>
              </a:solidFill>
              <a:latin typeface="+mj-lt"/>
            </a:endParaRPr>
          </a:p>
        </p:txBody>
      </p:sp>
      <p:cxnSp>
        <p:nvCxnSpPr>
          <p:cNvPr id="72" name="Gerade Verbindung 88">
            <a:extLst>
              <a:ext uri="{FF2B5EF4-FFF2-40B4-BE49-F238E27FC236}">
                <a16:creationId xmlns:a16="http://schemas.microsoft.com/office/drawing/2014/main" id="{9D4A735C-765A-8D4D-B209-BF27E994D353}"/>
              </a:ext>
            </a:extLst>
          </p:cNvPr>
          <p:cNvCxnSpPr>
            <a:cxnSpLocks/>
          </p:cNvCxnSpPr>
          <p:nvPr/>
        </p:nvCxnSpPr>
        <p:spPr>
          <a:xfrm>
            <a:off x="5374457" y="1836091"/>
            <a:ext cx="0" cy="212812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Textfeld 65">
            <a:extLst>
              <a:ext uri="{FF2B5EF4-FFF2-40B4-BE49-F238E27FC236}">
                <a16:creationId xmlns:a16="http://schemas.microsoft.com/office/drawing/2014/main" id="{0951CC58-A543-B447-9DE4-65FE509A8A7B}"/>
              </a:ext>
            </a:extLst>
          </p:cNvPr>
          <p:cNvSpPr txBox="1"/>
          <p:nvPr/>
        </p:nvSpPr>
        <p:spPr>
          <a:xfrm>
            <a:off x="2519099" y="4195561"/>
            <a:ext cx="2499447" cy="261610"/>
          </a:xfrm>
          <a:prstGeom prst="rect">
            <a:avLst/>
          </a:prstGeom>
          <a:noFill/>
        </p:spPr>
        <p:txBody>
          <a:bodyPr wrap="square" rtlCol="0">
            <a:spAutoFit/>
          </a:bodyPr>
          <a:lstStyle/>
          <a:p>
            <a:pPr algn="ctr"/>
            <a:r>
              <a:rPr lang="de-DE" sz="1100" b="1" cap="all" dirty="0">
                <a:solidFill>
                  <a:schemeClr val="bg1"/>
                </a:solidFill>
                <a:latin typeface="+mj-lt"/>
              </a:rPr>
              <a:t>Problemraum</a:t>
            </a:r>
          </a:p>
        </p:txBody>
      </p:sp>
      <p:sp>
        <p:nvSpPr>
          <p:cNvPr id="75" name="Textfeld 66">
            <a:extLst>
              <a:ext uri="{FF2B5EF4-FFF2-40B4-BE49-F238E27FC236}">
                <a16:creationId xmlns:a16="http://schemas.microsoft.com/office/drawing/2014/main" id="{C885326E-C86E-C043-9004-B011C6A29720}"/>
              </a:ext>
            </a:extLst>
          </p:cNvPr>
          <p:cNvSpPr txBox="1"/>
          <p:nvPr/>
        </p:nvSpPr>
        <p:spPr>
          <a:xfrm>
            <a:off x="6058334" y="4195561"/>
            <a:ext cx="2499447" cy="261610"/>
          </a:xfrm>
          <a:prstGeom prst="rect">
            <a:avLst/>
          </a:prstGeom>
          <a:noFill/>
        </p:spPr>
        <p:txBody>
          <a:bodyPr wrap="square" rtlCol="0">
            <a:spAutoFit/>
          </a:bodyPr>
          <a:lstStyle/>
          <a:p>
            <a:pPr algn="ctr"/>
            <a:r>
              <a:rPr lang="de-DE" sz="1100" b="1" cap="all" dirty="0">
                <a:solidFill>
                  <a:schemeClr val="bg1"/>
                </a:solidFill>
                <a:latin typeface="+mj-lt"/>
              </a:rPr>
              <a:t>Lösungsraum</a:t>
            </a:r>
          </a:p>
        </p:txBody>
      </p:sp>
      <p:sp>
        <p:nvSpPr>
          <p:cNvPr id="76" name="Eckige Klammer rechts 67">
            <a:extLst>
              <a:ext uri="{FF2B5EF4-FFF2-40B4-BE49-F238E27FC236}">
                <a16:creationId xmlns:a16="http://schemas.microsoft.com/office/drawing/2014/main" id="{EBB6AB1B-3B17-484D-8238-A782E38ADBCE}"/>
              </a:ext>
            </a:extLst>
          </p:cNvPr>
          <p:cNvSpPr/>
          <p:nvPr/>
        </p:nvSpPr>
        <p:spPr>
          <a:xfrm rot="5400000" flipV="1">
            <a:off x="3246855" y="2174829"/>
            <a:ext cx="107247" cy="3911969"/>
          </a:xfrm>
          <a:prstGeom prst="rightBracket">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mj-lt"/>
            </a:endParaRPr>
          </a:p>
        </p:txBody>
      </p:sp>
      <p:sp>
        <p:nvSpPr>
          <p:cNvPr id="77" name="Eckige Klammer rechts 68">
            <a:extLst>
              <a:ext uri="{FF2B5EF4-FFF2-40B4-BE49-F238E27FC236}">
                <a16:creationId xmlns:a16="http://schemas.microsoft.com/office/drawing/2014/main" id="{28DCC809-E780-634F-9295-5E5E9476B68B}"/>
              </a:ext>
            </a:extLst>
          </p:cNvPr>
          <p:cNvSpPr/>
          <p:nvPr/>
        </p:nvSpPr>
        <p:spPr>
          <a:xfrm rot="5400000" flipV="1">
            <a:off x="8246910" y="1347113"/>
            <a:ext cx="107247" cy="5574986"/>
          </a:xfrm>
          <a:prstGeom prst="rightBracket">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latin typeface="+mj-lt"/>
            </a:endParaRPr>
          </a:p>
        </p:txBody>
      </p:sp>
      <p:sp>
        <p:nvSpPr>
          <p:cNvPr id="78" name="Rechteck 69">
            <a:extLst>
              <a:ext uri="{FF2B5EF4-FFF2-40B4-BE49-F238E27FC236}">
                <a16:creationId xmlns:a16="http://schemas.microsoft.com/office/drawing/2014/main" id="{35AAE6EF-00DE-254F-8458-15C70D84CF64}"/>
              </a:ext>
            </a:extLst>
          </p:cNvPr>
          <p:cNvSpPr/>
          <p:nvPr/>
        </p:nvSpPr>
        <p:spPr>
          <a:xfrm>
            <a:off x="1234001" y="4564687"/>
            <a:ext cx="1800000" cy="15974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108000" rIns="72000" rtlCol="0" anchor="t"/>
          <a:lstStyle>
            <a:defPPr>
              <a:defRPr lang="de-DE"/>
            </a:defPPr>
            <a:lvl1pPr marL="0" algn="l" defTabSz="497739" rtl="0" eaLnBrk="1" latinLnBrk="0" hangingPunct="1">
              <a:defRPr sz="2000" kern="1200">
                <a:solidFill>
                  <a:schemeClr val="lt1"/>
                </a:solidFill>
                <a:latin typeface="+mn-lt"/>
                <a:ea typeface="+mn-ea"/>
                <a:cs typeface="+mn-cs"/>
              </a:defRPr>
            </a:lvl1pPr>
            <a:lvl2pPr marL="497739" algn="l" defTabSz="497739" rtl="0" eaLnBrk="1" latinLnBrk="0" hangingPunct="1">
              <a:defRPr sz="2000" kern="1200">
                <a:solidFill>
                  <a:schemeClr val="lt1"/>
                </a:solidFill>
                <a:latin typeface="+mn-lt"/>
                <a:ea typeface="+mn-ea"/>
                <a:cs typeface="+mn-cs"/>
              </a:defRPr>
            </a:lvl2pPr>
            <a:lvl3pPr marL="995478" algn="l" defTabSz="497739" rtl="0" eaLnBrk="1" latinLnBrk="0" hangingPunct="1">
              <a:defRPr sz="2000" kern="1200">
                <a:solidFill>
                  <a:schemeClr val="lt1"/>
                </a:solidFill>
                <a:latin typeface="+mn-lt"/>
                <a:ea typeface="+mn-ea"/>
                <a:cs typeface="+mn-cs"/>
              </a:defRPr>
            </a:lvl3pPr>
            <a:lvl4pPr marL="1493217" algn="l" defTabSz="497739" rtl="0" eaLnBrk="1" latinLnBrk="0" hangingPunct="1">
              <a:defRPr sz="2000" kern="1200">
                <a:solidFill>
                  <a:schemeClr val="lt1"/>
                </a:solidFill>
                <a:latin typeface="+mn-lt"/>
                <a:ea typeface="+mn-ea"/>
                <a:cs typeface="+mn-cs"/>
              </a:defRPr>
            </a:lvl4pPr>
            <a:lvl5pPr marL="1990957" algn="l" defTabSz="497739" rtl="0" eaLnBrk="1" latinLnBrk="0" hangingPunct="1">
              <a:defRPr sz="2000" kern="1200">
                <a:solidFill>
                  <a:schemeClr val="lt1"/>
                </a:solidFill>
                <a:latin typeface="+mn-lt"/>
                <a:ea typeface="+mn-ea"/>
                <a:cs typeface="+mn-cs"/>
              </a:defRPr>
            </a:lvl5pPr>
            <a:lvl6pPr marL="2488695" algn="l" defTabSz="497739" rtl="0" eaLnBrk="1" latinLnBrk="0" hangingPunct="1">
              <a:defRPr sz="2000" kern="1200">
                <a:solidFill>
                  <a:schemeClr val="lt1"/>
                </a:solidFill>
                <a:latin typeface="+mn-lt"/>
                <a:ea typeface="+mn-ea"/>
                <a:cs typeface="+mn-cs"/>
              </a:defRPr>
            </a:lvl6pPr>
            <a:lvl7pPr marL="2986435" algn="l" defTabSz="497739" rtl="0" eaLnBrk="1" latinLnBrk="0" hangingPunct="1">
              <a:defRPr sz="2000" kern="1200">
                <a:solidFill>
                  <a:schemeClr val="lt1"/>
                </a:solidFill>
                <a:latin typeface="+mn-lt"/>
                <a:ea typeface="+mn-ea"/>
                <a:cs typeface="+mn-cs"/>
              </a:defRPr>
            </a:lvl7pPr>
            <a:lvl8pPr marL="3484174" algn="l" defTabSz="497739" rtl="0" eaLnBrk="1" latinLnBrk="0" hangingPunct="1">
              <a:defRPr sz="2000" kern="1200">
                <a:solidFill>
                  <a:schemeClr val="lt1"/>
                </a:solidFill>
                <a:latin typeface="+mn-lt"/>
                <a:ea typeface="+mn-ea"/>
                <a:cs typeface="+mn-cs"/>
              </a:defRPr>
            </a:lvl8pPr>
            <a:lvl9pPr marL="3981914" algn="l" defTabSz="497739" rtl="0" eaLnBrk="1" latinLnBrk="0" hangingPunct="1">
              <a:defRPr sz="2000" kern="1200">
                <a:solidFill>
                  <a:schemeClr val="lt1"/>
                </a:solidFill>
                <a:latin typeface="+mn-lt"/>
                <a:ea typeface="+mn-ea"/>
                <a:cs typeface="+mn-cs"/>
              </a:defRPr>
            </a:lvl9pPr>
          </a:lstStyle>
          <a:p>
            <a:pPr algn="ctr" defTabSz="584200">
              <a:spcBef>
                <a:spcPts val="1000"/>
              </a:spcBef>
              <a:buClr>
                <a:srgbClr val="53585F"/>
              </a:buClr>
              <a:defRPr sz="1400" b="1">
                <a:solidFill>
                  <a:srgbClr val="53585F"/>
                </a:solidFill>
                <a:latin typeface="+mj-lt"/>
                <a:ea typeface="+mj-ea"/>
                <a:cs typeface="+mj-cs"/>
                <a:sym typeface="Helvetica Neue"/>
              </a:defRPr>
            </a:pPr>
            <a:r>
              <a:rPr lang="de-DE" sz="1100" b="1" cap="all" dirty="0">
                <a:solidFill>
                  <a:schemeClr val="bg1"/>
                </a:solidFill>
                <a:latin typeface="+mj-lt"/>
                <a:sym typeface="Helvetica Neue"/>
              </a:rPr>
              <a:t>BUSINESS UNDERSTANDING</a:t>
            </a:r>
          </a:p>
        </p:txBody>
      </p:sp>
      <p:sp>
        <p:nvSpPr>
          <p:cNvPr id="79" name="Rechteck 70">
            <a:extLst>
              <a:ext uri="{FF2B5EF4-FFF2-40B4-BE49-F238E27FC236}">
                <a16:creationId xmlns:a16="http://schemas.microsoft.com/office/drawing/2014/main" id="{7142B15A-D5BB-3542-87AC-6EC471539F05}"/>
              </a:ext>
            </a:extLst>
          </p:cNvPr>
          <p:cNvSpPr/>
          <p:nvPr/>
        </p:nvSpPr>
        <p:spPr>
          <a:xfrm>
            <a:off x="5283372" y="4564688"/>
            <a:ext cx="1800000" cy="1597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108000" rIns="72000" rtlCol="0" anchor="t"/>
          <a:lstStyle>
            <a:defPPr>
              <a:defRPr lang="de-DE"/>
            </a:defPPr>
            <a:lvl1pPr marL="0" algn="l" defTabSz="497739" rtl="0" eaLnBrk="1" latinLnBrk="0" hangingPunct="1">
              <a:defRPr sz="2000" kern="1200">
                <a:solidFill>
                  <a:schemeClr val="lt1"/>
                </a:solidFill>
                <a:latin typeface="+mn-lt"/>
                <a:ea typeface="+mn-ea"/>
                <a:cs typeface="+mn-cs"/>
              </a:defRPr>
            </a:lvl1pPr>
            <a:lvl2pPr marL="497739" algn="l" defTabSz="497739" rtl="0" eaLnBrk="1" latinLnBrk="0" hangingPunct="1">
              <a:defRPr sz="2000" kern="1200">
                <a:solidFill>
                  <a:schemeClr val="lt1"/>
                </a:solidFill>
                <a:latin typeface="+mn-lt"/>
                <a:ea typeface="+mn-ea"/>
                <a:cs typeface="+mn-cs"/>
              </a:defRPr>
            </a:lvl2pPr>
            <a:lvl3pPr marL="995478" algn="l" defTabSz="497739" rtl="0" eaLnBrk="1" latinLnBrk="0" hangingPunct="1">
              <a:defRPr sz="2000" kern="1200">
                <a:solidFill>
                  <a:schemeClr val="lt1"/>
                </a:solidFill>
                <a:latin typeface="+mn-lt"/>
                <a:ea typeface="+mn-ea"/>
                <a:cs typeface="+mn-cs"/>
              </a:defRPr>
            </a:lvl3pPr>
            <a:lvl4pPr marL="1493217" algn="l" defTabSz="497739" rtl="0" eaLnBrk="1" latinLnBrk="0" hangingPunct="1">
              <a:defRPr sz="2000" kern="1200">
                <a:solidFill>
                  <a:schemeClr val="lt1"/>
                </a:solidFill>
                <a:latin typeface="+mn-lt"/>
                <a:ea typeface="+mn-ea"/>
                <a:cs typeface="+mn-cs"/>
              </a:defRPr>
            </a:lvl4pPr>
            <a:lvl5pPr marL="1990957" algn="l" defTabSz="497739" rtl="0" eaLnBrk="1" latinLnBrk="0" hangingPunct="1">
              <a:defRPr sz="2000" kern="1200">
                <a:solidFill>
                  <a:schemeClr val="lt1"/>
                </a:solidFill>
                <a:latin typeface="+mn-lt"/>
                <a:ea typeface="+mn-ea"/>
                <a:cs typeface="+mn-cs"/>
              </a:defRPr>
            </a:lvl5pPr>
            <a:lvl6pPr marL="2488695" algn="l" defTabSz="497739" rtl="0" eaLnBrk="1" latinLnBrk="0" hangingPunct="1">
              <a:defRPr sz="2000" kern="1200">
                <a:solidFill>
                  <a:schemeClr val="lt1"/>
                </a:solidFill>
                <a:latin typeface="+mn-lt"/>
                <a:ea typeface="+mn-ea"/>
                <a:cs typeface="+mn-cs"/>
              </a:defRPr>
            </a:lvl6pPr>
            <a:lvl7pPr marL="2986435" algn="l" defTabSz="497739" rtl="0" eaLnBrk="1" latinLnBrk="0" hangingPunct="1">
              <a:defRPr sz="2000" kern="1200">
                <a:solidFill>
                  <a:schemeClr val="lt1"/>
                </a:solidFill>
                <a:latin typeface="+mn-lt"/>
                <a:ea typeface="+mn-ea"/>
                <a:cs typeface="+mn-cs"/>
              </a:defRPr>
            </a:lvl7pPr>
            <a:lvl8pPr marL="3484174" algn="l" defTabSz="497739" rtl="0" eaLnBrk="1" latinLnBrk="0" hangingPunct="1">
              <a:defRPr sz="2000" kern="1200">
                <a:solidFill>
                  <a:schemeClr val="lt1"/>
                </a:solidFill>
                <a:latin typeface="+mn-lt"/>
                <a:ea typeface="+mn-ea"/>
                <a:cs typeface="+mn-cs"/>
              </a:defRPr>
            </a:lvl8pPr>
            <a:lvl9pPr marL="3981914" algn="l" defTabSz="497739" rtl="0" eaLnBrk="1" latinLnBrk="0" hangingPunct="1">
              <a:defRPr sz="2000" kern="1200">
                <a:solidFill>
                  <a:schemeClr val="lt1"/>
                </a:solidFill>
                <a:latin typeface="+mn-lt"/>
                <a:ea typeface="+mn-ea"/>
                <a:cs typeface="+mn-cs"/>
              </a:defRPr>
            </a:lvl9pPr>
          </a:lstStyle>
          <a:p>
            <a:pPr algn="ctr">
              <a:spcBef>
                <a:spcPts val="1000"/>
              </a:spcBef>
              <a:buClr>
                <a:srgbClr val="53585F"/>
              </a:buClr>
              <a:defRPr sz="1400" b="1">
                <a:solidFill>
                  <a:srgbClr val="53585F"/>
                </a:solidFill>
                <a:latin typeface="+mj-lt"/>
                <a:ea typeface="+mj-ea"/>
                <a:cs typeface="+mj-cs"/>
                <a:sym typeface="Helvetica Neue"/>
              </a:defRPr>
            </a:pPr>
            <a:r>
              <a:rPr lang="de-DE" sz="1100" b="1" cap="all">
                <a:solidFill>
                  <a:schemeClr val="bg1"/>
                </a:solidFill>
                <a:latin typeface="+mj-lt"/>
                <a:cs typeface="ChartwellBars"/>
                <a:sym typeface="Helvetica Neue"/>
              </a:rPr>
              <a:t>KONZIPIEREN</a:t>
            </a:r>
          </a:p>
        </p:txBody>
      </p:sp>
      <p:sp>
        <p:nvSpPr>
          <p:cNvPr id="80" name="Rechteck 71">
            <a:extLst>
              <a:ext uri="{FF2B5EF4-FFF2-40B4-BE49-F238E27FC236}">
                <a16:creationId xmlns:a16="http://schemas.microsoft.com/office/drawing/2014/main" id="{3C37FE20-D102-EF44-A855-F6048481834E}"/>
              </a:ext>
            </a:extLst>
          </p:cNvPr>
          <p:cNvSpPr/>
          <p:nvPr/>
        </p:nvSpPr>
        <p:spPr>
          <a:xfrm>
            <a:off x="3258686" y="4564688"/>
            <a:ext cx="1800000" cy="1597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108000" rIns="72000" rtlCol="0" anchor="t"/>
          <a:lstStyle>
            <a:defPPr>
              <a:defRPr lang="de-DE"/>
            </a:defPPr>
            <a:lvl1pPr marL="0" algn="l" defTabSz="497739" rtl="0" eaLnBrk="1" latinLnBrk="0" hangingPunct="1">
              <a:defRPr sz="2000" kern="1200">
                <a:solidFill>
                  <a:schemeClr val="lt1"/>
                </a:solidFill>
                <a:latin typeface="+mn-lt"/>
                <a:ea typeface="+mn-ea"/>
                <a:cs typeface="+mn-cs"/>
              </a:defRPr>
            </a:lvl1pPr>
            <a:lvl2pPr marL="497739" algn="l" defTabSz="497739" rtl="0" eaLnBrk="1" latinLnBrk="0" hangingPunct="1">
              <a:defRPr sz="2000" kern="1200">
                <a:solidFill>
                  <a:schemeClr val="lt1"/>
                </a:solidFill>
                <a:latin typeface="+mn-lt"/>
                <a:ea typeface="+mn-ea"/>
                <a:cs typeface="+mn-cs"/>
              </a:defRPr>
            </a:lvl2pPr>
            <a:lvl3pPr marL="995478" algn="l" defTabSz="497739" rtl="0" eaLnBrk="1" latinLnBrk="0" hangingPunct="1">
              <a:defRPr sz="2000" kern="1200">
                <a:solidFill>
                  <a:schemeClr val="lt1"/>
                </a:solidFill>
                <a:latin typeface="+mn-lt"/>
                <a:ea typeface="+mn-ea"/>
                <a:cs typeface="+mn-cs"/>
              </a:defRPr>
            </a:lvl3pPr>
            <a:lvl4pPr marL="1493217" algn="l" defTabSz="497739" rtl="0" eaLnBrk="1" latinLnBrk="0" hangingPunct="1">
              <a:defRPr sz="2000" kern="1200">
                <a:solidFill>
                  <a:schemeClr val="lt1"/>
                </a:solidFill>
                <a:latin typeface="+mn-lt"/>
                <a:ea typeface="+mn-ea"/>
                <a:cs typeface="+mn-cs"/>
              </a:defRPr>
            </a:lvl4pPr>
            <a:lvl5pPr marL="1990957" algn="l" defTabSz="497739" rtl="0" eaLnBrk="1" latinLnBrk="0" hangingPunct="1">
              <a:defRPr sz="2000" kern="1200">
                <a:solidFill>
                  <a:schemeClr val="lt1"/>
                </a:solidFill>
                <a:latin typeface="+mn-lt"/>
                <a:ea typeface="+mn-ea"/>
                <a:cs typeface="+mn-cs"/>
              </a:defRPr>
            </a:lvl5pPr>
            <a:lvl6pPr marL="2488695" algn="l" defTabSz="497739" rtl="0" eaLnBrk="1" latinLnBrk="0" hangingPunct="1">
              <a:defRPr sz="2000" kern="1200">
                <a:solidFill>
                  <a:schemeClr val="lt1"/>
                </a:solidFill>
                <a:latin typeface="+mn-lt"/>
                <a:ea typeface="+mn-ea"/>
                <a:cs typeface="+mn-cs"/>
              </a:defRPr>
            </a:lvl6pPr>
            <a:lvl7pPr marL="2986435" algn="l" defTabSz="497739" rtl="0" eaLnBrk="1" latinLnBrk="0" hangingPunct="1">
              <a:defRPr sz="2000" kern="1200">
                <a:solidFill>
                  <a:schemeClr val="lt1"/>
                </a:solidFill>
                <a:latin typeface="+mn-lt"/>
                <a:ea typeface="+mn-ea"/>
                <a:cs typeface="+mn-cs"/>
              </a:defRPr>
            </a:lvl7pPr>
            <a:lvl8pPr marL="3484174" algn="l" defTabSz="497739" rtl="0" eaLnBrk="1" latinLnBrk="0" hangingPunct="1">
              <a:defRPr sz="2000" kern="1200">
                <a:solidFill>
                  <a:schemeClr val="lt1"/>
                </a:solidFill>
                <a:latin typeface="+mn-lt"/>
                <a:ea typeface="+mn-ea"/>
                <a:cs typeface="+mn-cs"/>
              </a:defRPr>
            </a:lvl8pPr>
            <a:lvl9pPr marL="3981914" algn="l" defTabSz="497739" rtl="0" eaLnBrk="1" latinLnBrk="0" hangingPunct="1">
              <a:defRPr sz="2000" kern="1200">
                <a:solidFill>
                  <a:schemeClr val="lt1"/>
                </a:solidFill>
                <a:latin typeface="+mn-lt"/>
                <a:ea typeface="+mn-ea"/>
                <a:cs typeface="+mn-cs"/>
              </a:defRPr>
            </a:lvl9pPr>
          </a:lstStyle>
          <a:p>
            <a:pPr algn="ctr"/>
            <a:r>
              <a:rPr lang="de-DE" sz="1100" b="1" cap="all" dirty="0">
                <a:solidFill>
                  <a:schemeClr val="bg1"/>
                </a:solidFill>
                <a:latin typeface="+mj-lt"/>
                <a:cs typeface="ChartwellBars"/>
              </a:rPr>
              <a:t>DATA UNDERSTANDING</a:t>
            </a:r>
          </a:p>
        </p:txBody>
      </p:sp>
      <p:sp>
        <p:nvSpPr>
          <p:cNvPr id="81" name="Rechteck 72">
            <a:extLst>
              <a:ext uri="{FF2B5EF4-FFF2-40B4-BE49-F238E27FC236}">
                <a16:creationId xmlns:a16="http://schemas.microsoft.com/office/drawing/2014/main" id="{6FE9D892-1011-7D41-AD4E-6E53EE98B040}"/>
              </a:ext>
            </a:extLst>
          </p:cNvPr>
          <p:cNvSpPr/>
          <p:nvPr/>
        </p:nvSpPr>
        <p:spPr>
          <a:xfrm>
            <a:off x="7308058" y="4564688"/>
            <a:ext cx="1800000" cy="15974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108000" rIns="72000" rtlCol="0" anchor="t"/>
          <a:lstStyle>
            <a:defPPr>
              <a:defRPr lang="de-DE"/>
            </a:defPPr>
            <a:lvl1pPr marL="0" algn="l" defTabSz="497739" rtl="0" eaLnBrk="1" latinLnBrk="0" hangingPunct="1">
              <a:defRPr sz="2000" kern="1200">
                <a:solidFill>
                  <a:schemeClr val="lt1"/>
                </a:solidFill>
                <a:latin typeface="+mn-lt"/>
                <a:ea typeface="+mn-ea"/>
                <a:cs typeface="+mn-cs"/>
              </a:defRPr>
            </a:lvl1pPr>
            <a:lvl2pPr marL="497739" algn="l" defTabSz="497739" rtl="0" eaLnBrk="1" latinLnBrk="0" hangingPunct="1">
              <a:defRPr sz="2000" kern="1200">
                <a:solidFill>
                  <a:schemeClr val="lt1"/>
                </a:solidFill>
                <a:latin typeface="+mn-lt"/>
                <a:ea typeface="+mn-ea"/>
                <a:cs typeface="+mn-cs"/>
              </a:defRPr>
            </a:lvl2pPr>
            <a:lvl3pPr marL="995478" algn="l" defTabSz="497739" rtl="0" eaLnBrk="1" latinLnBrk="0" hangingPunct="1">
              <a:defRPr sz="2000" kern="1200">
                <a:solidFill>
                  <a:schemeClr val="lt1"/>
                </a:solidFill>
                <a:latin typeface="+mn-lt"/>
                <a:ea typeface="+mn-ea"/>
                <a:cs typeface="+mn-cs"/>
              </a:defRPr>
            </a:lvl3pPr>
            <a:lvl4pPr marL="1493217" algn="l" defTabSz="497739" rtl="0" eaLnBrk="1" latinLnBrk="0" hangingPunct="1">
              <a:defRPr sz="2000" kern="1200">
                <a:solidFill>
                  <a:schemeClr val="lt1"/>
                </a:solidFill>
                <a:latin typeface="+mn-lt"/>
                <a:ea typeface="+mn-ea"/>
                <a:cs typeface="+mn-cs"/>
              </a:defRPr>
            </a:lvl4pPr>
            <a:lvl5pPr marL="1990957" algn="l" defTabSz="497739" rtl="0" eaLnBrk="1" latinLnBrk="0" hangingPunct="1">
              <a:defRPr sz="2000" kern="1200">
                <a:solidFill>
                  <a:schemeClr val="lt1"/>
                </a:solidFill>
                <a:latin typeface="+mn-lt"/>
                <a:ea typeface="+mn-ea"/>
                <a:cs typeface="+mn-cs"/>
              </a:defRPr>
            </a:lvl5pPr>
            <a:lvl6pPr marL="2488695" algn="l" defTabSz="497739" rtl="0" eaLnBrk="1" latinLnBrk="0" hangingPunct="1">
              <a:defRPr sz="2000" kern="1200">
                <a:solidFill>
                  <a:schemeClr val="lt1"/>
                </a:solidFill>
                <a:latin typeface="+mn-lt"/>
                <a:ea typeface="+mn-ea"/>
                <a:cs typeface="+mn-cs"/>
              </a:defRPr>
            </a:lvl6pPr>
            <a:lvl7pPr marL="2986435" algn="l" defTabSz="497739" rtl="0" eaLnBrk="1" latinLnBrk="0" hangingPunct="1">
              <a:defRPr sz="2000" kern="1200">
                <a:solidFill>
                  <a:schemeClr val="lt1"/>
                </a:solidFill>
                <a:latin typeface="+mn-lt"/>
                <a:ea typeface="+mn-ea"/>
                <a:cs typeface="+mn-cs"/>
              </a:defRPr>
            </a:lvl7pPr>
            <a:lvl8pPr marL="3484174" algn="l" defTabSz="497739" rtl="0" eaLnBrk="1" latinLnBrk="0" hangingPunct="1">
              <a:defRPr sz="2000" kern="1200">
                <a:solidFill>
                  <a:schemeClr val="lt1"/>
                </a:solidFill>
                <a:latin typeface="+mn-lt"/>
                <a:ea typeface="+mn-ea"/>
                <a:cs typeface="+mn-cs"/>
              </a:defRPr>
            </a:lvl8pPr>
            <a:lvl9pPr marL="3981914" algn="l" defTabSz="497739" rtl="0" eaLnBrk="1" latinLnBrk="0" hangingPunct="1">
              <a:defRPr sz="2000" kern="1200">
                <a:solidFill>
                  <a:schemeClr val="lt1"/>
                </a:solidFill>
                <a:latin typeface="+mn-lt"/>
                <a:ea typeface="+mn-ea"/>
                <a:cs typeface="+mn-cs"/>
              </a:defRPr>
            </a:lvl9pPr>
          </a:lstStyle>
          <a:p>
            <a:pPr algn="ctr">
              <a:spcBef>
                <a:spcPts val="1000"/>
              </a:spcBef>
              <a:buClr>
                <a:srgbClr val="53585F"/>
              </a:buClr>
              <a:defRPr sz="1400" b="1">
                <a:solidFill>
                  <a:srgbClr val="53585F"/>
                </a:solidFill>
                <a:latin typeface="+mj-lt"/>
                <a:ea typeface="+mj-ea"/>
                <a:cs typeface="+mj-cs"/>
                <a:sym typeface="Helvetica Neue"/>
              </a:defRPr>
            </a:pPr>
            <a:r>
              <a:rPr lang="de-DE" sz="1100" b="1" cap="all">
                <a:solidFill>
                  <a:schemeClr val="bg1"/>
                </a:solidFill>
                <a:latin typeface="+mj-lt"/>
                <a:cs typeface="ChartwellBars"/>
                <a:sym typeface="Helvetica Neue"/>
              </a:rPr>
              <a:t>PROTOTYPEN</a:t>
            </a:r>
          </a:p>
        </p:txBody>
      </p:sp>
      <p:sp>
        <p:nvSpPr>
          <p:cNvPr id="82" name="Rechteck 73">
            <a:extLst>
              <a:ext uri="{FF2B5EF4-FFF2-40B4-BE49-F238E27FC236}">
                <a16:creationId xmlns:a16="http://schemas.microsoft.com/office/drawing/2014/main" id="{C5342DA2-CEA3-6941-A01E-228DF6DC962A}"/>
              </a:ext>
            </a:extLst>
          </p:cNvPr>
          <p:cNvSpPr/>
          <p:nvPr/>
        </p:nvSpPr>
        <p:spPr>
          <a:xfrm>
            <a:off x="9332744" y="4564688"/>
            <a:ext cx="1800000" cy="1597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108000" rIns="72000" rtlCol="0" anchor="t"/>
          <a:lstStyle>
            <a:defPPr>
              <a:defRPr lang="de-DE"/>
            </a:defPPr>
            <a:lvl1pPr marL="0" algn="l" defTabSz="497739" rtl="0" eaLnBrk="1" latinLnBrk="0" hangingPunct="1">
              <a:defRPr sz="2000" kern="1200">
                <a:solidFill>
                  <a:schemeClr val="lt1"/>
                </a:solidFill>
                <a:latin typeface="+mn-lt"/>
                <a:ea typeface="+mn-ea"/>
                <a:cs typeface="+mn-cs"/>
              </a:defRPr>
            </a:lvl1pPr>
            <a:lvl2pPr marL="497739" algn="l" defTabSz="497739" rtl="0" eaLnBrk="1" latinLnBrk="0" hangingPunct="1">
              <a:defRPr sz="2000" kern="1200">
                <a:solidFill>
                  <a:schemeClr val="lt1"/>
                </a:solidFill>
                <a:latin typeface="+mn-lt"/>
                <a:ea typeface="+mn-ea"/>
                <a:cs typeface="+mn-cs"/>
              </a:defRPr>
            </a:lvl2pPr>
            <a:lvl3pPr marL="995478" algn="l" defTabSz="497739" rtl="0" eaLnBrk="1" latinLnBrk="0" hangingPunct="1">
              <a:defRPr sz="2000" kern="1200">
                <a:solidFill>
                  <a:schemeClr val="lt1"/>
                </a:solidFill>
                <a:latin typeface="+mn-lt"/>
                <a:ea typeface="+mn-ea"/>
                <a:cs typeface="+mn-cs"/>
              </a:defRPr>
            </a:lvl3pPr>
            <a:lvl4pPr marL="1493217" algn="l" defTabSz="497739" rtl="0" eaLnBrk="1" latinLnBrk="0" hangingPunct="1">
              <a:defRPr sz="2000" kern="1200">
                <a:solidFill>
                  <a:schemeClr val="lt1"/>
                </a:solidFill>
                <a:latin typeface="+mn-lt"/>
                <a:ea typeface="+mn-ea"/>
                <a:cs typeface="+mn-cs"/>
              </a:defRPr>
            </a:lvl4pPr>
            <a:lvl5pPr marL="1990957" algn="l" defTabSz="497739" rtl="0" eaLnBrk="1" latinLnBrk="0" hangingPunct="1">
              <a:defRPr sz="2000" kern="1200">
                <a:solidFill>
                  <a:schemeClr val="lt1"/>
                </a:solidFill>
                <a:latin typeface="+mn-lt"/>
                <a:ea typeface="+mn-ea"/>
                <a:cs typeface="+mn-cs"/>
              </a:defRPr>
            </a:lvl5pPr>
            <a:lvl6pPr marL="2488695" algn="l" defTabSz="497739" rtl="0" eaLnBrk="1" latinLnBrk="0" hangingPunct="1">
              <a:defRPr sz="2000" kern="1200">
                <a:solidFill>
                  <a:schemeClr val="lt1"/>
                </a:solidFill>
                <a:latin typeface="+mn-lt"/>
                <a:ea typeface="+mn-ea"/>
                <a:cs typeface="+mn-cs"/>
              </a:defRPr>
            </a:lvl6pPr>
            <a:lvl7pPr marL="2986435" algn="l" defTabSz="497739" rtl="0" eaLnBrk="1" latinLnBrk="0" hangingPunct="1">
              <a:defRPr sz="2000" kern="1200">
                <a:solidFill>
                  <a:schemeClr val="lt1"/>
                </a:solidFill>
                <a:latin typeface="+mn-lt"/>
                <a:ea typeface="+mn-ea"/>
                <a:cs typeface="+mn-cs"/>
              </a:defRPr>
            </a:lvl7pPr>
            <a:lvl8pPr marL="3484174" algn="l" defTabSz="497739" rtl="0" eaLnBrk="1" latinLnBrk="0" hangingPunct="1">
              <a:defRPr sz="2000" kern="1200">
                <a:solidFill>
                  <a:schemeClr val="lt1"/>
                </a:solidFill>
                <a:latin typeface="+mn-lt"/>
                <a:ea typeface="+mn-ea"/>
                <a:cs typeface="+mn-cs"/>
              </a:defRPr>
            </a:lvl8pPr>
            <a:lvl9pPr marL="3981914" algn="l" defTabSz="497739" rtl="0" eaLnBrk="1" latinLnBrk="0" hangingPunct="1">
              <a:defRPr sz="2000" kern="1200">
                <a:solidFill>
                  <a:schemeClr val="lt1"/>
                </a:solidFill>
                <a:latin typeface="+mn-lt"/>
                <a:ea typeface="+mn-ea"/>
                <a:cs typeface="+mn-cs"/>
              </a:defRPr>
            </a:lvl9pPr>
          </a:lstStyle>
          <a:p>
            <a:pPr algn="ctr">
              <a:spcBef>
                <a:spcPts val="1000"/>
              </a:spcBef>
              <a:buClr>
                <a:srgbClr val="53585F"/>
              </a:buClr>
              <a:defRPr sz="1400" b="1">
                <a:solidFill>
                  <a:srgbClr val="53585F"/>
                </a:solidFill>
                <a:latin typeface="+mj-lt"/>
                <a:ea typeface="+mj-ea"/>
                <a:cs typeface="+mj-cs"/>
                <a:sym typeface="Helvetica Neue"/>
              </a:defRPr>
            </a:pPr>
            <a:r>
              <a:rPr lang="de-DE" sz="1100" b="1" cap="all">
                <a:solidFill>
                  <a:schemeClr val="bg1"/>
                </a:solidFill>
                <a:latin typeface="+mj-lt"/>
                <a:cs typeface="ChartwellBars"/>
                <a:sym typeface="Helvetica Neue"/>
              </a:rPr>
              <a:t>TESTEN</a:t>
            </a:r>
          </a:p>
        </p:txBody>
      </p:sp>
      <p:sp>
        <p:nvSpPr>
          <p:cNvPr id="83" name="Textfeld 74">
            <a:extLst>
              <a:ext uri="{FF2B5EF4-FFF2-40B4-BE49-F238E27FC236}">
                <a16:creationId xmlns:a16="http://schemas.microsoft.com/office/drawing/2014/main" id="{B17A0170-F1B5-D842-8A40-3C84441C922D}"/>
              </a:ext>
            </a:extLst>
          </p:cNvPr>
          <p:cNvSpPr txBox="1"/>
          <p:nvPr/>
        </p:nvSpPr>
        <p:spPr>
          <a:xfrm>
            <a:off x="1311606" y="5054137"/>
            <a:ext cx="1644790" cy="769441"/>
          </a:xfrm>
          <a:prstGeom prst="rect">
            <a:avLst/>
          </a:prstGeom>
          <a:noFill/>
        </p:spPr>
        <p:txBody>
          <a:bodyPr wrap="square" rtlCol="0">
            <a:spAutoFit/>
          </a:bodyPr>
          <a:lstStyle/>
          <a:p>
            <a:r>
              <a:rPr lang="de-DE" sz="1100" dirty="0">
                <a:solidFill>
                  <a:schemeClr val="bg1"/>
                </a:solidFill>
                <a:latin typeface="+mj-lt"/>
              </a:rPr>
              <a:t>Nutzer- und datengetriebene Erarbeitung wichtigster Problemstellungen.</a:t>
            </a:r>
          </a:p>
        </p:txBody>
      </p:sp>
      <p:sp>
        <p:nvSpPr>
          <p:cNvPr id="84" name="Textfeld 75">
            <a:extLst>
              <a:ext uri="{FF2B5EF4-FFF2-40B4-BE49-F238E27FC236}">
                <a16:creationId xmlns:a16="http://schemas.microsoft.com/office/drawing/2014/main" id="{02AFDB8C-33EE-1C41-A365-C2FA429C9BB2}"/>
              </a:ext>
            </a:extLst>
          </p:cNvPr>
          <p:cNvSpPr txBox="1"/>
          <p:nvPr/>
        </p:nvSpPr>
        <p:spPr>
          <a:xfrm>
            <a:off x="3349436" y="5054137"/>
            <a:ext cx="1644790" cy="1107996"/>
          </a:xfrm>
          <a:prstGeom prst="rect">
            <a:avLst/>
          </a:prstGeom>
          <a:noFill/>
        </p:spPr>
        <p:txBody>
          <a:bodyPr wrap="square" rtlCol="0">
            <a:spAutoFit/>
          </a:bodyPr>
          <a:lstStyle/>
          <a:p>
            <a:r>
              <a:rPr lang="de-DE" sz="1100" dirty="0">
                <a:solidFill>
                  <a:schemeClr val="bg1"/>
                </a:solidFill>
                <a:latin typeface="+mj-lt"/>
              </a:rPr>
              <a:t>Zusammenführung Problemstellungen und Datenlage. Adaption und Sortierung der Problemstellungen wenn nötig.</a:t>
            </a:r>
          </a:p>
        </p:txBody>
      </p:sp>
      <p:sp>
        <p:nvSpPr>
          <p:cNvPr id="85" name="Textfeld 76">
            <a:extLst>
              <a:ext uri="{FF2B5EF4-FFF2-40B4-BE49-F238E27FC236}">
                <a16:creationId xmlns:a16="http://schemas.microsoft.com/office/drawing/2014/main" id="{4E88FB04-143C-BE4F-99D3-22AFAEC5FE50}"/>
              </a:ext>
            </a:extLst>
          </p:cNvPr>
          <p:cNvSpPr txBox="1"/>
          <p:nvPr/>
        </p:nvSpPr>
        <p:spPr>
          <a:xfrm>
            <a:off x="5360977" y="5054137"/>
            <a:ext cx="1644790" cy="600164"/>
          </a:xfrm>
          <a:prstGeom prst="rect">
            <a:avLst/>
          </a:prstGeom>
          <a:noFill/>
        </p:spPr>
        <p:txBody>
          <a:bodyPr wrap="square" rtlCol="0">
            <a:spAutoFit/>
          </a:bodyPr>
          <a:lstStyle/>
          <a:p>
            <a:r>
              <a:rPr lang="de-DE" sz="1100" dirty="0">
                <a:solidFill>
                  <a:schemeClr val="bg1"/>
                </a:solidFill>
                <a:latin typeface="+mj-lt"/>
              </a:rPr>
              <a:t>Konzeption und Demo-Entwicklung auf kleinen Datenmengen.</a:t>
            </a:r>
          </a:p>
        </p:txBody>
      </p:sp>
      <p:sp>
        <p:nvSpPr>
          <p:cNvPr id="86" name="Textfeld 77">
            <a:extLst>
              <a:ext uri="{FF2B5EF4-FFF2-40B4-BE49-F238E27FC236}">
                <a16:creationId xmlns:a16="http://schemas.microsoft.com/office/drawing/2014/main" id="{2552682A-A84A-AC43-8F0A-E0219DFCC973}"/>
              </a:ext>
            </a:extLst>
          </p:cNvPr>
          <p:cNvSpPr txBox="1"/>
          <p:nvPr/>
        </p:nvSpPr>
        <p:spPr>
          <a:xfrm>
            <a:off x="7402058" y="5054137"/>
            <a:ext cx="1644790" cy="1107996"/>
          </a:xfrm>
          <a:prstGeom prst="rect">
            <a:avLst/>
          </a:prstGeom>
          <a:noFill/>
        </p:spPr>
        <p:txBody>
          <a:bodyPr wrap="square" rtlCol="0">
            <a:spAutoFit/>
          </a:bodyPr>
          <a:lstStyle/>
          <a:p>
            <a:r>
              <a:rPr lang="de-DE" sz="1100" dirty="0">
                <a:solidFill>
                  <a:schemeClr val="bg1"/>
                </a:solidFill>
                <a:latin typeface="+mj-lt"/>
              </a:rPr>
              <a:t>Entwicklung eines einsetzbaren Prototyps auf voller Datenmenge. Prozesseinbindung und Skalierung werden relevant.</a:t>
            </a:r>
          </a:p>
        </p:txBody>
      </p:sp>
      <p:sp>
        <p:nvSpPr>
          <p:cNvPr id="87" name="Textfeld 78">
            <a:extLst>
              <a:ext uri="{FF2B5EF4-FFF2-40B4-BE49-F238E27FC236}">
                <a16:creationId xmlns:a16="http://schemas.microsoft.com/office/drawing/2014/main" id="{0A7D3B49-E874-E244-96D0-80F3DAC177D2}"/>
              </a:ext>
            </a:extLst>
          </p:cNvPr>
          <p:cNvSpPr txBox="1"/>
          <p:nvPr/>
        </p:nvSpPr>
        <p:spPr>
          <a:xfrm>
            <a:off x="9410349" y="5054137"/>
            <a:ext cx="1644790" cy="769441"/>
          </a:xfrm>
          <a:prstGeom prst="rect">
            <a:avLst/>
          </a:prstGeom>
          <a:noFill/>
        </p:spPr>
        <p:txBody>
          <a:bodyPr wrap="square" rtlCol="0">
            <a:spAutoFit/>
          </a:bodyPr>
          <a:lstStyle/>
          <a:p>
            <a:r>
              <a:rPr lang="de-DE" sz="1100" spc="-40" dirty="0">
                <a:solidFill>
                  <a:schemeClr val="bg1"/>
                </a:solidFill>
                <a:latin typeface="+mj-lt"/>
              </a:rPr>
              <a:t>Datengetriebene Erprobung und Evaluation des neuen Ansatzes. </a:t>
            </a:r>
            <a:endParaRPr lang="de-DE" sz="1100" dirty="0">
              <a:solidFill>
                <a:schemeClr val="bg1"/>
              </a:solidFill>
              <a:latin typeface="+mj-lt"/>
            </a:endParaRPr>
          </a:p>
        </p:txBody>
      </p:sp>
      <p:sp>
        <p:nvSpPr>
          <p:cNvPr id="88" name="Textfeld 79">
            <a:extLst>
              <a:ext uri="{FF2B5EF4-FFF2-40B4-BE49-F238E27FC236}">
                <a16:creationId xmlns:a16="http://schemas.microsoft.com/office/drawing/2014/main" id="{9DA5D87C-F891-884A-AD24-6604823BC0F0}"/>
              </a:ext>
            </a:extLst>
          </p:cNvPr>
          <p:cNvSpPr txBox="1"/>
          <p:nvPr/>
        </p:nvSpPr>
        <p:spPr>
          <a:xfrm>
            <a:off x="4033799" y="3756232"/>
            <a:ext cx="1153755" cy="284435"/>
          </a:xfrm>
          <a:prstGeom prst="rect">
            <a:avLst/>
          </a:prstGeom>
          <a:noFill/>
        </p:spPr>
        <p:txBody>
          <a:bodyPr wrap="square" rtlCol="0">
            <a:spAutoFit/>
          </a:bodyPr>
          <a:lstStyle/>
          <a:p>
            <a:r>
              <a:rPr lang="de-DE" sz="1200" b="1" dirty="0">
                <a:solidFill>
                  <a:schemeClr val="bg1"/>
                </a:solidFill>
                <a:latin typeface="+mj-lt"/>
              </a:rPr>
              <a:t>SYNTHESE</a:t>
            </a:r>
          </a:p>
        </p:txBody>
      </p:sp>
      <p:sp>
        <p:nvSpPr>
          <p:cNvPr id="89" name="Trapez 2">
            <a:extLst>
              <a:ext uri="{FF2B5EF4-FFF2-40B4-BE49-F238E27FC236}">
                <a16:creationId xmlns:a16="http://schemas.microsoft.com/office/drawing/2014/main" id="{BCA2771F-13E4-9148-96FE-93BBB580AB38}"/>
              </a:ext>
            </a:extLst>
          </p:cNvPr>
          <p:cNvSpPr/>
          <p:nvPr/>
        </p:nvSpPr>
        <p:spPr>
          <a:xfrm rot="5400000">
            <a:off x="7161507" y="2008522"/>
            <a:ext cx="2147414" cy="1745688"/>
          </a:xfrm>
          <a:prstGeom prst="trapezoid">
            <a:avLst>
              <a:gd name="adj" fmla="val 303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pic>
        <p:nvPicPr>
          <p:cNvPr id="91" name="Bild 83">
            <a:extLst>
              <a:ext uri="{FF2B5EF4-FFF2-40B4-BE49-F238E27FC236}">
                <a16:creationId xmlns:a16="http://schemas.microsoft.com/office/drawing/2014/main" id="{D2086666-B5D8-DB4D-85F1-FA7D5E8B44D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958361" y="2618285"/>
            <a:ext cx="532185" cy="532185"/>
          </a:xfrm>
          <a:prstGeom prst="rect">
            <a:avLst/>
          </a:prstGeom>
        </p:spPr>
      </p:pic>
      <p:sp>
        <p:nvSpPr>
          <p:cNvPr id="92" name="Dreieck 244">
            <a:extLst>
              <a:ext uri="{FF2B5EF4-FFF2-40B4-BE49-F238E27FC236}">
                <a16:creationId xmlns:a16="http://schemas.microsoft.com/office/drawing/2014/main" id="{AAEA3D1E-5979-544B-AB34-5FF8C0FA0330}"/>
              </a:ext>
            </a:extLst>
          </p:cNvPr>
          <p:cNvSpPr/>
          <p:nvPr/>
        </p:nvSpPr>
        <p:spPr>
          <a:xfrm rot="16200000" flipH="1" flipV="1">
            <a:off x="9609322" y="1914623"/>
            <a:ext cx="1078174" cy="1968670"/>
          </a:xfrm>
          <a:prstGeom prst="triangl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mj-lt"/>
            </a:endParaRPr>
          </a:p>
        </p:txBody>
      </p:sp>
      <p:pic>
        <p:nvPicPr>
          <p:cNvPr id="93" name="Bild 84">
            <a:extLst>
              <a:ext uri="{FF2B5EF4-FFF2-40B4-BE49-F238E27FC236}">
                <a16:creationId xmlns:a16="http://schemas.microsoft.com/office/drawing/2014/main" id="{A1F813FA-CD94-354A-BA2D-21E1D808575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354905" y="2618285"/>
            <a:ext cx="532185" cy="532185"/>
          </a:xfrm>
          <a:prstGeom prst="rect">
            <a:avLst/>
          </a:prstGeom>
        </p:spPr>
      </p:pic>
    </p:spTree>
    <p:extLst>
      <p:ext uri="{BB962C8B-B14F-4D97-AF65-F5344CB8AC3E}">
        <p14:creationId xmlns:p14="http://schemas.microsoft.com/office/powerpoint/2010/main" val="3082544815"/>
      </p:ext>
    </p:extLst>
  </p:cSld>
  <p:clrMapOvr>
    <a:masterClrMapping/>
  </p:clrMapOvr>
</p:sld>
</file>

<file path=ppt/theme/theme1.xml><?xml version="1.0" encoding="utf-8"?>
<a:theme xmlns:a="http://schemas.openxmlformats.org/drawingml/2006/main" name="XX_Design_ReBrand">
  <a:themeElements>
    <a:clrScheme name="2017 EXXETA">
      <a:dk1>
        <a:srgbClr val="343C49"/>
      </a:dk1>
      <a:lt1>
        <a:srgbClr val="FFFFFF"/>
      </a:lt1>
      <a:dk2>
        <a:srgbClr val="B39A69"/>
      </a:dk2>
      <a:lt2>
        <a:srgbClr val="78879F"/>
      </a:lt2>
      <a:accent1>
        <a:srgbClr val="079DAA"/>
      </a:accent1>
      <a:accent2>
        <a:srgbClr val="20DDBC"/>
      </a:accent2>
      <a:accent3>
        <a:srgbClr val="18A68D"/>
      </a:accent3>
      <a:accent4>
        <a:srgbClr val="09D2E3"/>
      </a:accent4>
      <a:accent5>
        <a:srgbClr val="FFA95D"/>
      </a:accent5>
      <a:accent6>
        <a:srgbClr val="DA004D"/>
      </a:accent6>
      <a:hlink>
        <a:srgbClr val="A00038"/>
      </a:hlink>
      <a:folHlink>
        <a:srgbClr val="49001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80000" tIns="180000" rIns="180000" bIns="180000" rtlCol="0" anchor="t" anchorCtr="0"/>
      <a:lstStyle>
        <a:defPPr>
          <a:lnSpc>
            <a:spcPct val="11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180000" tIns="180000" rIns="180000" bIns="180000" rtlCol="0" anchor="t" anchorCtr="0">
        <a:spAutoFit/>
      </a:bodyPr>
      <a:lstStyle>
        <a:defPPr>
          <a:lnSpc>
            <a:spcPct val="110000"/>
          </a:lnSpc>
          <a:defRPr dirty="0">
            <a:latin typeface="Arial Standard" charset="0"/>
          </a:defRPr>
        </a:defPPr>
      </a:lstStyle>
    </a:txDef>
  </a:objectDefaults>
  <a:extraClrSchemeLst/>
  <a:extLst>
    <a:ext uri="{05A4C25C-085E-4340-85A3-A5531E510DB2}">
      <thm15:themeFamily xmlns:thm15="http://schemas.microsoft.com/office/thememl/2012/main" name="2017-09-13 EXXETA Master.potx" id="{CDEA7CF9-F79D-4991-AB83-9F2EC03D47A8}" vid="{38CA12FD-AAAF-4C73-86E8-2ECE6B985FAF}"/>
    </a:ext>
  </a:extLst>
</a:theme>
</file>

<file path=ppt/theme/theme2.xml><?xml version="1.0" encoding="utf-8"?>
<a:theme xmlns:a="http://schemas.openxmlformats.org/drawingml/2006/main" name="xx2 – dark slides">
  <a:themeElements>
    <a:clrScheme name="2017 EXXETA">
      <a:dk1>
        <a:srgbClr val="343C49"/>
      </a:dk1>
      <a:lt1>
        <a:srgbClr val="FFFFFF"/>
      </a:lt1>
      <a:dk2>
        <a:srgbClr val="B39A69"/>
      </a:dk2>
      <a:lt2>
        <a:srgbClr val="78879F"/>
      </a:lt2>
      <a:accent1>
        <a:srgbClr val="079DAA"/>
      </a:accent1>
      <a:accent2>
        <a:srgbClr val="20DDBC"/>
      </a:accent2>
      <a:accent3>
        <a:srgbClr val="18A68D"/>
      </a:accent3>
      <a:accent4>
        <a:srgbClr val="09D2E3"/>
      </a:accent4>
      <a:accent5>
        <a:srgbClr val="FFA95D"/>
      </a:accent5>
      <a:accent6>
        <a:srgbClr val="DA004D"/>
      </a:accent6>
      <a:hlink>
        <a:srgbClr val="A00038"/>
      </a:hlink>
      <a:folHlink>
        <a:srgbClr val="49001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91440" bIns="45720" rtlCol="0" anchor="t" anchorCtr="0">
        <a:spAutoFit/>
      </a:bodyPr>
      <a:lstStyle>
        <a:defPPr>
          <a:defRPr sz="1800" b="0" i="0" baseline="0" dirty="0" smtClean="0">
            <a:solidFill>
              <a:schemeClr val="tx1">
                <a:lumMod val="40000"/>
                <a:lumOff val="60000"/>
              </a:schemeClr>
            </a:solidFill>
            <a:latin typeface="Arial Standard" charset="0"/>
          </a:defRPr>
        </a:defPPr>
      </a:lstStyle>
    </a:txDef>
  </a:objectDefaults>
  <a:extraClrSchemeLst/>
  <a:extLst>
    <a:ext uri="{05A4C25C-085E-4340-85A3-A5531E510DB2}">
      <thm15:themeFamily xmlns:thm15="http://schemas.microsoft.com/office/thememl/2012/main" name="2017-09-13 EXXETA Master.potx" id="{CDEA7CF9-F79D-4991-AB83-9F2EC03D47A8}" vid="{1A7D64FE-9309-4073-9D23-4EA2CF5D1B12}"/>
    </a:ext>
  </a:extLst>
</a:theme>
</file>

<file path=ppt/theme/theme3.xml><?xml version="1.0" encoding="utf-8"?>
<a:theme xmlns:a="http://schemas.openxmlformats.org/drawingml/2006/main" name="1_XX_Design_Rebrand">
  <a:themeElements>
    <a:clrScheme name="2017 EXXETA">
      <a:dk1>
        <a:srgbClr val="343C49"/>
      </a:dk1>
      <a:lt1>
        <a:srgbClr val="FFFFFF"/>
      </a:lt1>
      <a:dk2>
        <a:srgbClr val="B39A69"/>
      </a:dk2>
      <a:lt2>
        <a:srgbClr val="78879F"/>
      </a:lt2>
      <a:accent1>
        <a:srgbClr val="079DAA"/>
      </a:accent1>
      <a:accent2>
        <a:srgbClr val="20DDBC"/>
      </a:accent2>
      <a:accent3>
        <a:srgbClr val="18A68D"/>
      </a:accent3>
      <a:accent4>
        <a:srgbClr val="09D2E3"/>
      </a:accent4>
      <a:accent5>
        <a:srgbClr val="FFA95D"/>
      </a:accent5>
      <a:accent6>
        <a:srgbClr val="DA004D"/>
      </a:accent6>
      <a:hlink>
        <a:srgbClr val="A00038"/>
      </a:hlink>
      <a:folHlink>
        <a:srgbClr val="49001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80000" tIns="180000" rIns="180000" bIns="180000" rtlCol="0" anchor="t" anchorCtr="0"/>
      <a:lstStyle>
        <a:defPPr>
          <a:lnSpc>
            <a:spcPct val="11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180000" tIns="180000" rIns="180000" bIns="180000" rtlCol="0" anchor="t" anchorCtr="0">
        <a:spAutoFit/>
      </a:bodyPr>
      <a:lstStyle>
        <a:defPPr>
          <a:lnSpc>
            <a:spcPct val="110000"/>
          </a:lnSpc>
          <a:defRPr dirty="0">
            <a:latin typeface="Arial Standard" charset="0"/>
          </a:defRPr>
        </a:defPPr>
      </a:lstStyle>
    </a:txDef>
  </a:objectDefaults>
  <a:extraClrSchemeLst/>
  <a:extLst>
    <a:ext uri="{05A4C25C-085E-4340-85A3-A5531E510DB2}">
      <thm15:themeFamily xmlns:thm15="http://schemas.microsoft.com/office/thememl/2012/main" name="XX_Design_Rebrand" id="{7F3821C4-CFC9-46AD-B7C2-FB823761C2BA}" vid="{B27CB036-9D76-4169-99E8-BBED6674E829}"/>
    </a:ext>
  </a:ext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2017-09-13 EXXETA Master</Template>
  <TotalTime>0</TotalTime>
  <Words>856</Words>
  <Application>Microsoft Macintosh PowerPoint</Application>
  <PresentationFormat>Widescreen</PresentationFormat>
  <Paragraphs>118</Paragraphs>
  <Slides>8</Slides>
  <Notes>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Arial Standard</vt:lpstr>
      <vt:lpstr>Calibri</vt:lpstr>
      <vt:lpstr>DIN OT</vt:lpstr>
      <vt:lpstr>Symbol</vt:lpstr>
      <vt:lpstr>XX_Design_ReBrand</vt:lpstr>
      <vt:lpstr>xx2 – dark slides</vt:lpstr>
      <vt:lpstr>1_XX_Design_Rebrand</vt:lpstr>
      <vt:lpstr>PowerPoint Presentation</vt:lpstr>
      <vt:lpstr>WARUM DATA SCIENCE?</vt:lpstr>
      <vt:lpstr>WAS IST DATA SCIENCE?</vt:lpstr>
      <vt:lpstr>WAS IST DATA SCIENCE? </vt:lpstr>
      <vt:lpstr>Machine Learning? </vt:lpstr>
      <vt:lpstr>DATA SCIENCE CASE STUDIES UND BEISPIELE</vt:lpstr>
      <vt:lpstr>DATA SCIENCE CASE STUDIES UND BEISPIELE</vt:lpstr>
      <vt:lpstr>Design Thinking</vt:lpstr>
    </vt:vector>
  </TitlesOfParts>
  <Manager/>
  <Company>EXXETA AG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Kleinbub, Melanie</dc:creator>
  <cp:keywords/>
  <dc:description/>
  <cp:lastModifiedBy>Aydinbas, Michael</cp:lastModifiedBy>
  <cp:revision>38</cp:revision>
  <cp:lastPrinted>2017-07-18T13:12:22Z</cp:lastPrinted>
  <dcterms:created xsi:type="dcterms:W3CDTF">2017-09-18T09:32:07Z</dcterms:created>
  <dcterms:modified xsi:type="dcterms:W3CDTF">2021-11-14T19:30:01Z</dcterms:modified>
  <cp:category/>
</cp:coreProperties>
</file>