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68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8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733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34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4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8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33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5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4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8F93E8-32F1-4A94-88C4-683D4977A9A6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625315F-20FB-417A-88C3-917C8E70F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E014-3BAF-42F3-B0C1-B50FFDA92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АИС для торгового предприятия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C4ACAB-F229-40F9-A014-CE2C1EBE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199" y="0"/>
            <a:ext cx="6924675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«Южно-Уральский государственный колледж»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69C8C-1C21-46E3-9AD7-672FB31D6419}"/>
              </a:ext>
            </a:extLst>
          </p:cNvPr>
          <p:cNvSpPr txBox="1"/>
          <p:nvPr/>
        </p:nvSpPr>
        <p:spPr>
          <a:xfrm>
            <a:off x="8496300" y="401002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Савельев С.С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AB166-41EA-4EA9-9E1F-5DFE2DF02BDB}"/>
              </a:ext>
            </a:extLst>
          </p:cNvPr>
          <p:cNvSpPr txBox="1"/>
          <p:nvPr/>
        </p:nvSpPr>
        <p:spPr>
          <a:xfrm>
            <a:off x="4457698" y="5962650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2025 г.</a:t>
            </a:r>
          </a:p>
        </p:txBody>
      </p:sp>
    </p:spTree>
    <p:extLst>
      <p:ext uri="{BB962C8B-B14F-4D97-AF65-F5344CB8AC3E}">
        <p14:creationId xmlns:p14="http://schemas.microsoft.com/office/powerpoint/2010/main" val="1416667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28100"/>
            <a:ext cx="8945223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BED12-E78D-4E38-BA6D-3E435E4D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89E5C0-E99F-43EA-860D-12B733CA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 достигнута , разработана АИС для торгового предприятия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решены: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БД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пользовательский интерфейс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код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7115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E014-3BAF-42F3-B0C1-B50FFDA92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АИС для торгового предприятия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C4ACAB-F229-40F9-A014-CE2C1EBE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199" y="0"/>
            <a:ext cx="6924675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«Южно-Уральский государственный колледж»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69C8C-1C21-46E3-9AD7-672FB31D6419}"/>
              </a:ext>
            </a:extLst>
          </p:cNvPr>
          <p:cNvSpPr txBox="1"/>
          <p:nvPr/>
        </p:nvSpPr>
        <p:spPr>
          <a:xfrm>
            <a:off x="8496300" y="401002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Савельев С.С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AB166-41EA-4EA9-9E1F-5DFE2DF02BDB}"/>
              </a:ext>
            </a:extLst>
          </p:cNvPr>
          <p:cNvSpPr txBox="1"/>
          <p:nvPr/>
        </p:nvSpPr>
        <p:spPr>
          <a:xfrm>
            <a:off x="4457698" y="5962650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2025 г.</a:t>
            </a:r>
          </a:p>
        </p:txBody>
      </p:sp>
    </p:spTree>
    <p:extLst>
      <p:ext uri="{BB962C8B-B14F-4D97-AF65-F5344CB8AC3E}">
        <p14:creationId xmlns:p14="http://schemas.microsoft.com/office/powerpoint/2010/main" val="241221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E014-3BAF-42F3-B0C1-B50FFDA9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446" y="275492"/>
            <a:ext cx="9397877" cy="515815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C4ACAB-F229-40F9-A014-CE2C1EBE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" y="1553369"/>
            <a:ext cx="8186166" cy="3751262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текущих реалиях необходимо автоматизировать процессы деятельности в торговых предприятиях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разработка АИС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БД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пользовательского интерфейса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кода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E014-3BAF-42F3-B0C1-B50FFDA9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618" y="217611"/>
            <a:ext cx="9098573" cy="494567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</a:p>
        </p:txBody>
      </p:sp>
      <p:pic>
        <p:nvPicPr>
          <p:cNvPr id="6" name="Picture 6" descr="Microsoft SQL Server - Select Distinct Limited">
            <a:extLst>
              <a:ext uri="{FF2B5EF4-FFF2-40B4-BE49-F238E27FC236}">
                <a16:creationId xmlns:a16="http://schemas.microsoft.com/office/drawing/2014/main" id="{F01D597A-B3BE-4E73-B65A-5C68EF59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13" y="2496170"/>
            <a:ext cx="5500396" cy="29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7" y="4546382"/>
            <a:ext cx="1620045" cy="1587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13" y="2731914"/>
            <a:ext cx="2076450" cy="2438400"/>
          </a:xfrm>
          <a:prstGeom prst="rect">
            <a:avLst/>
          </a:prstGeom>
        </p:spPr>
      </p:pic>
      <p:pic>
        <p:nvPicPr>
          <p:cNvPr id="1026" name="Picture 2" descr="Microsoft Visual Studio — Википедия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02" y="4294713"/>
            <a:ext cx="1839096" cy="18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E014-3BAF-42F3-B0C1-B50FFDA9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3866"/>
            <a:ext cx="9263063" cy="491612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C4ACAB-F229-40F9-A014-CE2C1EBE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821715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5E757-8934-4C89-B531-D2B1016A2FB1}"/>
              </a:ext>
            </a:extLst>
          </p:cNvPr>
          <p:cNvSpPr txBox="1"/>
          <p:nvPr/>
        </p:nvSpPr>
        <p:spPr>
          <a:xfrm>
            <a:off x="8510586" y="1517711"/>
            <a:ext cx="3517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авторизации пользователя с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условием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" y="1649596"/>
            <a:ext cx="8208498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1" y="87470"/>
            <a:ext cx="6447694" cy="654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5E757-8934-4C89-B531-D2B1016A2FB1}"/>
              </a:ext>
            </a:extLst>
          </p:cNvPr>
          <p:cNvSpPr txBox="1"/>
          <p:nvPr/>
        </p:nvSpPr>
        <p:spPr>
          <a:xfrm>
            <a:off x="7288455" y="87470"/>
            <a:ext cx="40536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E014-3BAF-42F3-B0C1-B50FFDA9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938" y="238125"/>
            <a:ext cx="9321312" cy="456468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8" y="1300062"/>
            <a:ext cx="7080738" cy="5348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E43D1-86DD-473B-876B-9D4A0638E9EE}"/>
              </a:ext>
            </a:extLst>
          </p:cNvPr>
          <p:cNvSpPr txBox="1"/>
          <p:nvPr/>
        </p:nvSpPr>
        <p:spPr>
          <a:xfrm>
            <a:off x="7804389" y="1300062"/>
            <a:ext cx="3493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добавления и редактирования товара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8" y="890772"/>
            <a:ext cx="4664668" cy="58753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4562" b="544"/>
          <a:stretch/>
        </p:blipFill>
        <p:spPr>
          <a:xfrm>
            <a:off x="118348" y="385878"/>
            <a:ext cx="4664668" cy="50214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25145" y="385878"/>
            <a:ext cx="48168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добавления и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E014-3BAF-42F3-B0C1-B50FFDA9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069" y="175113"/>
            <a:ext cx="9146931" cy="45793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62" y="755723"/>
            <a:ext cx="9315144" cy="60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238"/>
            <a:ext cx="12192000" cy="612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241</TotalTime>
  <Words>120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Gill Sans MT</vt:lpstr>
      <vt:lpstr>Times New Roman</vt:lpstr>
      <vt:lpstr>Parcel</vt:lpstr>
      <vt:lpstr>Разработка АИС для торгового предприятия</vt:lpstr>
      <vt:lpstr>Введение</vt:lpstr>
      <vt:lpstr>Теоретическая часть</vt:lpstr>
      <vt:lpstr>Практическая часть</vt:lpstr>
      <vt:lpstr>Презентация PowerPoint</vt:lpstr>
      <vt:lpstr>Руководство программиста</vt:lpstr>
      <vt:lpstr>Презентация PowerPoint</vt:lpstr>
      <vt:lpstr>Руководство пользователя</vt:lpstr>
      <vt:lpstr>Презентация PowerPoint</vt:lpstr>
      <vt:lpstr>Презентация PowerPoint</vt:lpstr>
      <vt:lpstr>Заключение</vt:lpstr>
      <vt:lpstr>Разработка АИС для торгового предприятия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АИС для торгового предприятия</dc:title>
  <dc:creator>Student Noname</dc:creator>
  <cp:lastModifiedBy>сЕРГЕЙ Савельев</cp:lastModifiedBy>
  <cp:revision>22</cp:revision>
  <dcterms:created xsi:type="dcterms:W3CDTF">2025-02-03T03:34:32Z</dcterms:created>
  <dcterms:modified xsi:type="dcterms:W3CDTF">2025-02-18T20:06:53Z</dcterms:modified>
</cp:coreProperties>
</file>