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8" r:id="rId5"/>
    <p:sldId id="279" r:id="rId6"/>
    <p:sldId id="280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12/02/2024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12/02/2024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2194626"/>
            <a:ext cx="3485073" cy="1393961"/>
          </a:xfrm>
        </p:spPr>
        <p:txBody>
          <a:bodyPr rtlCol="0">
            <a:normAutofit fontScale="90000"/>
          </a:bodyPr>
          <a:lstStyle/>
          <a:p>
            <a:pPr algn="l"/>
            <a:r>
              <a:rPr lang="it-IT" sz="4000" dirty="0"/>
              <a:t>Problema della simulazione di </a:t>
            </a:r>
            <a:br>
              <a:rPr lang="it-IT" sz="4000" dirty="0"/>
            </a:br>
            <a:r>
              <a:rPr lang="it-IT" sz="4000" dirty="0"/>
              <a:t>N-Corpi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2323" y="4021347"/>
            <a:ext cx="1322714" cy="1026544"/>
          </a:xfrm>
        </p:spPr>
        <p:txBody>
          <a:bodyPr rtlCol="0">
            <a:normAutofit fontScale="70000" lnSpcReduction="20000"/>
          </a:bodyPr>
          <a:lstStyle/>
          <a:p>
            <a:pPr algn="l" rtl="0"/>
            <a:r>
              <a:rPr lang="it-IT" sz="2300" dirty="0"/>
              <a:t>A. Coppola</a:t>
            </a:r>
          </a:p>
          <a:p>
            <a:pPr algn="l" rtl="0"/>
            <a:r>
              <a:rPr lang="it-IT" dirty="0"/>
              <a:t>S. Bianco</a:t>
            </a:r>
          </a:p>
          <a:p>
            <a:pPr algn="l" rtl="0"/>
            <a:r>
              <a:rPr lang="it-IT" sz="2300" dirty="0"/>
              <a:t>F. D’Aprile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29A4FB-4A12-5A64-4B3D-6676A7A34062}"/>
              </a:ext>
            </a:extLst>
          </p:cNvPr>
          <p:cNvSpPr/>
          <p:nvPr/>
        </p:nvSpPr>
        <p:spPr>
          <a:xfrm>
            <a:off x="1498444" y="1420484"/>
            <a:ext cx="4100418" cy="6901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FD88D62-B177-00A8-9F98-2097313FC670}"/>
              </a:ext>
            </a:extLst>
          </p:cNvPr>
          <p:cNvSpPr/>
          <p:nvPr/>
        </p:nvSpPr>
        <p:spPr>
          <a:xfrm>
            <a:off x="1498444" y="2332008"/>
            <a:ext cx="4100418" cy="6901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7712CA-6405-92DD-6D28-F50E3AACC54E}"/>
              </a:ext>
            </a:extLst>
          </p:cNvPr>
          <p:cNvSpPr/>
          <p:nvPr/>
        </p:nvSpPr>
        <p:spPr>
          <a:xfrm>
            <a:off x="1498444" y="3243532"/>
            <a:ext cx="4100418" cy="6901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52530A0-9AB5-F614-EE04-AD1FE9728AA1}"/>
              </a:ext>
            </a:extLst>
          </p:cNvPr>
          <p:cNvSpPr/>
          <p:nvPr/>
        </p:nvSpPr>
        <p:spPr>
          <a:xfrm>
            <a:off x="1498444" y="4155056"/>
            <a:ext cx="4100418" cy="6901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A358C0-31EE-3304-8A8C-E5C5F71EAD5B}"/>
              </a:ext>
            </a:extLst>
          </p:cNvPr>
          <p:cNvSpPr txBox="1"/>
          <p:nvPr/>
        </p:nvSpPr>
        <p:spPr>
          <a:xfrm>
            <a:off x="1656272" y="1605781"/>
            <a:ext cx="35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Introduzione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CF3837-B51A-540D-AA16-85FCE41D7D61}"/>
              </a:ext>
            </a:extLst>
          </p:cNvPr>
          <p:cNvSpPr txBox="1"/>
          <p:nvPr/>
        </p:nvSpPr>
        <p:spPr>
          <a:xfrm>
            <a:off x="1656272" y="3447304"/>
            <a:ext cx="27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di Barnes-</a:t>
            </a:r>
            <a:r>
              <a:rPr lang="it-IT" dirty="0" err="1"/>
              <a:t>Hut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170BB27-F862-4946-B37A-4536CB36D009}"/>
              </a:ext>
            </a:extLst>
          </p:cNvPr>
          <p:cNvSpPr txBox="1"/>
          <p:nvPr/>
        </p:nvSpPr>
        <p:spPr>
          <a:xfrm>
            <a:off x="1656272" y="2492398"/>
            <a:ext cx="224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Metodo esaustivo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1B74D46-B694-1719-50D0-651F81B93DFE}"/>
              </a:ext>
            </a:extLst>
          </p:cNvPr>
          <p:cNvSpPr txBox="1"/>
          <p:nvPr/>
        </p:nvSpPr>
        <p:spPr>
          <a:xfrm>
            <a:off x="1656272" y="4286306"/>
            <a:ext cx="230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Conclusioni e test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Titolo </a:t>
            </a:r>
            <a:r>
              <a:rPr lang="it-IT" sz="4000" dirty="0" err="1"/>
              <a:t>Lorem</a:t>
            </a:r>
            <a:r>
              <a:rPr lang="it-IT" sz="4000" dirty="0"/>
              <a:t> </a:t>
            </a:r>
            <a:r>
              <a:rPr lang="it-IT" sz="4000" dirty="0" err="1"/>
              <a:t>Ipsum</a:t>
            </a:r>
            <a:r>
              <a:rPr lang="it-IT" sz="4000" dirty="0"/>
              <a:t>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it-IT" sz="2400" dirty="0" err="1"/>
              <a:t>Dolor</a:t>
            </a:r>
            <a:r>
              <a:rPr lang="it-IT" sz="2400" dirty="0"/>
              <a:t> </a:t>
            </a:r>
            <a:r>
              <a:rPr lang="it-IT" sz="2400" dirty="0" err="1"/>
              <a:t>Sit</a:t>
            </a:r>
            <a:r>
              <a:rPr lang="it-IT" sz="2400" dirty="0"/>
              <a:t> </a:t>
            </a:r>
            <a:r>
              <a:rPr lang="it-IT" sz="2400" dirty="0" err="1"/>
              <a:t>Amet</a:t>
            </a:r>
            <a:endParaRPr lang="it-IT" sz="2400" dirty="0"/>
          </a:p>
          <a:p>
            <a:pPr marL="36900" lvl="0" indent="0" rtl="0">
              <a:buNone/>
            </a:pPr>
            <a:r>
              <a:rPr lang="it-IT" sz="2400" dirty="0" err="1"/>
              <a:t>Consectetuer</a:t>
            </a:r>
            <a:r>
              <a:rPr lang="it-IT" sz="2400" dirty="0"/>
              <a:t> </a:t>
            </a:r>
            <a:r>
              <a:rPr lang="it-IT" sz="2400" dirty="0" err="1"/>
              <a:t>Elit</a:t>
            </a:r>
            <a:endParaRPr lang="it-IT" sz="2400" dirty="0"/>
          </a:p>
          <a:p>
            <a:pPr marL="36900" lvl="0" indent="0" rtl="0">
              <a:buNone/>
            </a:pPr>
            <a:r>
              <a:rPr lang="it-IT" sz="2400" dirty="0" err="1"/>
              <a:t>Nunc</a:t>
            </a:r>
            <a:r>
              <a:rPr lang="it-IT" sz="2400" dirty="0"/>
              <a:t> Viverra</a:t>
            </a:r>
          </a:p>
          <a:p>
            <a:pPr marL="36900" lvl="0" indent="0" rtl="0">
              <a:buNone/>
            </a:pPr>
            <a:r>
              <a:rPr lang="it-IT" sz="2400" dirty="0" err="1"/>
              <a:t>Pellentesque</a:t>
            </a:r>
            <a:r>
              <a:rPr lang="it-IT" sz="2400" dirty="0"/>
              <a:t> </a:t>
            </a:r>
            <a:r>
              <a:rPr lang="it-IT" sz="2400" dirty="0" err="1"/>
              <a:t>Habitant</a:t>
            </a:r>
            <a:endParaRPr lang="it-IT" sz="2400" dirty="0"/>
          </a:p>
          <a:p>
            <a:pPr marL="36900" lvl="0" indent="0" rtl="0">
              <a:buNone/>
            </a:pPr>
            <a:r>
              <a:rPr lang="it-IT" sz="2400" dirty="0" err="1"/>
              <a:t>Lorem</a:t>
            </a:r>
            <a:r>
              <a:rPr lang="it-IT" sz="2400" dirty="0"/>
              <a:t> </a:t>
            </a:r>
            <a:r>
              <a:rPr lang="it-IT" sz="2400" dirty="0" err="1"/>
              <a:t>Ipsum</a:t>
            </a:r>
            <a:endParaRPr lang="it-IT" sz="2400" dirty="0"/>
          </a:p>
          <a:p>
            <a:pPr rtl="0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F43B4-B09B-3BD1-F7B1-9314DEA8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it-IT" dirty="0"/>
              <a:t>Introduzione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E511A2-E309-29D3-7FC1-67F994CF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D688DC4-F0AE-2C5F-4591-97C48EE8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4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{524F1410-4548-4A06-B2FE-5BB07FA841BE}tf55705232_win32</Template>
  <TotalTime>33</TotalTime>
  <Words>42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Problema della simulazione di  N-Corpi</vt:lpstr>
      <vt:lpstr>Titolo Lorem Ipsum </vt:lpstr>
      <vt:lpstr>Introduzione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della simulazione di  N-Corpi</dc:title>
  <dc:creator>Francesco D'Aprile</dc:creator>
  <cp:lastModifiedBy>Francesco D'Aprile</cp:lastModifiedBy>
  <cp:revision>2</cp:revision>
  <dcterms:created xsi:type="dcterms:W3CDTF">2024-02-12T09:58:16Z</dcterms:created>
  <dcterms:modified xsi:type="dcterms:W3CDTF">2024-02-12T10:31:55Z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