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00450" cy="54006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0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883861"/>
            <a:ext cx="3060383" cy="1880235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2836605"/>
            <a:ext cx="2700338" cy="1303913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ED5A-39FD-4E4B-872B-0F51C1E4CCBB}" type="datetimeFigureOut">
              <a:rPr lang="de-DE" smtClean="0"/>
              <a:t>22.08.2014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33D-DDCA-483B-815F-3D07892853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18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ED5A-39FD-4E4B-872B-0F51C1E4CCBB}" type="datetimeFigureOut">
              <a:rPr lang="de-DE" smtClean="0"/>
              <a:t>22.08.2014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33D-DDCA-483B-815F-3D07892853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49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287536"/>
            <a:ext cx="776347" cy="457682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287536"/>
            <a:ext cx="2284035" cy="457682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ED5A-39FD-4E4B-872B-0F51C1E4CCBB}" type="datetimeFigureOut">
              <a:rPr lang="de-DE" smtClean="0"/>
              <a:t>22.08.2014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33D-DDCA-483B-815F-3D07892853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56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ED5A-39FD-4E4B-872B-0F51C1E4CCBB}" type="datetimeFigureOut">
              <a:rPr lang="de-DE" smtClean="0"/>
              <a:t>22.08.2014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33D-DDCA-483B-815F-3D07892853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60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346420"/>
            <a:ext cx="3105388" cy="2246530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3614203"/>
            <a:ext cx="3105388" cy="1181397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ED5A-39FD-4E4B-872B-0F51C1E4CCBB}" type="datetimeFigureOut">
              <a:rPr lang="de-DE" smtClean="0"/>
              <a:t>22.08.2014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33D-DDCA-483B-815F-3D07892853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82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437680"/>
            <a:ext cx="1530191" cy="34266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437680"/>
            <a:ext cx="1530191" cy="34266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ED5A-39FD-4E4B-872B-0F51C1E4CCBB}" type="datetimeFigureOut">
              <a:rPr lang="de-DE" smtClean="0"/>
              <a:t>22.08.2014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33D-DDCA-483B-815F-3D07892853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07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87537"/>
            <a:ext cx="3105388" cy="104388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323916"/>
            <a:ext cx="1523159" cy="648831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972747"/>
            <a:ext cx="1523159" cy="29016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323916"/>
            <a:ext cx="1530660" cy="648831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972747"/>
            <a:ext cx="1530660" cy="29016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ED5A-39FD-4E4B-872B-0F51C1E4CCBB}" type="datetimeFigureOut">
              <a:rPr lang="de-DE" smtClean="0"/>
              <a:t>22.08.2014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33D-DDCA-483B-815F-3D07892853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ED5A-39FD-4E4B-872B-0F51C1E4CCBB}" type="datetimeFigureOut">
              <a:rPr lang="de-DE" smtClean="0"/>
              <a:t>22.08.2014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33D-DDCA-483B-815F-3D07892853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76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ED5A-39FD-4E4B-872B-0F51C1E4CCBB}" type="datetimeFigureOut">
              <a:rPr lang="de-DE" smtClean="0"/>
              <a:t>22.08.2014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33D-DDCA-483B-815F-3D07892853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08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60045"/>
            <a:ext cx="1161239" cy="126015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777598"/>
            <a:ext cx="1822728" cy="3837980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620202"/>
            <a:ext cx="1161239" cy="3001626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ED5A-39FD-4E4B-872B-0F51C1E4CCBB}" type="datetimeFigureOut">
              <a:rPr lang="de-DE" smtClean="0"/>
              <a:t>22.08.2014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33D-DDCA-483B-815F-3D07892853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8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60045"/>
            <a:ext cx="1161239" cy="126015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777598"/>
            <a:ext cx="1822728" cy="3837980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620202"/>
            <a:ext cx="1161239" cy="3001626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ED5A-39FD-4E4B-872B-0F51C1E4CCBB}" type="datetimeFigureOut">
              <a:rPr lang="de-DE" smtClean="0"/>
              <a:t>22.08.2014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33D-DDCA-483B-815F-3D07892853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9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287537"/>
            <a:ext cx="3105388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437680"/>
            <a:ext cx="3105388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5005627"/>
            <a:ext cx="81010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2ED5A-39FD-4E4B-872B-0F51C1E4CCBB}" type="datetimeFigureOut">
              <a:rPr lang="de-DE" smtClean="0"/>
              <a:t>22.08.2014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5005627"/>
            <a:ext cx="81010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8633D-DDCA-483B-815F-3D07892853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63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35057" y="2257537"/>
            <a:ext cx="2862072" cy="2807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550625" y="3281665"/>
            <a:ext cx="630936" cy="6309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Flussdiagramm: Verzögerung 7"/>
          <p:cNvSpPr/>
          <p:nvPr/>
        </p:nvSpPr>
        <p:spPr>
          <a:xfrm rot="5400000">
            <a:off x="1578057" y="3727435"/>
            <a:ext cx="576072" cy="489204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Halbbogen 8"/>
          <p:cNvSpPr/>
          <p:nvPr/>
        </p:nvSpPr>
        <p:spPr>
          <a:xfrm>
            <a:off x="435057" y="426793"/>
            <a:ext cx="2862072" cy="3675888"/>
          </a:xfrm>
          <a:prstGeom prst="blockArc">
            <a:avLst>
              <a:gd name="adj1" fmla="val 10800000"/>
              <a:gd name="adj2" fmla="val 19172476"/>
              <a:gd name="adj3" fmla="val 81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2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Marius Rasch</dc:creator>
  <cp:lastModifiedBy>Marius Rasch</cp:lastModifiedBy>
  <cp:revision>1</cp:revision>
  <dcterms:created xsi:type="dcterms:W3CDTF">2014-08-22T08:35:26Z</dcterms:created>
  <dcterms:modified xsi:type="dcterms:W3CDTF">2014-08-22T08:36:10Z</dcterms:modified>
</cp:coreProperties>
</file>