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999538" cy="61198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001553"/>
            <a:ext cx="7649607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214319"/>
            <a:ext cx="6749654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05A0-CEDB-492A-A096-076BDD196389}" type="datetimeFigureOut">
              <a:rPr lang="de-DE" smtClean="0"/>
              <a:t>20.08.2014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EAF9-EC2D-4E43-8324-D2E09C18E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80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05A0-CEDB-492A-A096-076BDD196389}" type="datetimeFigureOut">
              <a:rPr lang="de-DE" smtClean="0"/>
              <a:t>20.08.2014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EAF9-EC2D-4E43-8324-D2E09C18E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40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25823"/>
            <a:ext cx="1940525" cy="518625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25823"/>
            <a:ext cx="5709082" cy="518625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05A0-CEDB-492A-A096-076BDD196389}" type="datetimeFigureOut">
              <a:rPr lang="de-DE" smtClean="0"/>
              <a:t>20.08.2014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EAF9-EC2D-4E43-8324-D2E09C18E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87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05A0-CEDB-492A-A096-076BDD196389}" type="datetimeFigureOut">
              <a:rPr lang="de-DE" smtClean="0"/>
              <a:t>20.08.2014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EAF9-EC2D-4E43-8324-D2E09C18E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96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525705"/>
            <a:ext cx="7762102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095460"/>
            <a:ext cx="7762102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05A0-CEDB-492A-A096-076BDD196389}" type="datetimeFigureOut">
              <a:rPr lang="de-DE" smtClean="0"/>
              <a:t>20.08.2014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EAF9-EC2D-4E43-8324-D2E09C18E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24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629117"/>
            <a:ext cx="3824804" cy="3882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629117"/>
            <a:ext cx="3824804" cy="3882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05A0-CEDB-492A-A096-076BDD196389}" type="datetimeFigureOut">
              <a:rPr lang="de-DE" smtClean="0"/>
              <a:t>20.08.2014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EAF9-EC2D-4E43-8324-D2E09C18E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8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25825"/>
            <a:ext cx="7762102" cy="118288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500205"/>
            <a:ext cx="380722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235432"/>
            <a:ext cx="3807226" cy="32879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500205"/>
            <a:ext cx="382597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235432"/>
            <a:ext cx="3825976" cy="32879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05A0-CEDB-492A-A096-076BDD196389}" type="datetimeFigureOut">
              <a:rPr lang="de-DE" smtClean="0"/>
              <a:t>20.08.2014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EAF9-EC2D-4E43-8324-D2E09C18E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69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05A0-CEDB-492A-A096-076BDD196389}" type="datetimeFigureOut">
              <a:rPr lang="de-DE" smtClean="0"/>
              <a:t>20.08.2014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EAF9-EC2D-4E43-8324-D2E09C18E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05A0-CEDB-492A-A096-076BDD196389}" type="datetimeFigureOut">
              <a:rPr lang="de-DE" smtClean="0"/>
              <a:t>20.08.2014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EAF9-EC2D-4E43-8324-D2E09C18E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21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07988"/>
            <a:ext cx="2902585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881141"/>
            <a:ext cx="4556016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835944"/>
            <a:ext cx="2902585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05A0-CEDB-492A-A096-076BDD196389}" type="datetimeFigureOut">
              <a:rPr lang="de-DE" smtClean="0"/>
              <a:t>20.08.2014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EAF9-EC2D-4E43-8324-D2E09C18E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85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07988"/>
            <a:ext cx="2902585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881141"/>
            <a:ext cx="4556016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835944"/>
            <a:ext cx="2902585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05A0-CEDB-492A-A096-076BDD196389}" type="datetimeFigureOut">
              <a:rPr lang="de-DE" smtClean="0"/>
              <a:t>20.08.2014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EAF9-EC2D-4E43-8324-D2E09C18E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57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25825"/>
            <a:ext cx="7762102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629117"/>
            <a:ext cx="7762102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672162"/>
            <a:ext cx="202489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905A0-CEDB-492A-A096-076BDD196389}" type="datetimeFigureOut">
              <a:rPr lang="de-DE" smtClean="0"/>
              <a:t>20.08.2014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672162"/>
            <a:ext cx="3037344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672162"/>
            <a:ext cx="202489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4EAF9-EC2D-4E43-8324-D2E09C18E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08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/>
          <p:cNvSpPr/>
          <p:nvPr/>
        </p:nvSpPr>
        <p:spPr>
          <a:xfrm>
            <a:off x="1425173" y="109723"/>
            <a:ext cx="7397496" cy="58851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VM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516613" y="801095"/>
            <a:ext cx="3593592" cy="50749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Captain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110205" y="801095"/>
            <a:ext cx="3593592" cy="50749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Sailor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147549" y="1843511"/>
            <a:ext cx="2459736" cy="6309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Wrapper</a:t>
            </a:r>
          </a:p>
        </p:txBody>
      </p:sp>
      <p:sp>
        <p:nvSpPr>
          <p:cNvPr id="8" name="Rechteck 7"/>
          <p:cNvSpPr/>
          <p:nvPr/>
        </p:nvSpPr>
        <p:spPr>
          <a:xfrm>
            <a:off x="2147549" y="3475715"/>
            <a:ext cx="2459736" cy="6309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Execution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677133" y="3475715"/>
            <a:ext cx="2459736" cy="6309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Execution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153749" y="2172695"/>
            <a:ext cx="182006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2693141" y="2611607"/>
            <a:ext cx="0" cy="7223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4204949" y="2661899"/>
            <a:ext cx="1984248" cy="6720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46285" y="1789647"/>
            <a:ext cx="115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Command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725146" y="2788129"/>
            <a:ext cx="115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Command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42436" y="2771627"/>
            <a:ext cx="115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Command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3720317" y="4666721"/>
            <a:ext cx="704088" cy="91897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3839191" y="5025267"/>
            <a:ext cx="467345" cy="4673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3976352" y="5162428"/>
            <a:ext cx="192381" cy="1923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1" name="Gleichschenkliges Dreieck 30"/>
          <p:cNvSpPr/>
          <p:nvPr/>
        </p:nvSpPr>
        <p:spPr>
          <a:xfrm rot="12475508">
            <a:off x="4168295" y="4937920"/>
            <a:ext cx="156212" cy="28207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2166558" y="4661144"/>
            <a:ext cx="923544" cy="92354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2381442" y="4661144"/>
            <a:ext cx="493776" cy="92354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4" name="Bogen 33"/>
          <p:cNvSpPr/>
          <p:nvPr/>
        </p:nvSpPr>
        <p:spPr>
          <a:xfrm rot="8100000">
            <a:off x="2171129" y="4009993"/>
            <a:ext cx="914400" cy="914400"/>
          </a:xfrm>
          <a:prstGeom prst="arc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5" name="Bogen 34"/>
          <p:cNvSpPr/>
          <p:nvPr/>
        </p:nvSpPr>
        <p:spPr>
          <a:xfrm rot="-2700000">
            <a:off x="2171128" y="5319336"/>
            <a:ext cx="914400" cy="914400"/>
          </a:xfrm>
          <a:prstGeom prst="arc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37" name="Gerader Verbinder 36"/>
          <p:cNvCxnSpPr>
            <a:stCxn id="32" idx="2"/>
            <a:endCxn id="32" idx="6"/>
          </p:cNvCxnSpPr>
          <p:nvPr/>
        </p:nvCxnSpPr>
        <p:spPr>
          <a:xfrm>
            <a:off x="2166558" y="5122916"/>
            <a:ext cx="9235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2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</Words>
  <Application>Microsoft Office PowerPoint</Application>
  <PresentationFormat>Benutzerdefiniert</PresentationFormat>
  <Paragraphs>54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Marius Rasch</dc:creator>
  <cp:lastModifiedBy>Marius Rasch</cp:lastModifiedBy>
  <cp:revision>6</cp:revision>
  <dcterms:created xsi:type="dcterms:W3CDTF">2014-08-20T14:12:17Z</dcterms:created>
  <dcterms:modified xsi:type="dcterms:W3CDTF">2014-08-20T14:49:40Z</dcterms:modified>
</cp:coreProperties>
</file>