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C675-C3C3-48FE-9E37-B6C4EF49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D5041-3ABE-45D7-848F-AD97DFE2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E7AF8-7C31-44EF-8EC0-292FFA57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7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64EDF-1AEE-476F-9515-899D1577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7404E-88B6-4674-B763-CC543E5F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B8192-9F55-4C62-A223-B3BC5C0C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A00C6-03E8-4069-AB45-39679FB2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FBCBD-8596-499C-8EA8-FDE20B08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E5D29-1C74-4B0E-82E2-F2C821C5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2E132-AC9C-4263-BB58-FADC7C26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0A773-FF49-4152-9A6D-ED26B91C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523BB-0B14-4769-BBA9-8F843384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9F020-11A6-4C71-A32B-C969ACBC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C28B-6803-4E82-BF8F-9831BD18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A2E1D-019A-4F36-BA24-DCFA5682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548A0-748A-43C2-A443-5911624F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AD5C6-9ADF-426D-94C9-F3F3B54F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D1B4C-3261-498C-9E47-3C5A191B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DA415-5527-4C46-905E-AE36F1E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49729-A1E8-4364-801F-0C888C2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58C77-6E1A-4D1E-8478-E588E17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99CB-6385-43FA-974B-9389F7F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B5DEB-7BFD-424E-BCA9-6C928687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10A2-EAE3-4EE3-98D6-6189CF00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31144-8AE9-45F5-8356-9572415E8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9AF1E-5E80-4459-A51A-192A381B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7EDF5-6DED-440E-99DD-44E90EE3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817E8-AC1E-4B81-A21A-4D8BB86A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CE080-594A-4F36-9E40-E1F833E7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461D-582B-43A8-93E7-D23708DB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92151-2653-4799-AB05-C6BE1724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05681-BAB4-4691-A5FF-C5D7BA5E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9217B1-CB77-410C-90FE-A5480875A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637427-2D97-4984-B431-19B4AA2B0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459BB5-4701-4052-A569-03458613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F3BC46-EC15-42A1-85B0-301EA48A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72A1F6-6E08-482F-A1F6-372AE6CB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06F3A-DA25-4FBA-BD1E-27BD250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069BF-F01F-4645-ADF7-D31DEEC1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CB809-9689-4254-9AB4-7389B32A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3655C-68D7-4C09-BC37-955C1433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57984-5935-4B50-825D-3F4BCF9F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B536E-128B-4479-8159-D0D1AF0C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2E8E2-625B-4122-8FF8-5756BC51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6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7B9A-E66F-4FD1-8556-3160DCE6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253E-1BFB-400B-9D0E-52480924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EE7C7-6181-4F66-9429-82C8A6CB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40BB5-364F-45B2-B66A-4EDB86D5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04175-EDDE-40F1-9DC8-4CCEACDF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0FBA1-AC87-4EC7-8B51-7EC75332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2665-E9BA-4BB5-AB74-F97547A2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42963-8784-4330-B228-95C941C0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8F432-3EAB-42C8-9D86-30E9E2D0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CBED7-BFC1-404D-8CC0-1F91B260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20BE-6379-4A2C-9D36-51B30F81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38BD-62B9-44E8-AE78-30FE16D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2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34BB9-E414-43F3-9A22-B316EC75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4B760-7FDB-400D-9D5C-785EE30F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D897F-0411-4A97-88A3-FBE513FB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67D0-B3C4-470C-A5BE-05AEBF205193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A6401-625F-4ADE-AFF7-725B3653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A403-985A-4627-B466-EB09E1EA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073C-E4DE-489C-ABA2-5607BF305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7C0DF4-0ABF-4F5E-BA23-D722482B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2" y="1898736"/>
            <a:ext cx="10477035" cy="19945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2F19F7-0E6B-480F-96C7-06081BCEE600}"/>
              </a:ext>
            </a:extLst>
          </p:cNvPr>
          <p:cNvSpPr txBox="1"/>
          <p:nvPr/>
        </p:nvSpPr>
        <p:spPr>
          <a:xfrm>
            <a:off x="1112363" y="1611984"/>
            <a:ext cx="81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 The stiffness C2d, DP constant E1 and mobility T at 300K of monolayer IV-V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555F4-40E3-4FFF-9B5F-FBD07CA343D7}"/>
              </a:ext>
            </a:extLst>
          </p:cNvPr>
          <p:cNvSpPr txBox="1"/>
          <p:nvPr/>
        </p:nvSpPr>
        <p:spPr>
          <a:xfrm>
            <a:off x="952107" y="377072"/>
            <a:ext cx="43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10.1039/c8nr04186e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99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19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4</cp:revision>
  <dcterms:created xsi:type="dcterms:W3CDTF">2021-03-25T04:52:20Z</dcterms:created>
  <dcterms:modified xsi:type="dcterms:W3CDTF">2021-03-30T11:06:51Z</dcterms:modified>
</cp:coreProperties>
</file>