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1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A4CA-D70E-4201-A607-542B6D9D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3CAD8-41F5-47F1-A65C-96C23D56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1842-9FE4-459F-9C3D-18F487C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A251B-EEEA-421B-A008-479E5895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3D4AE-5B5E-4F34-991D-185A2BDD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1A4E-7974-4778-8500-90F0ABEB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150F9-73D5-46D0-9103-F21E2A17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1063-C0DF-4DE3-98A9-0FF5D9D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CFC3D-B46C-4E7F-8A85-FCCED09C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74C2F-B68D-41AC-8D13-081BB43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36F00-B3CE-453F-9988-C94D912C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69BAC-2FBB-4D30-883A-AEBED4B3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A83FD-501D-4AFF-A3D6-EE1F73A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D76C-D405-470A-BB37-6E3C8F16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52FA6-1F6E-4137-B8CE-2E4EE12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770E-95D5-485E-8E95-E600C82B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0E8A1-2E11-473A-B3CC-3F85742E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3B34-EA34-4929-A346-E361323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E27DC-3F9A-4B3A-9771-BEA69C7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5808-995D-4EEE-940F-FCD69D1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75D9-3477-43E9-9AE2-ECB3DC73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C741-D70E-4343-9F2A-83124AA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584E-B12C-4D13-983C-7C03CC95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3D34-1254-4E54-A945-215828D6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BADF4-71AB-4310-BF4C-A4DD464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5A3C-1820-4386-BF66-906F0A8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1FE15-337F-436A-9E15-9B01DF70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B2225-5201-4071-947B-16F0E518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AEFE-4CA9-4C46-AE92-CE0C371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67D95-9772-4360-8E58-4E3DF76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996DC-A23E-4A35-B708-F302BED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6DDD-07E2-41D8-8A58-71F0B0D0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00EF-262B-4E51-9501-82B33926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DB56E-90BA-49F2-8B0B-D9419A6B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5400F-05D1-4BC2-9ECA-397925F8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D8310-C002-4627-ACBE-82048A725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F9805E-7498-4C5D-B10F-B487D727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6691B7-5F4D-43C8-BAF9-8989D57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33BAC0-A8AD-4A35-A4A4-BCA1FFA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08BC-194F-4AE5-830F-1CCC9AA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848C4-CEE8-4737-A4B8-8B47037E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78B58-C4FA-462E-85E1-8B88FB9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8B772-7074-45DC-BC19-E0E6098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A0A45-61DE-48E6-9E06-B744236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A1B6D-68DF-45B7-8FC2-8A0254B2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B055E-AEAB-493F-B70C-FD6FF77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CC3A-D899-4585-B4B1-4A0F1A07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61B-5433-4F91-81D2-F205E3B6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05200-3F06-4E2A-A358-F6948144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202BC-0E45-4E56-9F1E-8DE30559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223BD-2391-4507-A2C4-3C3357E9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9A454-9219-4006-98F4-7DFB269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C7D2-CFB0-4B76-9527-1EF06ADF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FD26E-D669-4F54-8D3A-F09603CE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4265A-FB2E-49D8-997A-8410719B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686D-9BB6-46A5-9FCC-82905D3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12514-707E-4B15-B13E-D5859C92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6709F-A3B7-4521-AC3E-A97EFF4D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0AB20-2C9E-44DE-B9A4-1BEE5081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FE644-4122-41EA-80E0-448A4778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FF88-A7BC-45AB-961C-6B3CF913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C065-F663-4831-9C87-52E6E8662FC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37AF1-3C71-472B-AD5B-FA345202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BF8EF-8BF2-4721-8698-203C255A5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461FB4-BC91-4DCC-861E-A1F06E10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1" y="1711076"/>
            <a:ext cx="5342857" cy="36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488FB9-C9AA-45AF-9148-84022348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06" y="1625600"/>
            <a:ext cx="1961905" cy="39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FAF6A1-837B-47BD-B5ED-99BD2862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871" y="1649171"/>
            <a:ext cx="2285714" cy="37904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A10578-16B7-4F20-94C1-7D0F2726E637}"/>
              </a:ext>
            </a:extLst>
          </p:cNvPr>
          <p:cNvSpPr txBox="1"/>
          <p:nvPr/>
        </p:nvSpPr>
        <p:spPr>
          <a:xfrm>
            <a:off x="7332955" y="1056443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51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1CCB28-AB8A-4E72-B8CC-555D222E8DF9}"/>
              </a:ext>
            </a:extLst>
          </p:cNvPr>
          <p:cNvSpPr txBox="1"/>
          <p:nvPr/>
        </p:nvSpPr>
        <p:spPr>
          <a:xfrm>
            <a:off x="8201320" y="744718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7746B-EEB2-42F2-ADDF-99A46CB7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5" y="1300900"/>
            <a:ext cx="6734175" cy="460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C74918-5D21-4F90-AA5A-7B04073D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57" y="2103076"/>
            <a:ext cx="2446232" cy="3726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F0ABBD-5176-4E8C-A4F0-E0B6DD5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941" y="2062375"/>
            <a:ext cx="2575783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469EC7-9B0B-4CA0-B741-E651AE649603}"/>
              </a:ext>
            </a:extLst>
          </p:cNvPr>
          <p:cNvSpPr txBox="1"/>
          <p:nvPr/>
        </p:nvSpPr>
        <p:spPr>
          <a:xfrm>
            <a:off x="8939814" y="435006"/>
            <a:ext cx="15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PdOH2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E772D9-30D0-4942-A107-D93FB91F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2" y="1576619"/>
            <a:ext cx="5333333" cy="37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7EE12C-4178-4141-A302-052765F1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65" y="1270087"/>
            <a:ext cx="1714286" cy="41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EE97E6-7607-4661-9D5D-76F121BC4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89" y="1441516"/>
            <a:ext cx="2114286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3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7C9251-518E-478F-A967-E2EC37F4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5" y="2014209"/>
            <a:ext cx="5390476" cy="36285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001998-00B2-461D-80B8-AEE88F9DC927}"/>
              </a:ext>
            </a:extLst>
          </p:cNvPr>
          <p:cNvSpPr txBox="1"/>
          <p:nvPr/>
        </p:nvSpPr>
        <p:spPr>
          <a:xfrm>
            <a:off x="8700117" y="852256"/>
            <a:ext cx="1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PtOH2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68C7E-F609-4ED6-ACA0-734D1D28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24" y="1928494"/>
            <a:ext cx="2209524" cy="3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8F5EF7-71A1-46D1-964F-97EE2CF43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528" y="1912311"/>
            <a:ext cx="210476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1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D1CCC8-025E-4692-BD41-13BD1C497AFB}"/>
              </a:ext>
            </a:extLst>
          </p:cNvPr>
          <p:cNvSpPr txBox="1"/>
          <p:nvPr/>
        </p:nvSpPr>
        <p:spPr>
          <a:xfrm>
            <a:off x="8766928" y="763571"/>
            <a:ext cx="15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IrOH2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56352-DC34-4A4D-BE5C-F61AD097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4" y="1360363"/>
            <a:ext cx="493056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D3707-09EB-45A7-86C3-10C4939E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238210"/>
            <a:ext cx="6649364" cy="4521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3DDE24-73B7-489B-8D76-B7C10930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38" y="1753690"/>
            <a:ext cx="2194750" cy="3840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27E255-E141-4F65-9848-25F2391F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181" y="1880861"/>
            <a:ext cx="230906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98EEDD-EBC0-4580-B7BA-13602AFD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57" y="1730842"/>
            <a:ext cx="4819048" cy="40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FE2F2B-7E14-4F7E-9269-DB4C5570E0BC}"/>
              </a:ext>
            </a:extLst>
          </p:cNvPr>
          <p:cNvSpPr txBox="1"/>
          <p:nvPr/>
        </p:nvSpPr>
        <p:spPr>
          <a:xfrm>
            <a:off x="6096000" y="683581"/>
            <a:ext cx="92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130F7-0656-430B-BC3B-A2A69D1A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2" y="1426549"/>
            <a:ext cx="6327552" cy="4625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59E9C-6D32-4442-9759-3FE9B105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81" y="2060965"/>
            <a:ext cx="1867062" cy="3848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2716FC-72DC-431B-892F-47AD0A110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915" y="2045723"/>
            <a:ext cx="230143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C5BB71-815A-431F-9590-C34AA4FB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6" y="1339505"/>
            <a:ext cx="6109422" cy="4533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AE1D5E-ED30-4E69-9133-ED23456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08" y="1899298"/>
            <a:ext cx="2362405" cy="3756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727BBE-EE18-42A0-88C8-0C61D94E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76" y="1899298"/>
            <a:ext cx="22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Mn(OH)2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ADAC4-5E6B-4CAB-80FD-E72F01C5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6" y="1799207"/>
            <a:ext cx="5333333" cy="36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FA05F-F1D0-491E-9C30-342AAE0C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89" y="1675396"/>
            <a:ext cx="3628571" cy="39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7A0EA6-4350-4C77-82BD-847D362B5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38" y="1694445"/>
            <a:ext cx="2704762" cy="39333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576C218-AB6D-4876-9594-332D5F687253}"/>
              </a:ext>
            </a:extLst>
          </p:cNvPr>
          <p:cNvSpPr txBox="1"/>
          <p:nvPr/>
        </p:nvSpPr>
        <p:spPr>
          <a:xfrm>
            <a:off x="7474998" y="1162975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24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1216E-5160-4DEA-89B2-834CE9D4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6" y="1196497"/>
            <a:ext cx="6472384" cy="446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D6E08-23B4-4263-8BBA-4F9916A9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10" y="1805427"/>
            <a:ext cx="2278577" cy="36807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AC98C-DE98-48FB-8639-78240C3E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14" y="1857019"/>
            <a:ext cx="225571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72D586-0AB7-45E7-B70E-08370A07B73C}"/>
              </a:ext>
            </a:extLst>
          </p:cNvPr>
          <p:cNvSpPr txBox="1"/>
          <p:nvPr/>
        </p:nvSpPr>
        <p:spPr>
          <a:xfrm>
            <a:off x="7456602" y="518474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04D87-8F1D-429F-9B66-C5E87171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6" y="703140"/>
            <a:ext cx="511346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8E6300-6742-457C-ADE9-DE9E5C7427CE}"/>
              </a:ext>
            </a:extLst>
          </p:cNvPr>
          <p:cNvSpPr txBox="1"/>
          <p:nvPr/>
        </p:nvSpPr>
        <p:spPr>
          <a:xfrm>
            <a:off x="7202078" y="857839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Rh(OH)2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8C851-1FE6-4B57-9D6B-4677030D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5" y="779723"/>
            <a:ext cx="6153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51</Words>
  <Application>Microsoft Office PowerPoint</Application>
  <PresentationFormat>宽屏</PresentationFormat>
  <Paragraphs>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17</cp:revision>
  <dcterms:created xsi:type="dcterms:W3CDTF">2020-12-17T02:24:35Z</dcterms:created>
  <dcterms:modified xsi:type="dcterms:W3CDTF">2021-04-22T15:33:38Z</dcterms:modified>
</cp:coreProperties>
</file>