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E3428-56E0-4F9E-9ED8-47DCF6F97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8F0189-578C-445B-9591-32DC53D92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EC54F-3758-4658-8373-E0D01144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5EF3A-E0F3-4112-BA1E-81A3AAB1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D3BB6-D0AD-41B5-8F7C-89674CF5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11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3E83F-6BCF-4677-A789-99BE08A6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522487-850D-4D10-B0B6-5B9214476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2F764-800C-40A3-AE97-5DA67DF6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68BF8-9223-4C44-B97D-3FCB2350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3BC65-B0DB-4361-AF94-73C200B8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2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5F7ECF-F1CF-4437-AD82-80523BB90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39E65-D555-46CC-A462-8BB50EC0F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E0C3A-BFF7-4678-93D6-FEC4991D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8A8E0-92F0-4D99-9B95-A8CC5954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3FFC1-4FC5-4F35-AED7-B7B3F2F9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1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1230A-CDE8-4EFD-9B17-F758162B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DAD5D-57B6-4D92-880C-3D74AEC4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7CCA5-CB4D-46AF-A3D6-A50A78FA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E4CB0-C80A-40C0-8139-1392AD6B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24AC4-0BEB-43F6-8391-502A8B5E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7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3A0D3-7C5D-4CA0-B95E-F24F0872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DE609-15DF-4761-B5B9-55589FD96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4666A-D53D-4ACB-9635-12C331E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AF90F-8DDE-4732-8EB5-7BA79EC5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EC4EC-7CBB-4152-9B55-E571188F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6A864-28F5-4E48-A3BF-F938E8D5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35336-6BCF-4FAE-8B0E-3D86F7D64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CE500-34F2-4FD6-87DF-757856D7F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8BA4A-BC48-49CF-9D51-B9E37BAE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FF43B-7C53-4CB4-888F-F43158EC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E2883-7402-483B-B6D2-22B96042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8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BC2E2-A356-49F9-854C-AF262176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7BDCF-60A3-4CDD-8D79-37913FE1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474EE7-D064-4964-8B99-E68922BB0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7A95B3-6677-4B50-A3C3-1AFA0C5BC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C4E92-4B29-4B72-BE5B-3818AF889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A46D42-33E0-4297-8D6D-E6F8D702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F24A8A-DB0B-4AF0-BDD9-8B6DE6B4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41B313-B192-496B-A79C-B032CDB0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0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9FB25-F71E-4C4F-9D07-90738506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6C7746-42CB-499A-B58B-168C2AAF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A51C66-16C6-4B6D-B414-0007D64B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50E10-D7CE-4A83-985F-DAFBC242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8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2785CC-5921-4051-8785-6B5A4EEA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D777EE-1D3B-4A64-B000-A0E58150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AA9B3D-CFC1-47A8-BB7D-6D5720DD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9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368C1-55DA-46E7-A34A-FFE3BC53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88624-6DDF-45C2-99DA-3B6D0E1A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1A1A5-4CE5-4C81-A980-CAA2DDB9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FE4E5-0FB8-4A3F-90D1-0C24D49F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5F82E-A107-42B8-BF66-0C9859AE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08A93-E8A7-452F-A8B9-8686A96E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9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22EFB-59ED-496F-A640-66BEC6C2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F3E16E-A384-42AB-8F49-DBEFD5306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30D8B-9B09-406F-A758-701E7776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0EA8D-D6D7-4D93-B4E1-3EEABC11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485-B163-4920-A33A-99034D9D008F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861C7-3786-420F-9B59-0F364956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B5EC9-D02E-494B-A590-4D9338F5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5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A32565-8544-474A-8AD9-7B82D111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D9CFD-CE99-4205-899E-C39A6803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AC765-146E-4A7C-AC64-78071C42F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7485-B163-4920-A33A-99034D9D008F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5D526-AA3B-45C2-8B12-091A93D1F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C0B80-52E8-4D59-9B9C-140952412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7832F-3214-4C10-A918-F5B50E31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70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34718D-6EB2-4C71-86D8-9CCD3361F4A2}"/>
              </a:ext>
            </a:extLst>
          </p:cNvPr>
          <p:cNvSpPr txBox="1"/>
          <p:nvPr/>
        </p:nvSpPr>
        <p:spPr>
          <a:xfrm>
            <a:off x="186432" y="195309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10.1038/s41598-018-37100-w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15D409-2CEF-4A7A-9212-1369DE808FA0}"/>
              </a:ext>
            </a:extLst>
          </p:cNvPr>
          <p:cNvSpPr txBox="1"/>
          <p:nvPr/>
        </p:nvSpPr>
        <p:spPr>
          <a:xfrm>
            <a:off x="204186" y="2640626"/>
            <a:ext cx="549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预测出</a:t>
            </a:r>
            <a:r>
              <a:rPr lang="en-US" altLang="zh-CN" dirty="0"/>
              <a:t>3</a:t>
            </a:r>
            <a:r>
              <a:rPr lang="zh-CN" altLang="en-US" dirty="0"/>
              <a:t>相碳化氮：</a:t>
            </a:r>
            <a:r>
              <a:rPr lang="el-GR" altLang="zh-CN" dirty="0"/>
              <a:t>α-</a:t>
            </a:r>
            <a:r>
              <a:rPr lang="en-US" altLang="zh-CN" dirty="0"/>
              <a:t>C2N2, </a:t>
            </a:r>
            <a:r>
              <a:rPr lang="el-GR" altLang="zh-CN" dirty="0"/>
              <a:t>β-</a:t>
            </a:r>
            <a:r>
              <a:rPr lang="en-US" altLang="zh-CN" dirty="0"/>
              <a:t>C2N2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l-GR" altLang="zh-CN" dirty="0"/>
              <a:t>γ-</a:t>
            </a:r>
            <a:r>
              <a:rPr lang="en-US" altLang="zh-CN" dirty="0"/>
              <a:t>C4N4</a:t>
            </a:r>
          </a:p>
          <a:p>
            <a:r>
              <a:rPr lang="zh-CN" altLang="en-US" dirty="0"/>
              <a:t>并计算电子结构和声子，认为都是稳定的（无虚频）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215C14-FD96-4C60-B3DE-7B1340343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737" y="282196"/>
            <a:ext cx="6561905" cy="60095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2E91F1-4000-4453-8A65-48F0982265A9}"/>
              </a:ext>
            </a:extLst>
          </p:cNvPr>
          <p:cNvSpPr txBox="1"/>
          <p:nvPr/>
        </p:nvSpPr>
        <p:spPr>
          <a:xfrm>
            <a:off x="719091" y="4287915"/>
            <a:ext cx="446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都对应于</a:t>
            </a:r>
            <a:r>
              <a:rPr lang="en-US" altLang="zh-CN" dirty="0"/>
              <a:t>n=0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对应</a:t>
            </a:r>
            <a:r>
              <a:rPr lang="en-US" altLang="zh-CN" dirty="0"/>
              <a:t>α</a:t>
            </a:r>
            <a:r>
              <a:rPr lang="zh-CN" altLang="en-US" dirty="0"/>
              <a:t>于</a:t>
            </a:r>
            <a:r>
              <a:rPr lang="en-US" altLang="zh-CN" dirty="0"/>
              <a:t>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32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0534D3-768F-4799-AFC7-A5C4C46168F4}"/>
              </a:ext>
            </a:extLst>
          </p:cNvPr>
          <p:cNvSpPr txBox="1"/>
          <p:nvPr/>
        </p:nvSpPr>
        <p:spPr>
          <a:xfrm>
            <a:off x="470517" y="399495"/>
            <a:ext cx="462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10.1039/c8nr04186e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073A59-07D4-4E4C-ACBE-961D3D707660}"/>
              </a:ext>
            </a:extLst>
          </p:cNvPr>
          <p:cNvSpPr txBox="1"/>
          <p:nvPr/>
        </p:nvSpPr>
        <p:spPr>
          <a:xfrm>
            <a:off x="470517" y="1047565"/>
            <a:ext cx="289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算了</a:t>
            </a:r>
            <a:r>
              <a:rPr lang="en-US" altLang="zh-CN" dirty="0">
                <a:effectLst/>
              </a:rPr>
              <a:t>C/Si/Ge</a:t>
            </a:r>
            <a:r>
              <a:rPr lang="zh-CN" altLang="en-US" dirty="0">
                <a:effectLst/>
              </a:rPr>
              <a:t>与</a:t>
            </a:r>
            <a:r>
              <a:rPr lang="en-US" altLang="zh-CN" dirty="0">
                <a:effectLst/>
              </a:rPr>
              <a:t>N/P/As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>
                <a:effectLst/>
              </a:rPr>
              <a:t>9</a:t>
            </a:r>
            <a:r>
              <a:rPr lang="zh-CN" altLang="en-US" dirty="0">
                <a:effectLst/>
              </a:rPr>
              <a:t>种组合的</a:t>
            </a:r>
            <a:r>
              <a:rPr lang="en-US" altLang="zh-CN" dirty="0">
                <a:effectLst/>
              </a:rPr>
              <a:t>γ</a:t>
            </a:r>
            <a:r>
              <a:rPr lang="zh-CN" altLang="en-US" dirty="0">
                <a:effectLst/>
              </a:rPr>
              <a:t>相的能带、载流子迁移率，及施加了应力对电子结构造成影响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13B962-2A8F-4B10-BE63-BB8EB5F9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868" y="1523429"/>
            <a:ext cx="6523809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2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4CF49E-CBF9-479A-8D7A-05297A0C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79416"/>
            <a:ext cx="4923809" cy="420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1E4288-9F7E-4FC5-933A-D1F551460374}"/>
              </a:ext>
            </a:extLst>
          </p:cNvPr>
          <p:cNvSpPr txBox="1"/>
          <p:nvPr/>
        </p:nvSpPr>
        <p:spPr>
          <a:xfrm>
            <a:off x="745724" y="2476896"/>
            <a:ext cx="444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利用第一性原理，对单分子层三磷化物</a:t>
            </a:r>
            <a:r>
              <a:rPr lang="en-US" altLang="zh-CN" dirty="0">
                <a:effectLst/>
              </a:rPr>
              <a:t>(InP3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GaP3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SbP3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SnP3)</a:t>
            </a:r>
            <a:r>
              <a:rPr lang="zh-CN" altLang="en-US" dirty="0">
                <a:effectLst/>
              </a:rPr>
              <a:t>的热电性质进行了全面的研究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84D742-44CB-41B2-8C30-59F73F64EA93}"/>
              </a:ext>
            </a:extLst>
          </p:cNvPr>
          <p:cNvSpPr txBox="1"/>
          <p:nvPr/>
        </p:nvSpPr>
        <p:spPr>
          <a:xfrm>
            <a:off x="621437" y="568171"/>
            <a:ext cx="578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10.1039/c9nr08679j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16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681A41-A88F-4775-A48D-43ED0325B73F}"/>
              </a:ext>
            </a:extLst>
          </p:cNvPr>
          <p:cNvSpPr txBox="1"/>
          <p:nvPr/>
        </p:nvSpPr>
        <p:spPr>
          <a:xfrm>
            <a:off x="1083076" y="2121763"/>
            <a:ext cx="363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利用第一原理计算，预测两种具有</a:t>
            </a:r>
            <a:r>
              <a:rPr lang="en-US" altLang="zh-CN" dirty="0"/>
              <a:t>C2/m</a:t>
            </a:r>
            <a:r>
              <a:rPr lang="zh-CN" altLang="en-US" dirty="0"/>
              <a:t>和</a:t>
            </a:r>
            <a:r>
              <a:rPr lang="en-US" altLang="zh-CN" dirty="0"/>
              <a:t>P3m1</a:t>
            </a:r>
            <a:r>
              <a:rPr lang="zh-CN" altLang="en-US" dirty="0"/>
              <a:t>空间基团的单层三磷酸铝</a:t>
            </a:r>
            <a:r>
              <a:rPr lang="en-US" altLang="zh-CN" dirty="0"/>
              <a:t>(AlP3)</a:t>
            </a:r>
            <a:r>
              <a:rPr lang="zh-CN" altLang="en-US" dirty="0"/>
              <a:t>，计算了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稳定性、电子性质、光学性质、载流子迁移率和应变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8C0FB3-CDE6-4FF7-A8E0-6012B6A8CF7A}"/>
              </a:ext>
            </a:extLst>
          </p:cNvPr>
          <p:cNvSpPr txBox="1"/>
          <p:nvPr/>
        </p:nvSpPr>
        <p:spPr>
          <a:xfrm>
            <a:off x="585926" y="399495"/>
            <a:ext cx="436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10.1088/1361-648X/ab4d13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82DCE8-EEB2-4ABE-A106-93CD1DB1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919" y="327875"/>
            <a:ext cx="3819048" cy="5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67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50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20C7C-09BA-4DA7-BEFE-1D3CE08E7D9B}"/>
              </a:ext>
            </a:extLst>
          </p:cNvPr>
          <p:cNvSpPr txBox="1"/>
          <p:nvPr/>
        </p:nvSpPr>
        <p:spPr>
          <a:xfrm>
            <a:off x="1012054" y="914400"/>
            <a:ext cx="965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</a:t>
            </a:r>
            <a:r>
              <a:rPr lang="en-US" altLang="zh-CN" dirty="0"/>
              <a:t>BAs3 AlAs3 GaAs3 InAs3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19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94FB17-7567-4EFF-8EC4-56EB2F302A21}"/>
              </a:ext>
            </a:extLst>
          </p:cNvPr>
          <p:cNvSpPr txBox="1"/>
          <p:nvPr/>
        </p:nvSpPr>
        <p:spPr>
          <a:xfrm>
            <a:off x="230819" y="408373"/>
            <a:ext cx="481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10.1039/c6nr00498a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410FC0-7F78-4B43-BAEB-EB6A3AD4A32C}"/>
              </a:ext>
            </a:extLst>
          </p:cNvPr>
          <p:cNvSpPr txBox="1"/>
          <p:nvPr/>
        </p:nvSpPr>
        <p:spPr>
          <a:xfrm>
            <a:off x="230819" y="1056443"/>
            <a:ext cx="474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理论预测出</a:t>
            </a:r>
            <a:r>
              <a:rPr lang="el-GR" altLang="zh-CN" dirty="0">
                <a:effectLst/>
              </a:rPr>
              <a:t>α</a:t>
            </a:r>
            <a:r>
              <a:rPr lang="zh-CN" altLang="el-GR" dirty="0">
                <a:effectLst/>
              </a:rPr>
              <a:t>，</a:t>
            </a:r>
            <a:r>
              <a:rPr lang="el-GR" altLang="zh-CN" dirty="0">
                <a:effectLst/>
              </a:rPr>
              <a:t>β</a:t>
            </a:r>
            <a:r>
              <a:rPr lang="zh-CN" altLang="el-GR" dirty="0">
                <a:effectLst/>
              </a:rPr>
              <a:t>，</a:t>
            </a:r>
            <a:r>
              <a:rPr lang="el-GR" altLang="zh-CN" dirty="0">
                <a:effectLst/>
              </a:rPr>
              <a:t>γ</a:t>
            </a:r>
            <a:r>
              <a:rPr lang="zh-CN" altLang="en-US" dirty="0">
                <a:effectLst/>
              </a:rPr>
              <a:t>相</a:t>
            </a:r>
            <a:r>
              <a:rPr lang="en-US" altLang="zh-CN" dirty="0">
                <a:effectLst/>
              </a:rPr>
              <a:t>CP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05AFDE-A047-4BE5-8D45-8FA71AA8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92" y="2220605"/>
            <a:ext cx="8533333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1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EAE269-2037-4F30-9721-3344BFA8AF21}"/>
              </a:ext>
            </a:extLst>
          </p:cNvPr>
          <p:cNvSpPr txBox="1"/>
          <p:nvPr/>
        </p:nvSpPr>
        <p:spPr>
          <a:xfrm>
            <a:off x="417251" y="337352"/>
            <a:ext cx="9303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roxima Nova"/>
              </a:rPr>
              <a:t>Electronic properties and spintronic applications of carbon phosphide nanoribbons</a:t>
            </a:r>
          </a:p>
          <a:p>
            <a:pPr algn="l"/>
            <a:r>
              <a:rPr lang="en-US" altLang="zh-CN" b="0" i="0" dirty="0" err="1">
                <a:solidFill>
                  <a:srgbClr val="555555"/>
                </a:solidFill>
                <a:effectLst/>
                <a:latin typeface="Proxima Nova"/>
              </a:rPr>
              <a:t>Liemao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Proxima Nova"/>
              </a:rPr>
              <a:t> Cao, Yee Sin Ang,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Proxima Nova"/>
              </a:rPr>
              <a:t>Qingyun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Proxima Nova"/>
              </a:rPr>
              <a:t> Wu, and L. K. Ang</a:t>
            </a:r>
          </a:p>
          <a:p>
            <a:pPr algn="l"/>
            <a:r>
              <a:rPr lang="en-US" altLang="zh-CN" b="0" i="0" dirty="0">
                <a:solidFill>
                  <a:srgbClr val="555555"/>
                </a:solidFill>
                <a:effectLst/>
                <a:latin typeface="Proxima Nova"/>
              </a:rPr>
              <a:t>Phys. Rev. B 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Proxima Nova"/>
              </a:rPr>
              <a:t>101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Proxima Nova"/>
              </a:rPr>
              <a:t>, 035422 – Published 27 January 2020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3FA82-D3C0-425F-9BA0-B71870197B96}"/>
              </a:ext>
            </a:extLst>
          </p:cNvPr>
          <p:cNvSpPr txBox="1"/>
          <p:nvPr/>
        </p:nvSpPr>
        <p:spPr>
          <a:xfrm>
            <a:off x="665825" y="1775534"/>
            <a:ext cx="10156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本文利用第一性原理密度泛函理论模拟研究了</a:t>
            </a:r>
            <a:r>
              <a:rPr lang="en-US" altLang="zh-CN" dirty="0">
                <a:effectLst/>
              </a:rPr>
              <a:t>a-CP</a:t>
            </a:r>
            <a:r>
              <a:rPr lang="zh-CN" altLang="en-US" dirty="0">
                <a:effectLst/>
              </a:rPr>
              <a:t>纳米带在不同边缘构型</a:t>
            </a:r>
            <a:r>
              <a:rPr lang="en-US" altLang="zh-CN" dirty="0">
                <a:effectLst/>
              </a:rPr>
              <a:t>α</a:t>
            </a:r>
            <a:r>
              <a:rPr lang="zh-CN" altLang="en-US" dirty="0">
                <a:effectLst/>
              </a:rPr>
              <a:t>相中的电子和输运性质。根据边缘终止原子的不同，纳米带可分为三种：</a:t>
            </a:r>
            <a:r>
              <a:rPr lang="en-US" altLang="zh-CN" dirty="0">
                <a:effectLst/>
              </a:rPr>
              <a:t>ZPP/ZCC/ZPC,</a:t>
            </a:r>
            <a:r>
              <a:rPr lang="zh-CN" altLang="en-US" dirty="0">
                <a:effectLst/>
              </a:rPr>
              <a:t>此外，还研究了饱和氢纳米带，分别为</a:t>
            </a:r>
            <a:r>
              <a:rPr lang="en-US" altLang="zh-CN" dirty="0">
                <a:effectLst/>
              </a:rPr>
              <a:t>ZPPH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ZCCH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ZPCH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EF2438-9B33-4C06-A569-ACC4BC2D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" y="2698864"/>
            <a:ext cx="10190476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0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9BF7FE-39D4-4EBF-A5C3-9003B0CFE60E}"/>
              </a:ext>
            </a:extLst>
          </p:cNvPr>
          <p:cNvSpPr txBox="1"/>
          <p:nvPr/>
        </p:nvSpPr>
        <p:spPr>
          <a:xfrm>
            <a:off x="2611514" y="3787637"/>
            <a:ext cx="83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ffectLst/>
              </a:rPr>
              <a:t>SnS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结构与</a:t>
            </a:r>
            <a:r>
              <a:rPr lang="en-US" altLang="zh-CN" dirty="0">
                <a:effectLst/>
              </a:rPr>
              <a:t>α-CP</a:t>
            </a:r>
            <a:r>
              <a:rPr lang="zh-CN" altLang="en-US" dirty="0">
                <a:effectLst/>
              </a:rPr>
              <a:t>有类似结构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668EEE-7870-466E-A79B-04655506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33" y="1277646"/>
            <a:ext cx="3666667" cy="51904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62E63C-21B5-438F-BE03-243C4AD86E6C}"/>
              </a:ext>
            </a:extLst>
          </p:cNvPr>
          <p:cNvSpPr txBox="1"/>
          <p:nvPr/>
        </p:nvSpPr>
        <p:spPr>
          <a:xfrm>
            <a:off x="150920" y="213064"/>
            <a:ext cx="5057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Engineering the Electronic Structure of Tin </a:t>
            </a:r>
            <a:r>
              <a:rPr lang="en-US" altLang="zh-CN" dirty="0" err="1"/>
              <a:t>Sulphide</a:t>
            </a:r>
            <a:r>
              <a:rPr lang="en-US" altLang="zh-CN" dirty="0"/>
              <a:t> Nanoribbons: A </a:t>
            </a:r>
            <a:r>
              <a:rPr lang="en-US" altLang="zh-CN" dirty="0" err="1"/>
              <a:t>Computaional</a:t>
            </a:r>
            <a:r>
              <a:rPr lang="en-US" altLang="zh-CN" dirty="0"/>
              <a:t> Study </a:t>
            </a:r>
            <a:r>
              <a:rPr lang="en-US" altLang="zh-CN" dirty="0" err="1"/>
              <a:t>Moumita</a:t>
            </a:r>
            <a:r>
              <a:rPr lang="en-US" altLang="zh-CN" dirty="0"/>
              <a:t> Kar, </a:t>
            </a:r>
            <a:r>
              <a:rPr lang="en-US" altLang="zh-CN" dirty="0" err="1"/>
              <a:t>Biplab</a:t>
            </a:r>
            <a:r>
              <a:rPr lang="en-US" altLang="zh-CN" dirty="0"/>
              <a:t> Rajbanshi, </a:t>
            </a:r>
            <a:r>
              <a:rPr lang="en-US" altLang="zh-CN" dirty="0" err="1"/>
              <a:t>Sougata</a:t>
            </a:r>
            <a:r>
              <a:rPr lang="en-US" altLang="zh-CN" dirty="0"/>
              <a:t> Pal, and Pranab Sarkar</a:t>
            </a:r>
          </a:p>
          <a:p>
            <a:r>
              <a:rPr lang="en-US" altLang="zh-CN" dirty="0"/>
              <a:t>J. Phys. Chem. C, Just Accepted Manuscript • DOI: 10.1021/acs.jpcc.7b11453 • Publication Date (Web): 28 Feb 2018 Downloaded from http://pubs.acs.org on March 2,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23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5E65C7-DE6F-487A-8591-F548C1B03DB5}"/>
              </a:ext>
            </a:extLst>
          </p:cNvPr>
          <p:cNvSpPr txBox="1"/>
          <p:nvPr/>
        </p:nvSpPr>
        <p:spPr>
          <a:xfrm>
            <a:off x="115409" y="1740024"/>
            <a:ext cx="4793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近年来，层状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SiAs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单晶的合成已经实现，这表明其很少的层状结构可以被机械剥离。通过第一性原理密度泛函理论计算，我们提出了两种动态和热力学稳定的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SiAs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SiAs2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半导体单层膜。带结构计算表明，两者均表现出间接带隙，并在应变作用下发现了间接带隙向直接带隙甚至是金属的转变。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EB049E-0D85-4FE8-84EB-799C9672DEB3}"/>
              </a:ext>
            </a:extLst>
          </p:cNvPr>
          <p:cNvSpPr txBox="1"/>
          <p:nvPr/>
        </p:nvSpPr>
        <p:spPr>
          <a:xfrm>
            <a:off x="408372" y="311705"/>
            <a:ext cx="384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10.1186/s11671-018-2809-6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4ECD71-5923-492E-845B-5A2E5F378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351" y="1953314"/>
            <a:ext cx="6989686" cy="41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7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AC2E8E-03E7-44AC-9F52-E11FA1C75C1F}"/>
              </a:ext>
            </a:extLst>
          </p:cNvPr>
          <p:cNvSpPr txBox="1"/>
          <p:nvPr/>
        </p:nvSpPr>
        <p:spPr>
          <a:xfrm>
            <a:off x="275207" y="230819"/>
            <a:ext cx="340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10.1016/j.cplett.2019.04.042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83A19E-2B36-43BB-B795-CBF27FD23B05}"/>
              </a:ext>
            </a:extLst>
          </p:cNvPr>
          <p:cNvSpPr txBox="1"/>
          <p:nvPr/>
        </p:nvSpPr>
        <p:spPr>
          <a:xfrm>
            <a:off x="506026" y="914400"/>
            <a:ext cx="5237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 err="1"/>
              <a:t>BxCy</a:t>
            </a:r>
            <a:r>
              <a:rPr lang="zh-CN" altLang="en-US" dirty="0"/>
              <a:t>与</a:t>
            </a:r>
            <a:r>
              <a:rPr lang="en-US" altLang="zh-CN" dirty="0" err="1"/>
              <a:t>CxPy</a:t>
            </a:r>
            <a:r>
              <a:rPr lang="zh-CN" altLang="en-US" dirty="0"/>
              <a:t>类结构为出发点，进行预测，预测出</a:t>
            </a:r>
            <a:r>
              <a:rPr lang="en-US" altLang="zh-CN" dirty="0"/>
              <a:t>BC</a:t>
            </a:r>
            <a:r>
              <a:rPr lang="en-US" altLang="zh-CN" baseline="-25000" dirty="0"/>
              <a:t>2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BC</a:t>
            </a:r>
            <a:r>
              <a:rPr lang="en-US" altLang="zh-CN" baseline="-25000" dirty="0"/>
              <a:t>3</a:t>
            </a:r>
            <a:r>
              <a:rPr lang="en-US" altLang="zh-CN" dirty="0"/>
              <a:t>P</a:t>
            </a:r>
            <a:r>
              <a:rPr lang="en-US" altLang="zh-CN" baseline="-25000" dirty="0"/>
              <a:t>3</a:t>
            </a:r>
            <a:r>
              <a:rPr lang="zh-CN" altLang="en-US" dirty="0"/>
              <a:t>结构，并计算电子性质，也计算了形变时的效应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920529-A0C3-4F30-8969-92CE283E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86" y="2112585"/>
            <a:ext cx="8407154" cy="41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1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3212C0-957E-472A-AD6C-61B15663D163}"/>
              </a:ext>
            </a:extLst>
          </p:cNvPr>
          <p:cNvSpPr txBox="1"/>
          <p:nvPr/>
        </p:nvSpPr>
        <p:spPr>
          <a:xfrm>
            <a:off x="221942" y="310718"/>
            <a:ext cx="36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10.1016/j.carbon.2020.10.043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7A8A42-6913-4C67-B194-B8FE44D8F56D}"/>
              </a:ext>
            </a:extLst>
          </p:cNvPr>
          <p:cNvSpPr txBox="1"/>
          <p:nvPr/>
        </p:nvSpPr>
        <p:spPr>
          <a:xfrm>
            <a:off x="201227" y="1408019"/>
            <a:ext cx="6684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α-X</a:t>
            </a:r>
            <a:r>
              <a:rPr lang="en-US" altLang="zh-CN" baseline="-25000" dirty="0"/>
              <a:t>2</a:t>
            </a:r>
            <a:r>
              <a:rPr lang="en-US" altLang="zh-CN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β-X</a:t>
            </a:r>
            <a:r>
              <a:rPr lang="en-US" altLang="zh-CN" baseline="-25000" dirty="0"/>
              <a:t>2</a:t>
            </a:r>
            <a:r>
              <a:rPr lang="en-US" altLang="zh-CN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 (Y = P, As, Sb, and Bi) </a:t>
            </a:r>
            <a:r>
              <a:rPr lang="sv-SE" altLang="zh-CN" dirty="0"/>
              <a:t>(X</a:t>
            </a:r>
            <a:r>
              <a:rPr lang="en-US" altLang="zh-CN" dirty="0"/>
              <a:t>=</a:t>
            </a:r>
            <a:r>
              <a:rPr lang="sv-SE" altLang="zh-CN" dirty="0"/>
              <a:t>C, Si, Ge, Sn, and Pb</a:t>
            </a:r>
            <a:r>
              <a:rPr lang="zh-CN" altLang="en-US" dirty="0"/>
              <a:t>）都进行了预测，计算了电子性质，判断稳定性，且施加了应力进行计算</a:t>
            </a:r>
          </a:p>
        </p:txBody>
      </p:sp>
    </p:spTree>
    <p:extLst>
      <p:ext uri="{BB962C8B-B14F-4D97-AF65-F5344CB8AC3E}">
        <p14:creationId xmlns:p14="http://schemas.microsoft.com/office/powerpoint/2010/main" val="152852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788BE3-9358-4AFF-8F2F-5E9A5CB844EB}"/>
              </a:ext>
            </a:extLst>
          </p:cNvPr>
          <p:cNvSpPr txBox="1"/>
          <p:nvPr/>
        </p:nvSpPr>
        <p:spPr>
          <a:xfrm>
            <a:off x="435006" y="390617"/>
            <a:ext cx="417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10.1016/j.physleta.2019.125856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F2AAA8-E5F0-4549-8DCC-A7F18F3C2050}"/>
              </a:ext>
            </a:extLst>
          </p:cNvPr>
          <p:cNvSpPr txBox="1"/>
          <p:nvPr/>
        </p:nvSpPr>
        <p:spPr>
          <a:xfrm>
            <a:off x="355107" y="1171852"/>
            <a:ext cx="53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利用第一性原理计算探讨了</a:t>
            </a:r>
            <a:r>
              <a:rPr lang="en-US" altLang="zh-CN" dirty="0" err="1">
                <a:effectLst/>
              </a:rPr>
              <a:t>GeP</a:t>
            </a:r>
            <a:r>
              <a:rPr lang="zh-CN" altLang="en-US" dirty="0">
                <a:effectLst/>
              </a:rPr>
              <a:t>单分子层的力学、电子和输运特性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6E9B5C-F551-4477-A194-1F170845C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6" y="2595663"/>
            <a:ext cx="5483132" cy="36941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2A305D-FE1E-464B-B6D3-1B4193D4C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3502"/>
            <a:ext cx="5969263" cy="36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14D4ED-000F-49B5-9BD5-EA8D101A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73" y="331601"/>
            <a:ext cx="5185581" cy="37383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4C6657-8C42-464E-AB62-58679FDABF5D}"/>
              </a:ext>
            </a:extLst>
          </p:cNvPr>
          <p:cNvSpPr txBox="1"/>
          <p:nvPr/>
        </p:nvSpPr>
        <p:spPr>
          <a:xfrm>
            <a:off x="319596" y="225380"/>
            <a:ext cx="39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10.1016/j.physe.2020.113962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96E2B7-FE5F-4449-BAC3-AF67B380EF3E}"/>
              </a:ext>
            </a:extLst>
          </p:cNvPr>
          <p:cNvSpPr txBox="1"/>
          <p:nvPr/>
        </p:nvSpPr>
        <p:spPr>
          <a:xfrm>
            <a:off x="319596" y="683490"/>
            <a:ext cx="5513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利用第一性原理，对</a:t>
            </a:r>
            <a:r>
              <a:rPr lang="en-US" altLang="zh-CN" dirty="0">
                <a:effectLst/>
              </a:rPr>
              <a:t>PC</a:t>
            </a:r>
            <a:r>
              <a:rPr lang="zh-CN" altLang="en-US" dirty="0">
                <a:effectLst/>
              </a:rPr>
              <a:t>单分子层的</a:t>
            </a:r>
            <a:r>
              <a:rPr lang="en-US" altLang="zh-CN" dirty="0">
                <a:effectLst/>
              </a:rPr>
              <a:t>P (HPC/FPC)</a:t>
            </a:r>
            <a:r>
              <a:rPr lang="zh-CN" altLang="en-US" dirty="0">
                <a:effectLst/>
              </a:rPr>
              <a:t>或</a:t>
            </a:r>
            <a:r>
              <a:rPr lang="en-US" altLang="zh-CN" dirty="0">
                <a:effectLst/>
              </a:rPr>
              <a:t>C (PCH/PCF)</a:t>
            </a:r>
            <a:r>
              <a:rPr lang="zh-CN" altLang="en-US" dirty="0">
                <a:effectLst/>
              </a:rPr>
              <a:t>原子进行氢化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氟化，或对</a:t>
            </a:r>
            <a:r>
              <a:rPr lang="en-US" altLang="zh-CN" dirty="0">
                <a:effectLst/>
              </a:rPr>
              <a:t>P (HO-PC)</a:t>
            </a:r>
            <a:r>
              <a:rPr lang="zh-CN" altLang="en-US" dirty="0">
                <a:effectLst/>
              </a:rPr>
              <a:t>原子进行羟基化，可导致从金属到半导体的过渡。为了进一步实现电子性能的演化，将两个功能化</a:t>
            </a:r>
            <a:r>
              <a:rPr lang="en-US" altLang="zh-CN" dirty="0">
                <a:effectLst/>
              </a:rPr>
              <a:t>PC</a:t>
            </a:r>
            <a:r>
              <a:rPr lang="zh-CN" altLang="en-US" dirty="0">
                <a:effectLst/>
              </a:rPr>
              <a:t>单层膜连接在一起，构建了三种横向异质结构</a:t>
            </a:r>
            <a:r>
              <a:rPr lang="en-US" altLang="zh-CN" dirty="0">
                <a:effectLst/>
              </a:rPr>
              <a:t>(HPC- PCH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HPC- FPC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HPC-HO-PC)</a:t>
            </a:r>
            <a:r>
              <a:rPr lang="zh-CN" altLang="en-US" dirty="0">
                <a:effectLst/>
              </a:rPr>
              <a:t>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C7B347-84B1-4BF8-B58D-21C048090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382"/>
          <a:stretch/>
        </p:blipFill>
        <p:spPr>
          <a:xfrm>
            <a:off x="230819" y="2700240"/>
            <a:ext cx="5185581" cy="13987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15CEBE-C2A0-41F9-AF0C-028C6A48A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2" y="4544772"/>
            <a:ext cx="4226877" cy="13233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928505-318A-494D-B9E7-50C7F798C3F5}"/>
              </a:ext>
            </a:extLst>
          </p:cNvPr>
          <p:cNvSpPr txBox="1"/>
          <p:nvPr/>
        </p:nvSpPr>
        <p:spPr>
          <a:xfrm>
            <a:off x="1953778" y="5989844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HPC-FPC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21368D-2CC6-427B-B903-71D0BC006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91964"/>
            <a:ext cx="5181672" cy="142898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F7D80D3-4ACB-46B7-9D8A-7B9010E88647}"/>
              </a:ext>
            </a:extLst>
          </p:cNvPr>
          <p:cNvSpPr txBox="1"/>
          <p:nvPr/>
        </p:nvSpPr>
        <p:spPr>
          <a:xfrm>
            <a:off x="7812350" y="6081204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HPC-HO-PC LHS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73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5386</TotalTime>
  <Words>635</Words>
  <Application>Microsoft Office PowerPoint</Application>
  <PresentationFormat>宽屏</PresentationFormat>
  <Paragraphs>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Proxima Nova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语丛 何</dc:creator>
  <cp:lastModifiedBy>语丛 何</cp:lastModifiedBy>
  <cp:revision>25</cp:revision>
  <dcterms:created xsi:type="dcterms:W3CDTF">2021-02-19T10:37:46Z</dcterms:created>
  <dcterms:modified xsi:type="dcterms:W3CDTF">2021-02-25T04:52:48Z</dcterms:modified>
</cp:coreProperties>
</file>