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E5E4-8022-4BFB-8D88-6283C8B48319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DEB5-BBAD-4607-B7B1-A7A388ED9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1129-E72E-49F0-B94D-B4326B2E7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74D17-BE40-4110-B220-12715C47C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A4847-8E1D-410E-AE57-2F6B4EF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495CC-7B8B-48A3-A192-BE7D9ED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73CDF-26DD-4CE8-B280-7F581932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DFD98-0441-42C6-81A6-3FFF2C1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B3E1C-B97B-4A61-BE3A-7ED70B3B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1F4A-A8EE-4472-91C4-2972F5E8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A04C6-8D28-492E-B91A-330D98A0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B353F-54BC-49D8-8431-06B8EE8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8C61-6A69-4676-A701-3FDBD0BF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6EFC0-8129-4E5E-A742-3EC1CE8F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0780-E578-457E-9988-319C71F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45527-CA98-41F4-9CB9-9EE1521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A7CDF-33C3-460E-80C9-139601D9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86003-7460-4238-A2BF-DFA7C59B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3D05D-444C-4D62-BD27-74C6946D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AD9D-5835-496A-8F72-CF407D9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E5163-096C-4EF1-AFD0-99703F5E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49AA-5198-404C-BED7-16A6DE07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F33C-277C-47E0-9E7A-D72FE24B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4EBEA-0942-446A-A2C2-B19A59E5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1413F-D860-4E52-9AE5-90E7A3B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76DEF-A395-46A5-9D75-B944CA8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5025E-DC3B-4776-9206-9AF5B19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64B5E-C467-4E85-B65B-B30E568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5DA06-D60B-4A3A-BF38-EEEBC99F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F8AAA-99DB-4B8A-A01A-A43E59D5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52F34-B37A-4751-9AC8-EEDF001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6B17D-12FA-4FF6-894A-334E4B85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508B1-6A11-4A09-8EA0-ED4DA3E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3FEE-0C59-4448-BE29-E5FFE64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C96D-48D7-4CE1-971F-FCAFB6C4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E9BB4-BC5E-4C5A-9A67-78E5E5D1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AED6-2A45-42D9-93BA-ED551DF9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0926E-FB42-4C46-8428-84C593902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E847B-4C9A-4BFE-A1C7-1B6869B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DCE23-93E7-4B93-A05E-CBAF35CB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F2E4B-A145-437F-8B12-443A0D02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0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572E-CA6A-4B5E-B90A-4AFCB7D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9476C3-E189-4374-BCD8-6AB0AD2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94743-F1AD-4D4E-90E8-8A80385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22A94-6585-4D3B-9591-009FB66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97FF5-AC01-417D-907B-E7E6326D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A7236-8746-4438-BA7E-1D432ECB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5C1CA-69AA-41F7-A74E-F5D11DE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7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3D43-9B9F-4710-AF2F-E7B4156E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2FD3D-E670-4143-BFDD-B0A3D1E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2B18B-631C-411B-AF9E-B516E6C2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7A389-0B98-4C1E-BBF7-3DB0928A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769D4-FC5E-4A76-9D63-FC22BF1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A94C2-C28F-4492-B4B0-7C52C45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BFD86-909A-4E67-B58C-0B0D5BA4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8F300-6F9C-4422-A61E-A36EAADE8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2A44-A1A6-4965-8035-7A81C7C0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A15C4-D085-467C-A76A-EACBCFD7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78F18-05C2-49D8-B8FE-26F9EAF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C9D99-75D6-4913-9E8F-820710D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5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D34F96-908E-49AF-B5A8-7E77FD0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4" y="434437"/>
            <a:ext cx="2240474" cy="22938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C6CC19-41F7-4D3D-8B31-D219ED50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2695941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9C044-0CBF-4668-A820-2894CBCF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941" y="3563332"/>
            <a:ext cx="2485869" cy="32946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4985C6-F502-4E45-B54A-013A2B9BB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04" y="10321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3C2FD-FE11-4CC3-8FD2-35FC58A1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8" y="287568"/>
            <a:ext cx="178323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71822A-767F-4476-B886-7592FB19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2" y="247659"/>
            <a:ext cx="176799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FFE4C9-483C-4912-96C6-87AFF37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9" y="318867"/>
            <a:ext cx="179085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567A12-6863-4214-8471-973CCC05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6" y="273959"/>
            <a:ext cx="172226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5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074DC2-1C6C-491E-8784-63D6FF34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" y="272549"/>
            <a:ext cx="195088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E550F3-5AAE-498F-A55C-5338C4192DC5}"/>
              </a:ext>
            </a:extLst>
          </p:cNvPr>
          <p:cNvSpPr txBox="1"/>
          <p:nvPr/>
        </p:nvSpPr>
        <p:spPr>
          <a:xfrm>
            <a:off x="3450211" y="961534"/>
            <a:ext cx="373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Courier New" panose="02070309020205020404" pitchFamily="49" charset="0"/>
              </a:rPr>
              <a:t>正常优化层间距离为：</a:t>
            </a:r>
            <a:r>
              <a:rPr lang="en-US" altLang="zh-CN" sz="1800" dirty="0">
                <a:latin typeface="Courier New" panose="02070309020205020404" pitchFamily="49" charset="0"/>
              </a:rPr>
              <a:t>4.40497A</a:t>
            </a:r>
          </a:p>
          <a:p>
            <a:r>
              <a:rPr lang="zh-CN" altLang="en-US" dirty="0">
                <a:latin typeface="Courier New" panose="02070309020205020404" pitchFamily="49" charset="0"/>
              </a:rPr>
              <a:t>原本的真空层距离为：</a:t>
            </a:r>
            <a:r>
              <a:rPr lang="en-US" altLang="zh-CN" dirty="0">
                <a:latin typeface="Courier New" panose="02070309020205020404" pitchFamily="49" charset="0"/>
              </a:rPr>
              <a:t>15A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3B9A5-3496-45B0-B80D-F268B7F9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5" y="1922397"/>
            <a:ext cx="7834039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EF577A-59DC-4026-A45A-AB1F9FC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5" y="739683"/>
            <a:ext cx="2004234" cy="1966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E8A944-DDF8-4568-99BA-0FAB04C9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207936"/>
            <a:ext cx="2564090" cy="3650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EC4A2D-360E-449D-9B27-382A474E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06" y="0"/>
            <a:ext cx="5366993" cy="4845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53CF95-5CAA-474A-92F8-13C2890D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187" y="3978111"/>
            <a:ext cx="1617155" cy="2356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F7291F-A84A-40CD-9094-9C0F67DBA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46" y="739683"/>
            <a:ext cx="2868976" cy="30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127BC1-B476-4D7C-AA35-FD4D3D22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0" y="632970"/>
            <a:ext cx="2255715" cy="182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79798-EAFB-415E-BA38-7D9AD7D1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4" y="0"/>
            <a:ext cx="4789200" cy="4091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97C2AB-6A81-478B-8939-B724DBA6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6" y="3443077"/>
            <a:ext cx="1740263" cy="3201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660B2A-040D-4DD3-BF5F-6D1439A38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99" y="0"/>
            <a:ext cx="3787955" cy="365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6D12AC-7F31-4A3A-882F-51C76298A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864" y="3509064"/>
            <a:ext cx="2255715" cy="31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867159-B871-41E9-A431-77050C30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0" y="484343"/>
            <a:ext cx="2095682" cy="1760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30D38-4495-4F78-928B-67211E9E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44" y="0"/>
            <a:ext cx="5298499" cy="55575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90B49B-62F1-45F8-A0EA-026A783A0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7" y="3261674"/>
            <a:ext cx="2144076" cy="3596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806A6D-047D-40D5-B6B5-0D8555126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133" y="3429000"/>
            <a:ext cx="2261152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3CEE3F-F782-46BE-A737-689055272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405" y="208609"/>
            <a:ext cx="2847614" cy="32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DBE24E-1268-4310-BBDB-5988B2F6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2" y="378051"/>
            <a:ext cx="2316681" cy="18975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ECCB4F-3033-4621-A14A-D4C02ED8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2" y="81822"/>
            <a:ext cx="6410861" cy="4808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F0CA6-0B25-4A6C-9258-C4BAF292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21936"/>
            <a:ext cx="2677211" cy="39360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A32401-EE00-4CFE-87D2-CCD690DA7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212" y="3487518"/>
            <a:ext cx="2316681" cy="31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7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99A84D-F83C-4055-B573-A3088291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2" y="345881"/>
            <a:ext cx="5581555" cy="39810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C4B590-6EC1-42A3-BF9D-C45425B9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65" y="274778"/>
            <a:ext cx="2566119" cy="2445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D0FA1E-D0C2-40D2-8D00-19B1C4371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70" y="2926211"/>
            <a:ext cx="2936907" cy="24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768615-638F-402E-8949-DE020911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" y="559164"/>
            <a:ext cx="2133785" cy="1874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BBF6F-E2D9-4489-8749-65D04F18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61" y="71253"/>
            <a:ext cx="6300247" cy="4725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6EEDBF-64EE-4E77-BBE5-BAEB8FBF0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8" y="2661622"/>
            <a:ext cx="2418400" cy="4196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29A564-D9A4-4C50-BD2F-DB4DA109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777" y="2978871"/>
            <a:ext cx="2555801" cy="38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6754D7-0696-4BEA-BD0E-46560AF6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521180"/>
            <a:ext cx="554022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ED3BDC-D9A3-46CA-94D1-67C31C56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5" y="330496"/>
            <a:ext cx="181371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15</Words>
  <Application>Microsoft Office PowerPoint</Application>
  <PresentationFormat>宽屏</PresentationFormat>
  <Paragraphs>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14</cp:revision>
  <dcterms:created xsi:type="dcterms:W3CDTF">2021-03-31T16:00:16Z</dcterms:created>
  <dcterms:modified xsi:type="dcterms:W3CDTF">2021-05-24T15:40:35Z</dcterms:modified>
</cp:coreProperties>
</file>