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717F-AB56-4AF3-A5EE-C56DDD5C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F960F-2CF7-4811-A4DE-0A08A3CD1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15585-8583-44B6-BD5A-DB298AA7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2EDD7-A0CC-4789-981F-6DE8DA74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60BCB-F5B6-45C4-8D0F-1A83E210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8ADD-64E4-4F6B-9676-FB2B002D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CEFC8-0330-4EE0-AFE6-48E42328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82EDC-760C-4E52-874C-6D435095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D30DF-62CA-47AF-A68B-384CE909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0E1D7-6912-45FE-BB68-BAC986E2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2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64CC6-6CFE-4195-98C9-BE080C18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6A2D0-ECC0-4562-A1B5-1743BED2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1DEE4-A7D2-4E31-B326-4486573B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FC839-1828-4915-BE0E-EA123B30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A6FA8-4253-4654-AFC4-E868001D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F007-E7F6-4547-A7D6-D08DA9D0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52F55-943D-45F5-B305-C6CD5C69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B5C2-34A1-4192-A3F5-79596D6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0856-2469-4FEA-9065-DEAAB97C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89CCE-DA23-41F1-9030-575C8EAB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DA163-A7E3-4461-922E-CFB67096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C133F-1B58-46A3-867A-0D35EABE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28AF2-9E24-4DBE-8A36-2691C5DE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6E4D5-5A73-47FB-AC51-E2806756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585F-2186-4AD3-9BBC-DDF1F793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D2C21-A441-4689-A584-9D551BD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5641-A53B-4947-93AD-A8035F03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4B8E4-04CE-4A32-A631-1F8BCE664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7FF38-4930-4D47-B4C4-58C951F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3DE87-A966-4FA9-B828-765EE6D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BB44F-A08B-4127-9A2B-55E60B85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3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8207E-B700-46B7-98A9-30F5132A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C3C27-319A-4E32-BD77-C74A6F80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6A075-CCD8-4DC5-939C-97BEA93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C977D-963A-4306-8F0E-87A0EB67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80173-D24E-43CB-BD6F-C9BB7346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18ED9-CB81-4589-9C2D-7951551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A8118-C886-4CB8-90E5-21925091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A39AA7-DC8D-447B-8B1E-760ED544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9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7918-10DE-4E56-BDA0-887FA175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69F28-32DF-4162-A254-66DA664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5BB2F-BECD-4404-BC09-BCEABC74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97824-F5AB-4373-9C44-45359F62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F70AB-6EE4-4945-A5D5-916AE65B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BBBF0-82A0-4C8B-AD0F-E5300109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60634B-4830-444E-9EB7-8D463C1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3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822B-CEC8-49D1-9F99-84D64E0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29518-1F51-461E-8887-761D66DB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6C93E-2F56-4A9C-9601-B5DB58AB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9554C-083C-4512-AABC-263FFCE0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0D480-4B98-4D77-A377-AEDDC741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2D480-C949-482D-BF9F-DD581749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B283B-9AE0-491A-B2DE-8D33E740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53810-2C00-4CD3-B391-8E1E4E168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E1E9D-8D02-437A-9B02-3C85A713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06C7B-A485-49B3-B50A-BF7342B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92EAC-A036-43B5-A3CD-4F41511E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54EF7-8C9F-4D4B-985A-6D8BDCC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4C5EDE-457B-411C-BE9E-CEEC0295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045B4-B4A0-4D03-930A-612FE8C7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59B03-C8D6-4A9E-B660-48E592A5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72E7-ADEE-4146-94FE-ACB8D4F91C28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2CE71-05D7-435A-BA62-CF85C77E2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519F9-4789-47A2-A8C7-B83AADA7C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94D6-FB0D-41E4-BE5D-59B99AFF6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BCB748-48A8-49F2-87DB-628AE92D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53898"/>
            <a:ext cx="3475021" cy="3292125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B905A26-2128-437A-9B15-0A138941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87376"/>
              </p:ext>
            </p:extLst>
          </p:nvPr>
        </p:nvGraphicFramePr>
        <p:xfrm>
          <a:off x="2032000" y="164349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43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631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286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21.68951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5.06328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21.68951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6406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088E01E-F762-4918-AE3A-42352C4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36539"/>
            <a:ext cx="4375738" cy="34985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AD072-E478-44FC-B3B1-2421AF151EEC}"/>
              </a:ext>
            </a:extLst>
          </p:cNvPr>
          <p:cNvSpPr txBox="1"/>
          <p:nvPr/>
        </p:nvSpPr>
        <p:spPr>
          <a:xfrm>
            <a:off x="838985" y="790166"/>
            <a:ext cx="8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3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FFDE65-08C8-49E5-8BC5-C1BAC623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3" y="1674379"/>
            <a:ext cx="6721747" cy="4834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515062-5CFD-4A42-9345-BB2EBC60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11" y="3066906"/>
            <a:ext cx="5165889" cy="12350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02A395-2534-49E4-A6E8-266C8F0AE042}"/>
              </a:ext>
            </a:extLst>
          </p:cNvPr>
          <p:cNvSpPr txBox="1"/>
          <p:nvPr/>
        </p:nvSpPr>
        <p:spPr>
          <a:xfrm>
            <a:off x="2809188" y="895546"/>
            <a:ext cx="11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00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87C0113-D8EC-4FFE-A4C3-A49436A1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8" y="1516388"/>
            <a:ext cx="5631754" cy="4035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A9ECA7-3F80-437D-A760-894B714F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6779"/>
            <a:ext cx="6096000" cy="13734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C5F162-4BC3-431F-9B15-0DA838BA2643}"/>
              </a:ext>
            </a:extLst>
          </p:cNvPr>
          <p:cNvSpPr txBox="1"/>
          <p:nvPr/>
        </p:nvSpPr>
        <p:spPr>
          <a:xfrm>
            <a:off x="2658359" y="782424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22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6BD426-9925-44F3-AB6B-D19D9833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8" y="1647088"/>
            <a:ext cx="6619875" cy="4619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83FFDA-E351-44D8-B02B-D1814F489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28" y="2374253"/>
            <a:ext cx="3988019" cy="3165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8A3992-5C9C-4636-A098-BEF2762A509B}"/>
              </a:ext>
            </a:extLst>
          </p:cNvPr>
          <p:cNvSpPr txBox="1"/>
          <p:nvPr/>
        </p:nvSpPr>
        <p:spPr>
          <a:xfrm>
            <a:off x="2630078" y="923827"/>
            <a:ext cx="15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57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838567-24BF-4522-81A0-F0FCE27A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68" y="2195743"/>
            <a:ext cx="5107638" cy="42214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39094C-D6A5-498E-AFFB-04D252F7D977}"/>
              </a:ext>
            </a:extLst>
          </p:cNvPr>
          <p:cNvSpPr txBox="1"/>
          <p:nvPr/>
        </p:nvSpPr>
        <p:spPr>
          <a:xfrm>
            <a:off x="641023" y="678730"/>
            <a:ext cx="8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9CBDCB-DAAB-4080-B6D7-C90B0F48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35" y="2216892"/>
            <a:ext cx="4551839" cy="4141427"/>
          </a:xfrm>
          <a:prstGeom prst="rect">
            <a:avLst/>
          </a:prstGeom>
        </p:spPr>
      </p:pic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A9EEE5F-2139-4975-89BF-A060DD1D6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75434"/>
              </p:ext>
            </p:extLst>
          </p:nvPr>
        </p:nvGraphicFramePr>
        <p:xfrm>
          <a:off x="1909451" y="10480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43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631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286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25.03427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5.06354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25.03427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6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C91B49-008C-43F0-B415-29D194C7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87" y="2995235"/>
            <a:ext cx="4102508" cy="33454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DD668D-E914-44D4-8DA7-00ADC6CF3121}"/>
              </a:ext>
            </a:extLst>
          </p:cNvPr>
          <p:cNvSpPr txBox="1"/>
          <p:nvPr/>
        </p:nvSpPr>
        <p:spPr>
          <a:xfrm>
            <a:off x="641023" y="678730"/>
            <a:ext cx="8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N=4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3AB689-C345-487C-B81C-17CBD821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34390"/>
              </p:ext>
            </p:extLst>
          </p:nvPr>
        </p:nvGraphicFramePr>
        <p:xfrm>
          <a:off x="2032000" y="164349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07243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631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286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6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28.37903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5.06026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28.37903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6406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89DEEC0-9017-415A-85B9-CB55E041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55" y="2579019"/>
            <a:ext cx="3734124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6</cp:revision>
  <dcterms:created xsi:type="dcterms:W3CDTF">2021-05-18T05:34:22Z</dcterms:created>
  <dcterms:modified xsi:type="dcterms:W3CDTF">2021-05-25T07:38:11Z</dcterms:modified>
</cp:coreProperties>
</file>