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AA4CA-D70E-4201-A607-542B6D9D2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C3CAD8-41F5-47F1-A65C-96C23D568F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A31842-9FE4-459F-9C3D-18F487CAB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C065-F663-4831-9C87-52E6E8662FCD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CA251B-EEEA-421B-A008-479E58951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73D4AE-5B5E-4F34-991D-185A2BDDC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9886-22F3-44C1-93EF-C7231C93C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155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901A4E-7974-4778-8500-90F0ABEBC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D150F9-73D5-46D0-9103-F21E2A17C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1F1063-C0DF-4DE3-98A9-0FF5D9D72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C065-F663-4831-9C87-52E6E8662FCD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DCFC3D-B46C-4E7F-8A85-FCCED09C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374C2F-B68D-41AC-8D13-081BB430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9886-22F3-44C1-93EF-C7231C93C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61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836F00-B3CE-453F-9988-C94D912C11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A69BAC-2FBB-4D30-883A-AEBED4B35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4A83FD-501D-4AFF-A3D6-EE1F73ACD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C065-F663-4831-9C87-52E6E8662FCD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64D76C-D405-470A-BB37-6E3C8F16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D52FA6-1F6E-4137-B8CE-2E4EE12AC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9886-22F3-44C1-93EF-C7231C93C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283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B770E-95D5-485E-8E95-E600C82BF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20E8A1-2E11-473A-B3CC-3F85742E1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BE3B34-EA34-4929-A346-E361323B3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C065-F663-4831-9C87-52E6E8662FCD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0E27DC-3F9A-4B3A-9771-BEA69C785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D55808-995D-4EEE-940F-FCD69D18D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9886-22F3-44C1-93EF-C7231C93C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74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8075D9-3477-43E9-9AE2-ECB3DC73D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4FC741-D70E-4343-9F2A-83124AAA1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D5584E-B12C-4D13-983C-7C03CC957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C065-F663-4831-9C87-52E6E8662FCD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2A3D34-1254-4E54-A945-215828D67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BADF4-71AB-4310-BF4C-A4DD46417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9886-22F3-44C1-93EF-C7231C93C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927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35A3C-1820-4386-BF66-906F0A815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21FE15-337F-436A-9E15-9B01DF704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DB2225-5201-4071-947B-16F0E5188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A0AEFE-4CA9-4C46-AE92-CE0C3717A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C065-F663-4831-9C87-52E6E8662FCD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C67D95-9772-4360-8E58-4E3DF76DB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8996DC-A23E-4A35-B708-F302BEDE7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9886-22F3-44C1-93EF-C7231C93C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068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46DDD-07E2-41D8-8A58-71F0B0D0F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0900EF-262B-4E51-9501-82B33926C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5DB56E-90BA-49F2-8B0B-D9419A6B2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85400F-05D1-4BC2-9ECA-397925F8A7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BD8310-C002-4627-ACBE-82048A725E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F9805E-7498-4C5D-B10F-B487D7273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C065-F663-4831-9C87-52E6E8662FCD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6691B7-5F4D-43C8-BAF9-8989D5742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33BAC0-A8AD-4A35-A4A4-BCA1FFA37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9886-22F3-44C1-93EF-C7231C93C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256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708BC-194F-4AE5-830F-1CCC9AA26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6848C4-CEE8-4737-A4B8-8B47037EF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C065-F663-4831-9C87-52E6E8662FCD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E78B58-C4FA-462E-85E1-8B88FB911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98B772-7074-45DC-BC19-E0E6098EE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9886-22F3-44C1-93EF-C7231C93C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660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7A0A45-61DE-48E6-9E06-B74423629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C065-F663-4831-9C87-52E6E8662FCD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CA1B6D-68DF-45B7-8FC2-8A0254B2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0B055E-AEAB-493F-B70C-FD6FF773F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9886-22F3-44C1-93EF-C7231C93C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655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8FCC3A-D899-4585-B4B1-4A0F1A07A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30D61B-5433-4F91-81D2-F205E3B60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F05200-3F06-4E2A-A358-F69481449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A202BC-0E45-4E56-9F1E-8DE30559C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C065-F663-4831-9C87-52E6E8662FCD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8223BD-2391-4507-A2C4-3C3357E97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89A454-9219-4006-98F4-7DFB2699C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9886-22F3-44C1-93EF-C7231C93C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998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EC7D2-CFB0-4B76-9527-1EF06ADF8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0FD26E-D669-4F54-8D3A-F09603CEDE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C4265A-FB2E-49D8-997A-8410719B1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82686D-9BB6-46A5-9FCC-82905D305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C065-F663-4831-9C87-52E6E8662FCD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212514-707E-4B15-B13E-D5859C927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26709F-A3B7-4521-AC3E-A97EFF4D6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9886-22F3-44C1-93EF-C7231C93C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633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90AB20-2C9E-44DE-B9A4-1BEE50813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0FE644-4122-41EA-80E0-448A47780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28FF88-A7BC-45AB-961C-6B3CF913D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4C065-F663-4831-9C87-52E6E8662FCD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137AF1-3C71-472B-AD5B-FA34520264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9BF8EF-8BF2-4721-8698-203C255A5D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C9886-22F3-44C1-93EF-C7231C93C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517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53BA899-F09E-46A4-89AA-EB16BE72E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21" y="954544"/>
            <a:ext cx="6636468" cy="463241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C665FE1-8778-4E97-B562-D0501CA76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5829" y="1609919"/>
            <a:ext cx="2726171" cy="36104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996E517-7EB8-43A5-8C3D-424B241FF3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9275" y="1637614"/>
            <a:ext cx="2546554" cy="358277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E0D8CAB-4366-4ED4-A80D-9DC4DE003E3E}"/>
              </a:ext>
            </a:extLst>
          </p:cNvPr>
          <p:cNvSpPr txBox="1"/>
          <p:nvPr/>
        </p:nvSpPr>
        <p:spPr>
          <a:xfrm>
            <a:off x="7400041" y="537328"/>
            <a:ext cx="230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Co(OH)2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82BC0E0-6360-43B4-9C38-5F3E0903BD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0041" y="959375"/>
            <a:ext cx="4290432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511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5E0D8CAB-4366-4ED4-A80D-9DC4DE003E3E}"/>
              </a:ext>
            </a:extLst>
          </p:cNvPr>
          <p:cNvSpPr txBox="1"/>
          <p:nvPr/>
        </p:nvSpPr>
        <p:spPr>
          <a:xfrm>
            <a:off x="7400041" y="537328"/>
            <a:ext cx="230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Fe(OH)2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23D3707-09EB-45A7-86C3-10C4939EA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82" y="1238210"/>
            <a:ext cx="6649364" cy="45215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63DDE24-73B7-489B-8D76-B7C10930C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338" y="1753690"/>
            <a:ext cx="2194750" cy="384081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727E255-E141-4F65-9848-25F2391FB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0181" y="1880861"/>
            <a:ext cx="2309060" cy="387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252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5E0D8CAB-4366-4ED4-A80D-9DC4DE003E3E}"/>
              </a:ext>
            </a:extLst>
          </p:cNvPr>
          <p:cNvSpPr txBox="1"/>
          <p:nvPr/>
        </p:nvSpPr>
        <p:spPr>
          <a:xfrm>
            <a:off x="7400041" y="537328"/>
            <a:ext cx="230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V(OH)2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F130F7-0656-430B-BC3B-A2A69D1AE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42" y="1426549"/>
            <a:ext cx="6327552" cy="46254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5C59E9C-6D32-4442-9759-3FE9B1051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281" y="2060965"/>
            <a:ext cx="1867062" cy="384843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E2716FC-72DC-431B-892F-47AD0A110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7915" y="2045723"/>
            <a:ext cx="2301439" cy="387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86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5E0D8CAB-4366-4ED4-A80D-9DC4DE003E3E}"/>
              </a:ext>
            </a:extLst>
          </p:cNvPr>
          <p:cNvSpPr txBox="1"/>
          <p:nvPr/>
        </p:nvSpPr>
        <p:spPr>
          <a:xfrm>
            <a:off x="7400041" y="537328"/>
            <a:ext cx="230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Cr(OH)2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CC5BB71-815A-431F-9590-C34AA4FB1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86" y="1339505"/>
            <a:ext cx="6109422" cy="45333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0AE1D5E-ED30-4E69-9133-ED23456D2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008" y="1899298"/>
            <a:ext cx="2362405" cy="375698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6727BBE-EE18-42A0-88C8-0C61D94E8A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8976" y="1899298"/>
            <a:ext cx="2286198" cy="37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402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5E0D8CAB-4366-4ED4-A80D-9DC4DE003E3E}"/>
              </a:ext>
            </a:extLst>
          </p:cNvPr>
          <p:cNvSpPr txBox="1"/>
          <p:nvPr/>
        </p:nvSpPr>
        <p:spPr>
          <a:xfrm>
            <a:off x="7400041" y="537328"/>
            <a:ext cx="230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Mn(OH)2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231607C-CCE9-402C-9053-CD826BBC3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597" y="1314837"/>
            <a:ext cx="6446514" cy="444494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C0F2E11-698F-4A0E-868A-95B59D9EC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890" y="1767125"/>
            <a:ext cx="2088061" cy="379508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9EB2BCD-EC01-48EF-B12E-21CAED502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7964" y="1805228"/>
            <a:ext cx="2522439" cy="375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46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5E0D8CAB-4366-4ED4-A80D-9DC4DE003E3E}"/>
              </a:ext>
            </a:extLst>
          </p:cNvPr>
          <p:cNvSpPr txBox="1"/>
          <p:nvPr/>
        </p:nvSpPr>
        <p:spPr>
          <a:xfrm>
            <a:off x="7400041" y="537328"/>
            <a:ext cx="230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Ni(OH)2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A51216E-5160-4DEA-89B2-834CE9D4B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26" y="1196497"/>
            <a:ext cx="6472384" cy="446500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98D6E08-23B4-4263-8BBA-4F9916A90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410" y="1805427"/>
            <a:ext cx="2278577" cy="368077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22AC98C-DE98-48FB-8639-78240C3EE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9314" y="1857019"/>
            <a:ext cx="2255715" cy="362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685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30</Words>
  <Application>Microsoft Office PowerPoint</Application>
  <PresentationFormat>宽屏</PresentationFormat>
  <Paragraphs>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何 语丛</dc:creator>
  <cp:lastModifiedBy>何 语丛</cp:lastModifiedBy>
  <cp:revision>7</cp:revision>
  <dcterms:created xsi:type="dcterms:W3CDTF">2020-12-17T02:24:35Z</dcterms:created>
  <dcterms:modified xsi:type="dcterms:W3CDTF">2021-03-20T13:53:21Z</dcterms:modified>
</cp:coreProperties>
</file>