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A4CA-D70E-4201-A607-542B6D9D2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C3CAD8-41F5-47F1-A65C-96C23D568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31842-9FE4-459F-9C3D-18F487C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CA251B-EEEA-421B-A008-479E58951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3D4AE-5B5E-4F34-991D-185A2BDD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1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01A4E-7974-4778-8500-90F0ABEB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150F9-73D5-46D0-9103-F21E2A17C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F1063-C0DF-4DE3-98A9-0FF5D9D7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DCFC3D-B46C-4E7F-8A85-FCCED09C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74C2F-B68D-41AC-8D13-081BB43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61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836F00-B3CE-453F-9988-C94D912C1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A69BAC-2FBB-4D30-883A-AEBED4B35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A83FD-501D-4AFF-A3D6-EE1F73AC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4D76C-D405-470A-BB37-6E3C8F16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52FA6-1F6E-4137-B8CE-2E4EE12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2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B770E-95D5-485E-8E95-E600C82B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0E8A1-2E11-473A-B3CC-3F85742E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3B34-EA34-4929-A346-E361323B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0E27DC-3F9A-4B3A-9771-BEA69C78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55808-995D-4EEE-940F-FCD69D18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4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075D9-3477-43E9-9AE2-ECB3DC73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4FC741-D70E-4343-9F2A-83124AA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D5584E-B12C-4D13-983C-7C03CC95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A3D34-1254-4E54-A945-215828D6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BADF4-71AB-4310-BF4C-A4DD464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92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5A3C-1820-4386-BF66-906F0A8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1FE15-337F-436A-9E15-9B01DF70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DB2225-5201-4071-947B-16F0E5188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0AEFE-4CA9-4C46-AE92-CE0C3717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C67D95-9772-4360-8E58-4E3DF76D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996DC-A23E-4A35-B708-F302BED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0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46DDD-07E2-41D8-8A58-71F0B0D0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0900EF-262B-4E51-9501-82B33926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5DB56E-90BA-49F2-8B0B-D9419A6B2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5400F-05D1-4BC2-9ECA-397925F8A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D8310-C002-4627-ACBE-82048A725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F9805E-7498-4C5D-B10F-B487D727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6691B7-5F4D-43C8-BAF9-8989D57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33BAC0-A8AD-4A35-A4A4-BCA1FFA3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25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708BC-194F-4AE5-830F-1CCC9AA26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6848C4-CEE8-4737-A4B8-8B47037E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E78B58-C4FA-462E-85E1-8B88FB9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8B772-7074-45DC-BC19-E0E6098E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6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A0A45-61DE-48E6-9E06-B74423629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A1B6D-68DF-45B7-8FC2-8A0254B2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B055E-AEAB-493F-B70C-FD6FF77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5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FCC3A-D899-4585-B4B1-4A0F1A07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0D61B-5433-4F91-81D2-F205E3B60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05200-3F06-4E2A-A358-F6948144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A202BC-0E45-4E56-9F1E-8DE30559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223BD-2391-4507-A2C4-3C3357E9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9A454-9219-4006-98F4-7DFB2699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9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EC7D2-CFB0-4B76-9527-1EF06ADF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0FD26E-D669-4F54-8D3A-F09603CED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C4265A-FB2E-49D8-997A-8410719B1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2686D-9BB6-46A5-9FCC-82905D3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212514-707E-4B15-B13E-D5859C92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6709F-A3B7-4521-AC3E-A97EFF4D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3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90AB20-2C9E-44DE-B9A4-1BEE5081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FE644-4122-41EA-80E0-448A4778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8FF88-A7BC-45AB-961C-6B3CF913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C065-F663-4831-9C87-52E6E8662FCD}" type="datetimeFigureOut">
              <a:rPr lang="zh-CN" altLang="en-US" smtClean="0"/>
              <a:t>2021/4/10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37AF1-3C71-472B-AD5B-FA3452026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BF8EF-8BF2-4721-8698-203C255A5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9886-22F3-44C1-93EF-C7231C93C8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5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53BA899-F09E-46A4-89AA-EB16BE72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1" y="954544"/>
            <a:ext cx="6636468" cy="46324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665FE1-8778-4E97-B562-D0501CA76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829" y="1609919"/>
            <a:ext cx="2726171" cy="3610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96E517-7EB8-43A5-8C3D-424B241FF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275" y="1637614"/>
            <a:ext cx="2546554" cy="358277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2BC0E0-6360-43B4-9C38-5F3E0903B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041" y="959375"/>
            <a:ext cx="4290432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1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3D3707-09EB-45A7-86C3-10C4939EA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1238210"/>
            <a:ext cx="6649364" cy="45215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3DDE24-73B7-489B-8D76-B7C10930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338" y="1753690"/>
            <a:ext cx="2194750" cy="38408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27E255-E141-4F65-9848-25F2391FB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181" y="1880861"/>
            <a:ext cx="2309060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130F7-0656-430B-BC3B-A2A69D1AE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42" y="1426549"/>
            <a:ext cx="6327552" cy="4625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C59E9C-6D32-4442-9759-3FE9B105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81" y="2060965"/>
            <a:ext cx="1867062" cy="38484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2716FC-72DC-431B-892F-47AD0A110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915" y="2045723"/>
            <a:ext cx="230143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86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Cr(OH)2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C5BB71-815A-431F-9590-C34AA4FB1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86" y="1339505"/>
            <a:ext cx="6109422" cy="45333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AE1D5E-ED30-4E69-9133-ED23456D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008" y="1899298"/>
            <a:ext cx="2362405" cy="37569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727BBE-EE18-42A0-88C8-0C61D94E8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976" y="1899298"/>
            <a:ext cx="2286198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0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Mn(OH)2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31607C-CCE9-402C-9053-CD826BBC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97" y="1314837"/>
            <a:ext cx="6446514" cy="4444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0F2E11-698F-4A0E-868A-95B59D9EC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890" y="1767125"/>
            <a:ext cx="2088061" cy="37950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EB2BCD-EC01-48EF-B12E-21CAED50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964" y="1805228"/>
            <a:ext cx="2522439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4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E0D8CAB-4366-4ED4-A80D-9DC4DE003E3E}"/>
              </a:ext>
            </a:extLst>
          </p:cNvPr>
          <p:cNvSpPr txBox="1"/>
          <p:nvPr/>
        </p:nvSpPr>
        <p:spPr>
          <a:xfrm>
            <a:off x="7400041" y="537328"/>
            <a:ext cx="230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Ni(OH)2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51216E-5160-4DEA-89B2-834CE9D4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6" y="1196497"/>
            <a:ext cx="6472384" cy="44650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8D6E08-23B4-4263-8BBA-4F9916A9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410" y="1805427"/>
            <a:ext cx="2278577" cy="36807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2AC98C-DE98-48FB-8639-78240C3E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314" y="1857019"/>
            <a:ext cx="2255715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72D586-0AB7-45E7-B70E-08370A07B73C}"/>
              </a:ext>
            </a:extLst>
          </p:cNvPr>
          <p:cNvSpPr txBox="1"/>
          <p:nvPr/>
        </p:nvSpPr>
        <p:spPr>
          <a:xfrm>
            <a:off x="7456602" y="518474"/>
            <a:ext cx="24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904D87-8F1D-429F-9B66-C5E871715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86" y="703140"/>
            <a:ext cx="5113463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9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8E6300-6742-457C-ADE9-DE9E5C7427CE}"/>
              </a:ext>
            </a:extLst>
          </p:cNvPr>
          <p:cNvSpPr txBox="1"/>
          <p:nvPr/>
        </p:nvSpPr>
        <p:spPr>
          <a:xfrm>
            <a:off x="7202078" y="857839"/>
            <a:ext cx="24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Rh(OH)2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D8C851-1FE6-4B57-9D6B-4677030D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5" y="779723"/>
            <a:ext cx="61531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1CCB28-AB8A-4E72-B8CC-555D222E8DF9}"/>
              </a:ext>
            </a:extLst>
          </p:cNvPr>
          <p:cNvSpPr txBox="1"/>
          <p:nvPr/>
        </p:nvSpPr>
        <p:spPr>
          <a:xfrm>
            <a:off x="8201320" y="744718"/>
            <a:ext cx="184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Ru(OH)2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47746B-EEB2-42F2-ADDF-99A46CB7B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9" y="744718"/>
            <a:ext cx="6734175" cy="4600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A1434F3-1080-4E11-B0BC-405FE3C8F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75" y="1683180"/>
            <a:ext cx="2099330" cy="2247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02DF2E-F988-4242-AB7D-776AFA892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75" y="4005803"/>
            <a:ext cx="357663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4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45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语丛</dc:creator>
  <cp:lastModifiedBy>何 语丛</cp:lastModifiedBy>
  <cp:revision>11</cp:revision>
  <dcterms:created xsi:type="dcterms:W3CDTF">2020-12-17T02:24:35Z</dcterms:created>
  <dcterms:modified xsi:type="dcterms:W3CDTF">2021-04-10T05:45:07Z</dcterms:modified>
</cp:coreProperties>
</file>