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4CA-D70E-4201-A607-542B6D9D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3CAD8-41F5-47F1-A65C-96C23D56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1842-9FE4-459F-9C3D-18F487C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A251B-EEEA-421B-A008-479E589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3D4AE-5B5E-4F34-991D-185A2BD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1A4E-7974-4778-8500-90F0ABE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150F9-73D5-46D0-9103-F21E2A17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1063-C0DF-4DE3-98A9-0FF5D9D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CFC3D-B46C-4E7F-8A85-FCCED09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74C2F-B68D-41AC-8D13-081BB4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36F00-B3CE-453F-9988-C94D912C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69BAC-2FBB-4D30-883A-AEBED4B3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A83FD-501D-4AFF-A3D6-EE1F73A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D76C-D405-470A-BB37-6E3C8F16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2FA6-1F6E-4137-B8CE-2E4EE12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770E-95D5-485E-8E95-E600C82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E8A1-2E11-473A-B3CC-3F85742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B34-EA34-4929-A346-E361323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27DC-3F9A-4B3A-9771-BEA69C7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5808-995D-4EEE-940F-FCD69D1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75D9-3477-43E9-9AE2-ECB3DC7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C741-D70E-4343-9F2A-83124AA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584E-B12C-4D13-983C-7C03CC95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D34-1254-4E54-A945-215828D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BADF4-71AB-4310-BF4C-A4DD464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5A3C-1820-4386-BF66-906F0A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1FE15-337F-436A-9E15-9B01DF70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B2225-5201-4071-947B-16F0E51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AEFE-4CA9-4C46-AE92-CE0C371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7D95-9772-4360-8E58-4E3DF76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996DC-A23E-4A35-B708-F302BED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6DDD-07E2-41D8-8A58-71F0B0D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00EF-262B-4E51-9501-82B33926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DB56E-90BA-49F2-8B0B-D9419A6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5400F-05D1-4BC2-9ECA-397925F8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8310-C002-4627-ACBE-82048A725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F9805E-7498-4C5D-B10F-B487D72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691B7-5F4D-43C8-BAF9-8989D5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3BAC0-A8AD-4A35-A4A4-BCA1FFA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8BC-194F-4AE5-830F-1CCC9A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848C4-CEE8-4737-A4B8-8B47037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78B58-C4FA-462E-85E1-8B88FB9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8B772-7074-45DC-BC19-E0E6098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A0A45-61DE-48E6-9E06-B744236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1B6D-68DF-45B7-8FC2-8A0254B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055E-AEAB-493F-B70C-FD6FF77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CC3A-D899-4585-B4B1-4A0F1A0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61B-5433-4F91-81D2-F205E3B6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05200-3F06-4E2A-A358-F6948144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202BC-0E45-4E56-9F1E-8DE3055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23BD-2391-4507-A2C4-3C3357E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9A454-9219-4006-98F4-7DFB269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C7D2-CFB0-4B76-9527-1EF06AD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D26E-D669-4F54-8D3A-F09603CE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4265A-FB2E-49D8-997A-8410719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686D-9BB6-46A5-9FCC-82905D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2514-707E-4B15-B13E-D5859C9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6709F-A3B7-4521-AC3E-A97EFF4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AB20-2C9E-44DE-B9A4-1BEE5081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FE644-4122-41EA-80E0-448A4778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F88-A7BC-45AB-961C-6B3CF913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C065-F663-4831-9C87-52E6E8662F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37AF1-3C71-472B-AD5B-FA345202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F8EF-8BF2-4721-8698-203C255A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3BA899-F09E-46A4-89AA-EB16BE72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1" y="954544"/>
            <a:ext cx="6636468" cy="4632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665FE1-8778-4E97-B562-D0501CA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829" y="1609919"/>
            <a:ext cx="2726171" cy="3610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96E517-7EB8-43A5-8C3D-424B241F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75" y="1637614"/>
            <a:ext cx="2546554" cy="35827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2BC0E0-6360-43B4-9C38-5F3E0903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41" y="959375"/>
            <a:ext cx="4290432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D3707-09EB-45A7-86C3-10C4939E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38210"/>
            <a:ext cx="6649364" cy="4521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DDE24-73B7-489B-8D76-B7C109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38" y="1753690"/>
            <a:ext cx="2194750" cy="38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7E255-E141-4F65-9848-25F2391F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81" y="1880861"/>
            <a:ext cx="230906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130F7-0656-430B-BC3B-A2A69D1A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2" y="1426549"/>
            <a:ext cx="6327552" cy="4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59E9C-6D32-4442-9759-3FE9B10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1" y="2060965"/>
            <a:ext cx="1867062" cy="384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2716FC-72DC-431B-892F-47AD0A11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15" y="2045723"/>
            <a:ext cx="23014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5BB71-815A-431F-9590-C34AA4FB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6" y="1339505"/>
            <a:ext cx="6109422" cy="4533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AE1D5E-ED30-4E69-9133-ED23456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8" y="1899298"/>
            <a:ext cx="2362405" cy="3756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27BBE-EE18-42A0-88C8-0C61D94E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76" y="1899298"/>
            <a:ext cx="22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Mn(OH)2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1607C-CCE9-402C-9053-CD826BBC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7" y="1314837"/>
            <a:ext cx="6446514" cy="4444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0F2E11-698F-4A0E-868A-95B59D9E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90" y="1767125"/>
            <a:ext cx="2088061" cy="3795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EB2BCD-EC01-48EF-B12E-21CAED50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4" y="1805228"/>
            <a:ext cx="252243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216E-5160-4DEA-89B2-834CE9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6" y="1196497"/>
            <a:ext cx="6472384" cy="446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D6E08-23B4-4263-8BBA-4F9916A9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0" y="1805427"/>
            <a:ext cx="2278577" cy="3680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AC98C-DE98-48FB-8639-78240C3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4" y="1857019"/>
            <a:ext cx="22557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72D586-0AB7-45E7-B70E-08370A07B73C}"/>
              </a:ext>
            </a:extLst>
          </p:cNvPr>
          <p:cNvSpPr txBox="1"/>
          <p:nvPr/>
        </p:nvSpPr>
        <p:spPr>
          <a:xfrm>
            <a:off x="7456602" y="518474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04D87-8F1D-429F-9B66-C5E87171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6" y="703140"/>
            <a:ext cx="511346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E6300-6742-457C-ADE9-DE9E5C7427CE}"/>
              </a:ext>
            </a:extLst>
          </p:cNvPr>
          <p:cNvSpPr txBox="1"/>
          <p:nvPr/>
        </p:nvSpPr>
        <p:spPr>
          <a:xfrm>
            <a:off x="7202078" y="857839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Rh(OH)2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8C851-1FE6-4B57-9D6B-4677030D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5" y="779723"/>
            <a:ext cx="6153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1CCB28-AB8A-4E72-B8CC-555D222E8DF9}"/>
              </a:ext>
            </a:extLst>
          </p:cNvPr>
          <p:cNvSpPr txBox="1"/>
          <p:nvPr/>
        </p:nvSpPr>
        <p:spPr>
          <a:xfrm>
            <a:off x="8201320" y="744718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7746B-EEB2-42F2-ADDF-99A46CB7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" y="1300900"/>
            <a:ext cx="6734175" cy="460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C74918-5D21-4F90-AA5A-7B04073D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57" y="2103076"/>
            <a:ext cx="2446232" cy="3726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F0ABBD-5176-4E8C-A4F0-E0B6DD5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941" y="2062375"/>
            <a:ext cx="257578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45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12</cp:revision>
  <dcterms:created xsi:type="dcterms:W3CDTF">2020-12-17T02:24:35Z</dcterms:created>
  <dcterms:modified xsi:type="dcterms:W3CDTF">2021-04-12T13:23:21Z</dcterms:modified>
</cp:coreProperties>
</file>