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E3428-56E0-4F9E-9ED8-47DCF6F97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8F0189-578C-445B-9591-32DC53D92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EEC54F-3758-4658-8373-E0D01144D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7485-B163-4920-A33A-99034D9D008F}" type="datetimeFigureOut">
              <a:rPr lang="zh-CN" altLang="en-US" smtClean="0"/>
              <a:t>2021/2/21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E5EF3A-E0F3-4112-BA1E-81A3AAB1F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CD3BB6-D0AD-41B5-8F7C-89674CF57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832F-3214-4C10-A918-F5B50E314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113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3E83F-6BCF-4677-A789-99BE08A6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522487-850D-4D10-B0B6-5B9214476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E2F764-800C-40A3-AE97-5DA67DF6D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7485-B163-4920-A33A-99034D9D008F}" type="datetimeFigureOut">
              <a:rPr lang="zh-CN" altLang="en-US" smtClean="0"/>
              <a:t>2021/2/21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668BF8-9223-4C44-B97D-3FCB2350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43BC65-B0DB-4361-AF94-73C200B8A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832F-3214-4C10-A918-F5B50E314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925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5F7ECF-F1CF-4437-AD82-80523BB905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539E65-D555-46CC-A462-8BB50EC0F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4E0C3A-BFF7-4678-93D6-FEC4991D1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7485-B163-4920-A33A-99034D9D008F}" type="datetimeFigureOut">
              <a:rPr lang="zh-CN" altLang="en-US" smtClean="0"/>
              <a:t>2021/2/21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C8A8E0-92F0-4D99-9B95-A8CC59547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93FFC1-4FC5-4F35-AED7-B7B3F2F95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832F-3214-4C10-A918-F5B50E314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31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1230A-CDE8-4EFD-9B17-F758162B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6DAD5D-57B6-4D92-880C-3D74AEC44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D7CCA5-CB4D-46AF-A3D6-A50A78FA0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7485-B163-4920-A33A-99034D9D008F}" type="datetimeFigureOut">
              <a:rPr lang="zh-CN" altLang="en-US" smtClean="0"/>
              <a:t>2021/2/21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CE4CB0-C80A-40C0-8139-1392AD6BC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924AC4-0BEB-43F6-8391-502A8B5ED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832F-3214-4C10-A918-F5B50E314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77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3A0D3-7C5D-4CA0-B95E-F24F08726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0DE609-15DF-4761-B5B9-55589FD96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64666A-D53D-4ACB-9635-12C331E6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7485-B163-4920-A33A-99034D9D008F}" type="datetimeFigureOut">
              <a:rPr lang="zh-CN" altLang="en-US" smtClean="0"/>
              <a:t>2021/2/21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AF90F-8DDE-4732-8EB5-7BA79EC57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8EC4EC-7CBB-4152-9B55-E571188F3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832F-3214-4C10-A918-F5B50E314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37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6A864-28F5-4E48-A3BF-F938E8D55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535336-6BCF-4FAE-8B0E-3D86F7D64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7CE500-34F2-4FD6-87DF-757856D7F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B8BA4A-BC48-49CF-9D51-B9E37BAEC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7485-B163-4920-A33A-99034D9D008F}" type="datetimeFigureOut">
              <a:rPr lang="zh-CN" altLang="en-US" smtClean="0"/>
              <a:t>2021/2/21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9FF43B-7C53-4CB4-888F-F43158EC1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0E2883-7402-483B-B6D2-22B960427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832F-3214-4C10-A918-F5B50E314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08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BC2E2-A356-49F9-854C-AF262176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27BDCF-60A3-4CDD-8D79-37913FE14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474EE7-D064-4964-8B99-E68922BB0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7A95B3-6677-4B50-A3C3-1AFA0C5BC6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FC4E92-4B29-4B72-BE5B-3818AF889C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A46D42-33E0-4297-8D6D-E6F8D7026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7485-B163-4920-A33A-99034D9D008F}" type="datetimeFigureOut">
              <a:rPr lang="zh-CN" altLang="en-US" smtClean="0"/>
              <a:t>2021/2/21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F24A8A-DB0B-4AF0-BDD9-8B6DE6B4B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41B313-B192-496B-A79C-B032CDB00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832F-3214-4C10-A918-F5B50E314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80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9FB25-F71E-4C4F-9D07-907385064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6C7746-42CB-499A-B58B-168C2AAF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7485-B163-4920-A33A-99034D9D008F}" type="datetimeFigureOut">
              <a:rPr lang="zh-CN" altLang="en-US" smtClean="0"/>
              <a:t>2021/2/21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A51C66-16C6-4B6D-B414-0007D64B2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850E10-D7CE-4A83-985F-DAFBC242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832F-3214-4C10-A918-F5B50E314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989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2785CC-5921-4051-8785-6B5A4EEA8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7485-B163-4920-A33A-99034D9D008F}" type="datetimeFigureOut">
              <a:rPr lang="zh-CN" altLang="en-US" smtClean="0"/>
              <a:t>2021/2/21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D777EE-1D3B-4A64-B000-A0E581504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AA9B3D-CFC1-47A8-BB7D-6D5720DD4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832F-3214-4C10-A918-F5B50E314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39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368C1-55DA-46E7-A34A-FFE3BC53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888624-6DDF-45C2-99DA-3B6D0E1A2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51A1A5-4CE5-4C81-A980-CAA2DDB9A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3FE4E5-0FB8-4A3F-90D1-0C24D49F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7485-B163-4920-A33A-99034D9D008F}" type="datetimeFigureOut">
              <a:rPr lang="zh-CN" altLang="en-US" smtClean="0"/>
              <a:t>2021/2/21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B5F82E-A107-42B8-BF66-0C9859AEF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208A93-E8A7-452F-A8B9-8686A96E4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832F-3214-4C10-A918-F5B50E314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93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22EFB-59ED-496F-A640-66BEC6C2A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F3E16E-A384-42AB-8F49-DBEFD53064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B30D8B-9B09-406F-A758-701E77766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70EA8D-D6D7-4D93-B4E1-3EEABC11A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7485-B163-4920-A33A-99034D9D008F}" type="datetimeFigureOut">
              <a:rPr lang="zh-CN" altLang="en-US" smtClean="0"/>
              <a:t>2021/2/21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1861C7-3786-420F-9B59-0F364956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6B5EC9-D02E-494B-A590-4D9338F5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832F-3214-4C10-A918-F5B50E314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955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A32565-8544-474A-8AD9-7B82D111F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3D9CFD-CE99-4205-899E-C39A6803E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5AC765-146E-4A7C-AC64-78071C42F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67485-B163-4920-A33A-99034D9D008F}" type="datetimeFigureOut">
              <a:rPr lang="zh-CN" altLang="en-US" smtClean="0"/>
              <a:t>2021/2/21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5D526-AA3B-45C2-8B12-091A93D1F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3C0B80-52E8-4D59-9B9C-140952412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7832F-3214-4C10-A918-F5B50E314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70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734718D-6EB2-4C71-86D8-9CCD3361F4A2}"/>
              </a:ext>
            </a:extLst>
          </p:cNvPr>
          <p:cNvSpPr txBox="1"/>
          <p:nvPr/>
        </p:nvSpPr>
        <p:spPr>
          <a:xfrm>
            <a:off x="186432" y="195309"/>
            <a:ext cx="394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10.1038/s41598-018-37100-w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015D409-2CEF-4A7A-9212-1369DE808FA0}"/>
              </a:ext>
            </a:extLst>
          </p:cNvPr>
          <p:cNvSpPr txBox="1"/>
          <p:nvPr/>
        </p:nvSpPr>
        <p:spPr>
          <a:xfrm>
            <a:off x="204186" y="2640626"/>
            <a:ext cx="5495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预测出</a:t>
            </a:r>
            <a:r>
              <a:rPr lang="en-US" altLang="zh-CN" dirty="0"/>
              <a:t>3</a:t>
            </a:r>
            <a:r>
              <a:rPr lang="zh-CN" altLang="en-US" dirty="0"/>
              <a:t>相碳化氮：</a:t>
            </a:r>
            <a:r>
              <a:rPr lang="el-GR" altLang="zh-CN" dirty="0"/>
              <a:t>α-</a:t>
            </a:r>
            <a:r>
              <a:rPr lang="en-US" altLang="zh-CN" dirty="0"/>
              <a:t>C2N2, </a:t>
            </a:r>
            <a:r>
              <a:rPr lang="el-GR" altLang="zh-CN" dirty="0"/>
              <a:t>β-</a:t>
            </a:r>
            <a:r>
              <a:rPr lang="en-US" altLang="zh-CN" dirty="0"/>
              <a:t>C2N2 </a:t>
            </a:r>
            <a:r>
              <a:rPr lang="zh-CN" altLang="en-US" dirty="0"/>
              <a:t>和</a:t>
            </a:r>
            <a:r>
              <a:rPr lang="en-US" altLang="zh-CN" dirty="0"/>
              <a:t> </a:t>
            </a:r>
            <a:r>
              <a:rPr lang="el-GR" altLang="zh-CN" dirty="0"/>
              <a:t>γ-</a:t>
            </a:r>
            <a:r>
              <a:rPr lang="en-US" altLang="zh-CN" dirty="0"/>
              <a:t>C4N4</a:t>
            </a:r>
          </a:p>
          <a:p>
            <a:r>
              <a:rPr lang="zh-CN" altLang="en-US" dirty="0"/>
              <a:t>并计算电子结构和声子，认为都是稳定的（无虚频）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215C14-FD96-4C60-B3DE-7B1340343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737" y="282196"/>
            <a:ext cx="6561905" cy="60095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E2E91F1-4000-4453-8A65-48F0982265A9}"/>
              </a:ext>
            </a:extLst>
          </p:cNvPr>
          <p:cNvSpPr txBox="1"/>
          <p:nvPr/>
        </p:nvSpPr>
        <p:spPr>
          <a:xfrm>
            <a:off x="719091" y="4287915"/>
            <a:ext cx="446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都对应于</a:t>
            </a:r>
            <a:r>
              <a:rPr lang="en-US" altLang="zh-CN" dirty="0"/>
              <a:t>n=0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对应</a:t>
            </a:r>
            <a:r>
              <a:rPr lang="en-US" altLang="zh-CN" dirty="0"/>
              <a:t>α</a:t>
            </a:r>
            <a:r>
              <a:rPr lang="zh-CN" altLang="en-US" dirty="0"/>
              <a:t>于</a:t>
            </a:r>
            <a:r>
              <a:rPr lang="en-US" altLang="zh-CN" dirty="0"/>
              <a:t>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2329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0534D3-768F-4799-AFC7-A5C4C46168F4}"/>
              </a:ext>
            </a:extLst>
          </p:cNvPr>
          <p:cNvSpPr txBox="1"/>
          <p:nvPr/>
        </p:nvSpPr>
        <p:spPr>
          <a:xfrm>
            <a:off x="470517" y="399495"/>
            <a:ext cx="4625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10.1039/c8nr04186e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073A59-07D4-4E4C-ACBE-961D3D707660}"/>
              </a:ext>
            </a:extLst>
          </p:cNvPr>
          <p:cNvSpPr txBox="1"/>
          <p:nvPr/>
        </p:nvSpPr>
        <p:spPr>
          <a:xfrm>
            <a:off x="470517" y="1047565"/>
            <a:ext cx="2894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/>
              </a:rPr>
              <a:t>算了</a:t>
            </a:r>
            <a:r>
              <a:rPr lang="en-US" altLang="zh-CN" dirty="0">
                <a:effectLst/>
              </a:rPr>
              <a:t>C/Si/Ge</a:t>
            </a:r>
            <a:r>
              <a:rPr lang="zh-CN" altLang="en-US" dirty="0">
                <a:effectLst/>
              </a:rPr>
              <a:t>与</a:t>
            </a:r>
            <a:r>
              <a:rPr lang="en-US" altLang="zh-CN" dirty="0">
                <a:effectLst/>
              </a:rPr>
              <a:t>N/P/As</a:t>
            </a:r>
            <a:r>
              <a:rPr lang="zh-CN" altLang="en-US" dirty="0">
                <a:effectLst/>
              </a:rPr>
              <a:t>的</a:t>
            </a:r>
            <a:r>
              <a:rPr lang="en-US" altLang="zh-CN" dirty="0">
                <a:effectLst/>
              </a:rPr>
              <a:t>9</a:t>
            </a:r>
            <a:r>
              <a:rPr lang="zh-CN" altLang="en-US" dirty="0">
                <a:effectLst/>
              </a:rPr>
              <a:t>种组合的</a:t>
            </a:r>
            <a:r>
              <a:rPr lang="en-US" altLang="zh-CN" dirty="0">
                <a:effectLst/>
              </a:rPr>
              <a:t>γ</a:t>
            </a:r>
            <a:r>
              <a:rPr lang="zh-CN" altLang="en-US" dirty="0">
                <a:effectLst/>
              </a:rPr>
              <a:t>相的能带、载流子迁移率，及施加了应力对电子结构造成影响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13B962-2A8F-4B10-BE63-BB8EB5F93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868" y="1523429"/>
            <a:ext cx="6523809" cy="3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21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165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6617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E94FB17-7567-4EFF-8EC4-56EB2F302A21}"/>
              </a:ext>
            </a:extLst>
          </p:cNvPr>
          <p:cNvSpPr txBox="1"/>
          <p:nvPr/>
        </p:nvSpPr>
        <p:spPr>
          <a:xfrm>
            <a:off x="230819" y="408373"/>
            <a:ext cx="481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10.1039/c6nr00498a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410FC0-7F78-4B43-BAEB-EB6A3AD4A32C}"/>
              </a:ext>
            </a:extLst>
          </p:cNvPr>
          <p:cNvSpPr txBox="1"/>
          <p:nvPr/>
        </p:nvSpPr>
        <p:spPr>
          <a:xfrm>
            <a:off x="230819" y="1056443"/>
            <a:ext cx="474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/>
              </a:rPr>
              <a:t>理论预测出</a:t>
            </a:r>
            <a:r>
              <a:rPr lang="el-GR" altLang="zh-CN" dirty="0">
                <a:effectLst/>
              </a:rPr>
              <a:t>α</a:t>
            </a:r>
            <a:r>
              <a:rPr lang="zh-CN" altLang="el-GR" dirty="0">
                <a:effectLst/>
              </a:rPr>
              <a:t>，</a:t>
            </a:r>
            <a:r>
              <a:rPr lang="el-GR" altLang="zh-CN" dirty="0">
                <a:effectLst/>
              </a:rPr>
              <a:t>β</a:t>
            </a:r>
            <a:r>
              <a:rPr lang="zh-CN" altLang="el-GR" dirty="0">
                <a:effectLst/>
              </a:rPr>
              <a:t>，</a:t>
            </a:r>
            <a:r>
              <a:rPr lang="el-GR" altLang="zh-CN" dirty="0">
                <a:effectLst/>
              </a:rPr>
              <a:t>γ</a:t>
            </a:r>
            <a:r>
              <a:rPr lang="zh-CN" altLang="en-US" dirty="0">
                <a:effectLst/>
              </a:rPr>
              <a:t>相</a:t>
            </a:r>
            <a:r>
              <a:rPr lang="en-US" altLang="zh-CN" dirty="0">
                <a:effectLst/>
              </a:rPr>
              <a:t>CP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05AFDE-A047-4BE5-8D45-8FA71AA82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392" y="2220605"/>
            <a:ext cx="8533333" cy="3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1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0EAE269-2037-4F30-9721-3344BFA8AF21}"/>
              </a:ext>
            </a:extLst>
          </p:cNvPr>
          <p:cNvSpPr txBox="1"/>
          <p:nvPr/>
        </p:nvSpPr>
        <p:spPr>
          <a:xfrm>
            <a:off x="417251" y="337352"/>
            <a:ext cx="9303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Proxima Nova"/>
              </a:rPr>
              <a:t>Electronic properties and spintronic applications of carbon phosphide nanoribbons</a:t>
            </a:r>
          </a:p>
          <a:p>
            <a:pPr algn="l"/>
            <a:r>
              <a:rPr lang="en-US" altLang="zh-CN" b="0" i="0" dirty="0" err="1">
                <a:solidFill>
                  <a:srgbClr val="555555"/>
                </a:solidFill>
                <a:effectLst/>
                <a:latin typeface="Proxima Nova"/>
              </a:rPr>
              <a:t>Liemao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Proxima Nova"/>
              </a:rPr>
              <a:t> Cao, Yee Sin Ang, </a:t>
            </a:r>
            <a:r>
              <a:rPr lang="en-US" altLang="zh-CN" b="0" i="0" dirty="0" err="1">
                <a:solidFill>
                  <a:srgbClr val="555555"/>
                </a:solidFill>
                <a:effectLst/>
                <a:latin typeface="Proxima Nova"/>
              </a:rPr>
              <a:t>Qingyun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Proxima Nova"/>
              </a:rPr>
              <a:t> Wu, and L. K. Ang</a:t>
            </a:r>
          </a:p>
          <a:p>
            <a:pPr algn="l"/>
            <a:r>
              <a:rPr lang="en-US" altLang="zh-CN" b="0" i="0" dirty="0">
                <a:solidFill>
                  <a:srgbClr val="555555"/>
                </a:solidFill>
                <a:effectLst/>
                <a:latin typeface="Proxima Nova"/>
              </a:rPr>
              <a:t>Phys. Rev. B </a:t>
            </a:r>
            <a:r>
              <a:rPr lang="en-US" altLang="zh-CN" b="1" i="0" dirty="0">
                <a:solidFill>
                  <a:srgbClr val="555555"/>
                </a:solidFill>
                <a:effectLst/>
                <a:latin typeface="Proxima Nova"/>
              </a:rPr>
              <a:t>101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Proxima Nova"/>
              </a:rPr>
              <a:t>, 035422 – Published 27 January 2020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E3FA82-D3C0-425F-9BA0-B71870197B96}"/>
              </a:ext>
            </a:extLst>
          </p:cNvPr>
          <p:cNvSpPr txBox="1"/>
          <p:nvPr/>
        </p:nvSpPr>
        <p:spPr>
          <a:xfrm>
            <a:off x="665825" y="1775534"/>
            <a:ext cx="10156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/>
              </a:rPr>
              <a:t>本文利用第一性原理密度泛函理论模拟研究了</a:t>
            </a:r>
            <a:r>
              <a:rPr lang="en-US" altLang="zh-CN" dirty="0">
                <a:effectLst/>
              </a:rPr>
              <a:t>a-CP</a:t>
            </a:r>
            <a:r>
              <a:rPr lang="zh-CN" altLang="en-US" dirty="0">
                <a:effectLst/>
              </a:rPr>
              <a:t>纳米带在不同边缘构型</a:t>
            </a:r>
            <a:r>
              <a:rPr lang="en-US" altLang="zh-CN" dirty="0">
                <a:effectLst/>
              </a:rPr>
              <a:t>α</a:t>
            </a:r>
            <a:r>
              <a:rPr lang="zh-CN" altLang="en-US" dirty="0">
                <a:effectLst/>
              </a:rPr>
              <a:t>相中的电子和输运性质。根据边缘终止原子的不同，纳米带可分为三种：</a:t>
            </a:r>
            <a:r>
              <a:rPr lang="en-US" altLang="zh-CN" dirty="0">
                <a:effectLst/>
              </a:rPr>
              <a:t>ZPP/ZCC/ZPC,</a:t>
            </a:r>
            <a:r>
              <a:rPr lang="zh-CN" altLang="en-US" dirty="0">
                <a:effectLst/>
              </a:rPr>
              <a:t>此外，还研究了饱和氢纳米带，分别为</a:t>
            </a:r>
            <a:r>
              <a:rPr lang="en-US" altLang="zh-CN" dirty="0">
                <a:effectLst/>
              </a:rPr>
              <a:t>ZPPH</a:t>
            </a:r>
            <a:r>
              <a:rPr lang="zh-CN" altLang="en-US" dirty="0">
                <a:effectLst/>
              </a:rPr>
              <a:t>、</a:t>
            </a:r>
            <a:r>
              <a:rPr lang="en-US" altLang="zh-CN" dirty="0">
                <a:effectLst/>
              </a:rPr>
              <a:t>ZCCH</a:t>
            </a:r>
            <a:r>
              <a:rPr lang="zh-CN" altLang="en-US" dirty="0">
                <a:effectLst/>
              </a:rPr>
              <a:t>和</a:t>
            </a:r>
            <a:r>
              <a:rPr lang="en-US" altLang="zh-CN" dirty="0">
                <a:effectLst/>
              </a:rPr>
              <a:t>ZPCH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EF2438-9B33-4C06-A569-ACC4BC2DF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25" y="2698864"/>
            <a:ext cx="10190476" cy="3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05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B9BF7FE-39D4-4EBF-A5C3-9003B0CFE60E}"/>
              </a:ext>
            </a:extLst>
          </p:cNvPr>
          <p:cNvSpPr txBox="1"/>
          <p:nvPr/>
        </p:nvSpPr>
        <p:spPr>
          <a:xfrm>
            <a:off x="2611514" y="3787637"/>
            <a:ext cx="830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effectLst/>
              </a:rPr>
              <a:t>SnS</a:t>
            </a:r>
            <a:r>
              <a:rPr lang="en-US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结构与</a:t>
            </a:r>
            <a:r>
              <a:rPr lang="en-US" altLang="zh-CN" dirty="0">
                <a:effectLst/>
              </a:rPr>
              <a:t>α-CP</a:t>
            </a:r>
            <a:r>
              <a:rPr lang="zh-CN" altLang="en-US" dirty="0">
                <a:effectLst/>
              </a:rPr>
              <a:t>有类似结构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668EEE-7870-466E-A79B-04655506E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933" y="1277646"/>
            <a:ext cx="3666667" cy="519047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962E63C-21B5-438F-BE03-243C4AD86E6C}"/>
              </a:ext>
            </a:extLst>
          </p:cNvPr>
          <p:cNvSpPr txBox="1"/>
          <p:nvPr/>
        </p:nvSpPr>
        <p:spPr>
          <a:xfrm>
            <a:off x="150920" y="213064"/>
            <a:ext cx="50573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Engineering the Electronic Structure of Tin </a:t>
            </a:r>
            <a:r>
              <a:rPr lang="en-US" altLang="zh-CN" dirty="0" err="1"/>
              <a:t>Sulphide</a:t>
            </a:r>
            <a:r>
              <a:rPr lang="en-US" altLang="zh-CN" dirty="0"/>
              <a:t> Nanoribbons: A </a:t>
            </a:r>
            <a:r>
              <a:rPr lang="en-US" altLang="zh-CN" dirty="0" err="1"/>
              <a:t>Computaional</a:t>
            </a:r>
            <a:r>
              <a:rPr lang="en-US" altLang="zh-CN" dirty="0"/>
              <a:t> Study </a:t>
            </a:r>
            <a:r>
              <a:rPr lang="en-US" altLang="zh-CN" dirty="0" err="1"/>
              <a:t>Moumita</a:t>
            </a:r>
            <a:r>
              <a:rPr lang="en-US" altLang="zh-CN" dirty="0"/>
              <a:t> Kar, </a:t>
            </a:r>
            <a:r>
              <a:rPr lang="en-US" altLang="zh-CN" dirty="0" err="1"/>
              <a:t>Biplab</a:t>
            </a:r>
            <a:r>
              <a:rPr lang="en-US" altLang="zh-CN" dirty="0"/>
              <a:t> Rajbanshi, </a:t>
            </a:r>
            <a:r>
              <a:rPr lang="en-US" altLang="zh-CN" dirty="0" err="1"/>
              <a:t>Sougata</a:t>
            </a:r>
            <a:r>
              <a:rPr lang="en-US" altLang="zh-CN" dirty="0"/>
              <a:t> Pal, and Pranab Sarkar</a:t>
            </a:r>
          </a:p>
          <a:p>
            <a:r>
              <a:rPr lang="en-US" altLang="zh-CN" dirty="0"/>
              <a:t>J. Phys. Chem. C, Just Accepted Manuscript • DOI: 10.1021/acs.jpcc.7b11453 • Publication Date (Web): 28 Feb 2018 Downloaded from http://pubs.acs.org on March 2, 2018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5234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E5E65C7-DE6F-487A-8591-F548C1B03DB5}"/>
              </a:ext>
            </a:extLst>
          </p:cNvPr>
          <p:cNvSpPr txBox="1"/>
          <p:nvPr/>
        </p:nvSpPr>
        <p:spPr>
          <a:xfrm>
            <a:off x="115409" y="1740024"/>
            <a:ext cx="47939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近年来，层状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SiAs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单晶的合成已经实现，这表明其很少的层状结构可以被机械剥离。通过第一性原理密度泛函理论计算，我们提出了两种动态和热力学稳定的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SiAs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SiAs2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半导体单层膜。带结构计算表明，两者均表现出间接带隙，并在应变作用下发现了间接带隙向直接带隙甚至是金属的转变。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EB049E-0D85-4FE8-84EB-799C9672DEB3}"/>
              </a:ext>
            </a:extLst>
          </p:cNvPr>
          <p:cNvSpPr txBox="1"/>
          <p:nvPr/>
        </p:nvSpPr>
        <p:spPr>
          <a:xfrm>
            <a:off x="408372" y="311705"/>
            <a:ext cx="3844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10.1186/s11671-018-2809-6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B4ECD71-5923-492E-845B-5A2E5F378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351" y="1953314"/>
            <a:ext cx="6989686" cy="419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374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4AC2E8E-03E7-44AC-9F52-E11FA1C75C1F}"/>
              </a:ext>
            </a:extLst>
          </p:cNvPr>
          <p:cNvSpPr txBox="1"/>
          <p:nvPr/>
        </p:nvSpPr>
        <p:spPr>
          <a:xfrm>
            <a:off x="275207" y="230819"/>
            <a:ext cx="340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10.1016/j.cplett.2019.04.042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E83A19E-2B36-43BB-B795-CBF27FD23B05}"/>
              </a:ext>
            </a:extLst>
          </p:cNvPr>
          <p:cNvSpPr txBox="1"/>
          <p:nvPr/>
        </p:nvSpPr>
        <p:spPr>
          <a:xfrm>
            <a:off x="506026" y="914400"/>
            <a:ext cx="5237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</a:t>
            </a:r>
            <a:r>
              <a:rPr lang="en-US" altLang="zh-CN" dirty="0" err="1"/>
              <a:t>BxCy</a:t>
            </a:r>
            <a:r>
              <a:rPr lang="zh-CN" altLang="en-US" dirty="0"/>
              <a:t>与</a:t>
            </a:r>
            <a:r>
              <a:rPr lang="en-US" altLang="zh-CN" dirty="0" err="1"/>
              <a:t>CxPy</a:t>
            </a:r>
            <a:r>
              <a:rPr lang="zh-CN" altLang="en-US" dirty="0"/>
              <a:t>类结构为出发点，进行预测，预测出</a:t>
            </a:r>
            <a:r>
              <a:rPr lang="en-US" altLang="zh-CN" dirty="0"/>
              <a:t>BC</a:t>
            </a:r>
            <a:r>
              <a:rPr lang="en-US" altLang="zh-CN" baseline="-25000" dirty="0"/>
              <a:t>2</a:t>
            </a:r>
            <a:r>
              <a:rPr lang="en-US" altLang="zh-CN" dirty="0"/>
              <a:t>P</a:t>
            </a:r>
            <a:r>
              <a:rPr lang="zh-CN" altLang="en-US" dirty="0"/>
              <a:t>，</a:t>
            </a:r>
            <a:r>
              <a:rPr lang="en-US" altLang="zh-CN" dirty="0"/>
              <a:t>BC</a:t>
            </a:r>
            <a:r>
              <a:rPr lang="en-US" altLang="zh-CN" baseline="-25000" dirty="0"/>
              <a:t>3</a:t>
            </a:r>
            <a:r>
              <a:rPr lang="en-US" altLang="zh-CN" dirty="0"/>
              <a:t>P</a:t>
            </a:r>
            <a:r>
              <a:rPr lang="en-US" altLang="zh-CN" baseline="-25000" dirty="0"/>
              <a:t>3</a:t>
            </a:r>
            <a:r>
              <a:rPr lang="zh-CN" altLang="en-US" dirty="0"/>
              <a:t>结构，并计算电子性质，也计算了形变时的效应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C920529-A0C3-4F30-8969-92CE283E8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586" y="2112585"/>
            <a:ext cx="8407154" cy="413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718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D3212C0-957E-472A-AD6C-61B15663D163}"/>
              </a:ext>
            </a:extLst>
          </p:cNvPr>
          <p:cNvSpPr txBox="1"/>
          <p:nvPr/>
        </p:nvSpPr>
        <p:spPr>
          <a:xfrm>
            <a:off x="221942" y="310718"/>
            <a:ext cx="360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10.1016/j.carbon.2020.10.043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7A8A42-6913-4C67-B194-B8FE44D8F56D}"/>
              </a:ext>
            </a:extLst>
          </p:cNvPr>
          <p:cNvSpPr txBox="1"/>
          <p:nvPr/>
        </p:nvSpPr>
        <p:spPr>
          <a:xfrm>
            <a:off x="201227" y="1408019"/>
            <a:ext cx="6684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</a:t>
            </a:r>
            <a:r>
              <a:rPr lang="en-US" altLang="zh-CN" dirty="0"/>
              <a:t>α-X</a:t>
            </a:r>
            <a:r>
              <a:rPr lang="en-US" altLang="zh-CN" baseline="-25000" dirty="0"/>
              <a:t>2</a:t>
            </a:r>
            <a:r>
              <a:rPr lang="en-US" altLang="zh-CN" dirty="0"/>
              <a:t>Y</a:t>
            </a:r>
            <a:r>
              <a:rPr lang="en-US" altLang="zh-CN" baseline="-25000" dirty="0"/>
              <a:t>2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/>
              <a:t> β-X</a:t>
            </a:r>
            <a:r>
              <a:rPr lang="en-US" altLang="zh-CN" baseline="-25000" dirty="0"/>
              <a:t>2</a:t>
            </a:r>
            <a:r>
              <a:rPr lang="en-US" altLang="zh-CN" dirty="0"/>
              <a:t>Y</a:t>
            </a:r>
            <a:r>
              <a:rPr lang="en-US" altLang="zh-CN" baseline="-25000" dirty="0"/>
              <a:t>2</a:t>
            </a:r>
            <a:r>
              <a:rPr lang="en-US" altLang="zh-CN" dirty="0"/>
              <a:t> (Y = P, As, Sb, and Bi) </a:t>
            </a:r>
            <a:r>
              <a:rPr lang="sv-SE" altLang="zh-CN" dirty="0"/>
              <a:t>(X</a:t>
            </a:r>
            <a:r>
              <a:rPr lang="en-US" altLang="zh-CN" dirty="0"/>
              <a:t>=</a:t>
            </a:r>
            <a:r>
              <a:rPr lang="sv-SE" altLang="zh-CN" dirty="0"/>
              <a:t>C, Si, Ge, Sn, and Pb</a:t>
            </a:r>
            <a:r>
              <a:rPr lang="zh-CN" altLang="en-US" dirty="0"/>
              <a:t>）都进行了预测，计算了电子性质，判断稳定性，且施加了应力进行计算</a:t>
            </a:r>
          </a:p>
        </p:txBody>
      </p:sp>
    </p:spTree>
    <p:extLst>
      <p:ext uri="{BB962C8B-B14F-4D97-AF65-F5344CB8AC3E}">
        <p14:creationId xmlns:p14="http://schemas.microsoft.com/office/powerpoint/2010/main" val="1528524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2788BE3-9358-4AFF-8F2F-5E9A5CB844EB}"/>
              </a:ext>
            </a:extLst>
          </p:cNvPr>
          <p:cNvSpPr txBox="1"/>
          <p:nvPr/>
        </p:nvSpPr>
        <p:spPr>
          <a:xfrm>
            <a:off x="435006" y="390617"/>
            <a:ext cx="417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10.1016/j.physleta.2019.125856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0F2AAA8-E5F0-4549-8DCC-A7F18F3C2050}"/>
              </a:ext>
            </a:extLst>
          </p:cNvPr>
          <p:cNvSpPr txBox="1"/>
          <p:nvPr/>
        </p:nvSpPr>
        <p:spPr>
          <a:xfrm>
            <a:off x="355107" y="1171852"/>
            <a:ext cx="539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/>
              </a:rPr>
              <a:t>利用第一性原理计算探讨了</a:t>
            </a:r>
            <a:r>
              <a:rPr lang="en-US" altLang="zh-CN" dirty="0" err="1">
                <a:effectLst/>
              </a:rPr>
              <a:t>GeP</a:t>
            </a:r>
            <a:r>
              <a:rPr lang="zh-CN" altLang="en-US" dirty="0">
                <a:effectLst/>
              </a:rPr>
              <a:t>单分子层的力学、电子和输运特性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6E9B5C-F551-4477-A194-1F170845C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06" y="2595663"/>
            <a:ext cx="5483132" cy="36941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52A305D-FE1E-464B-B6D3-1B4193D4C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63502"/>
            <a:ext cx="5969263" cy="369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72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514D4ED-000F-49B5-9BD5-EA8D101A0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373" y="331601"/>
            <a:ext cx="5185581" cy="373833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B4C6657-8C42-464E-AB62-58679FDABF5D}"/>
              </a:ext>
            </a:extLst>
          </p:cNvPr>
          <p:cNvSpPr txBox="1"/>
          <p:nvPr/>
        </p:nvSpPr>
        <p:spPr>
          <a:xfrm>
            <a:off x="319596" y="225380"/>
            <a:ext cx="395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10.1016/j.physe.2020.113962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96E2B7-FE5F-4449-BAC3-AF67B380EF3E}"/>
              </a:ext>
            </a:extLst>
          </p:cNvPr>
          <p:cNvSpPr txBox="1"/>
          <p:nvPr/>
        </p:nvSpPr>
        <p:spPr>
          <a:xfrm>
            <a:off x="319596" y="683490"/>
            <a:ext cx="55130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/>
              </a:rPr>
              <a:t>利用第一性原理，对</a:t>
            </a:r>
            <a:r>
              <a:rPr lang="en-US" altLang="zh-CN" dirty="0">
                <a:effectLst/>
              </a:rPr>
              <a:t>PC</a:t>
            </a:r>
            <a:r>
              <a:rPr lang="zh-CN" altLang="en-US" dirty="0">
                <a:effectLst/>
              </a:rPr>
              <a:t>单分子层的</a:t>
            </a:r>
            <a:r>
              <a:rPr lang="en-US" altLang="zh-CN" dirty="0">
                <a:effectLst/>
              </a:rPr>
              <a:t>P (HPC/FPC)</a:t>
            </a:r>
            <a:r>
              <a:rPr lang="zh-CN" altLang="en-US" dirty="0">
                <a:effectLst/>
              </a:rPr>
              <a:t>或</a:t>
            </a:r>
            <a:r>
              <a:rPr lang="en-US" altLang="zh-CN" dirty="0">
                <a:effectLst/>
              </a:rPr>
              <a:t>C (PCH/PCF)</a:t>
            </a:r>
            <a:r>
              <a:rPr lang="zh-CN" altLang="en-US" dirty="0">
                <a:effectLst/>
              </a:rPr>
              <a:t>原子进行氢化</a:t>
            </a:r>
            <a:r>
              <a:rPr lang="en-US" altLang="zh-CN" dirty="0">
                <a:effectLst/>
              </a:rPr>
              <a:t>/</a:t>
            </a:r>
            <a:r>
              <a:rPr lang="zh-CN" altLang="en-US" dirty="0">
                <a:effectLst/>
              </a:rPr>
              <a:t>氟化，或对</a:t>
            </a:r>
            <a:r>
              <a:rPr lang="en-US" altLang="zh-CN" dirty="0">
                <a:effectLst/>
              </a:rPr>
              <a:t>P (HO-PC)</a:t>
            </a:r>
            <a:r>
              <a:rPr lang="zh-CN" altLang="en-US" dirty="0">
                <a:effectLst/>
              </a:rPr>
              <a:t>原子进行羟基化，可导致从金属到半导体的过渡。为了进一步实现电子性能的演化，将两个功能化</a:t>
            </a:r>
            <a:r>
              <a:rPr lang="en-US" altLang="zh-CN" dirty="0">
                <a:effectLst/>
              </a:rPr>
              <a:t>PC</a:t>
            </a:r>
            <a:r>
              <a:rPr lang="zh-CN" altLang="en-US" dirty="0">
                <a:effectLst/>
              </a:rPr>
              <a:t>单层膜连接在一起，构建了三种横向异质结构</a:t>
            </a:r>
            <a:r>
              <a:rPr lang="en-US" altLang="zh-CN" dirty="0">
                <a:effectLst/>
              </a:rPr>
              <a:t>(HPC- PCH</a:t>
            </a:r>
            <a:r>
              <a:rPr lang="zh-CN" altLang="en-US" dirty="0">
                <a:effectLst/>
              </a:rPr>
              <a:t>、</a:t>
            </a:r>
            <a:r>
              <a:rPr lang="en-US" altLang="zh-CN" dirty="0">
                <a:effectLst/>
              </a:rPr>
              <a:t>HPC- FPC</a:t>
            </a:r>
            <a:r>
              <a:rPr lang="zh-CN" altLang="en-US" dirty="0">
                <a:effectLst/>
              </a:rPr>
              <a:t>和</a:t>
            </a:r>
            <a:r>
              <a:rPr lang="en-US" altLang="zh-CN" dirty="0">
                <a:effectLst/>
              </a:rPr>
              <a:t>HPC-HO-PC)</a:t>
            </a:r>
            <a:r>
              <a:rPr lang="zh-CN" altLang="en-US" dirty="0">
                <a:effectLst/>
              </a:rPr>
              <a:t>。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AC7B347-84B1-4BF8-B58D-21C048090F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382"/>
          <a:stretch/>
        </p:blipFill>
        <p:spPr>
          <a:xfrm>
            <a:off x="230819" y="2700240"/>
            <a:ext cx="5185581" cy="13987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F15CEBE-C2A0-41F9-AF0C-028C6A48A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12" y="4544772"/>
            <a:ext cx="4226877" cy="132336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9928505-318A-494D-B9E7-50C7F798C3F5}"/>
              </a:ext>
            </a:extLst>
          </p:cNvPr>
          <p:cNvSpPr txBox="1"/>
          <p:nvPr/>
        </p:nvSpPr>
        <p:spPr>
          <a:xfrm>
            <a:off x="1953778" y="5989844"/>
            <a:ext cx="189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HPC-FPC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621368D-2CC6-427B-B903-71D0BC0060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491964"/>
            <a:ext cx="5181672" cy="142898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F7D80D3-4ACB-46B7-9D8A-7B9010E88647}"/>
              </a:ext>
            </a:extLst>
          </p:cNvPr>
          <p:cNvSpPr txBox="1"/>
          <p:nvPr/>
        </p:nvSpPr>
        <p:spPr>
          <a:xfrm>
            <a:off x="7812350" y="6081204"/>
            <a:ext cx="189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HPC-HO-PC LHS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0730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2572</TotalTime>
  <Words>559</Words>
  <Application>Microsoft Office PowerPoint</Application>
  <PresentationFormat>宽屏</PresentationFormat>
  <Paragraphs>27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Proxima Nova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语丛 何</dc:creator>
  <cp:lastModifiedBy>语丛 何</cp:lastModifiedBy>
  <cp:revision>19</cp:revision>
  <dcterms:created xsi:type="dcterms:W3CDTF">2021-02-19T10:37:46Z</dcterms:created>
  <dcterms:modified xsi:type="dcterms:W3CDTF">2021-02-21T10:12:00Z</dcterms:modified>
</cp:coreProperties>
</file>