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A0A"/>
    <a:srgbClr val="6C2E9B"/>
    <a:srgbClr val="F7B900"/>
    <a:srgbClr val="006CB9"/>
    <a:srgbClr val="FC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180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E836-D5D6-478E-A9E9-2818A27757B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E04D-3EB7-4C9B-A740-0A61E3708A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اضغط على اسم الفريق لزيادة عدد النقاط</a:t>
            </a:r>
          </a:p>
          <a:p>
            <a:r>
              <a:rPr lang="ar-SA" dirty="0"/>
              <a:t>اضغط على النقاط، لتحويلها إلى سوداء</a:t>
            </a:r>
          </a:p>
          <a:p>
            <a:r>
              <a:rPr lang="ar-SA" dirty="0"/>
              <a:t>اضغط عليها مرة أخرى لإعادة لونها</a:t>
            </a:r>
            <a:endParaRPr lang="en-US" dirty="0"/>
          </a:p>
          <a:p>
            <a:r>
              <a:rPr lang="ar-SA" baseline="0" dirty="0"/>
              <a:t>كل فريق يمكنه جمع ٢٠ نقطة، مقسمة على ٤ مجموعات§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E04D-3EB7-4C9B-A740-0A61E3708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1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1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6EEC-18D3-4556-A1DE-F63EA39F9F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3940-B7A8-4F87-9D49-1DD740DC8F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hlinkClick r:id="rId3" action="ppaction://hlinksldjump"/>
          </p:cNvPr>
          <p:cNvSpPr/>
          <p:nvPr/>
        </p:nvSpPr>
        <p:spPr>
          <a:xfrm>
            <a:off x="0" y="22945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9" name="BASELINE"/>
          <p:cNvCxnSpPr/>
          <p:nvPr/>
        </p:nvCxnSpPr>
        <p:spPr>
          <a:xfrm flipH="1">
            <a:off x="14376" y="5556645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LINE-5"/>
          <p:cNvCxnSpPr/>
          <p:nvPr/>
        </p:nvCxnSpPr>
        <p:spPr>
          <a:xfrm flipH="1">
            <a:off x="0" y="4209625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LINE-10"/>
          <p:cNvCxnSpPr/>
          <p:nvPr/>
        </p:nvCxnSpPr>
        <p:spPr>
          <a:xfrm flipH="1">
            <a:off x="14376" y="2862939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LINE-15"/>
          <p:cNvCxnSpPr/>
          <p:nvPr/>
        </p:nvCxnSpPr>
        <p:spPr>
          <a:xfrm flipH="1">
            <a:off x="31629" y="1518687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AM 4 BUTTON"/>
          <p:cNvSpPr/>
          <p:nvPr/>
        </p:nvSpPr>
        <p:spPr>
          <a:xfrm>
            <a:off x="6416040" y="5678511"/>
            <a:ext cx="1440000" cy="900000"/>
          </a:xfrm>
          <a:prstGeom prst="roundRect">
            <a:avLst>
              <a:gd name="adj" fmla="val 9512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Equipe 1</a:t>
            </a:r>
            <a:endParaRPr lang="en-US" sz="2800" b="1" dirty="0"/>
          </a:p>
        </p:txBody>
      </p:sp>
      <p:sp>
        <p:nvSpPr>
          <p:cNvPr id="116" name="POINT 1"/>
          <p:cNvSpPr/>
          <p:nvPr/>
        </p:nvSpPr>
        <p:spPr>
          <a:xfrm>
            <a:off x="6416040" y="5336479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OINT 2"/>
          <p:cNvSpPr/>
          <p:nvPr/>
        </p:nvSpPr>
        <p:spPr>
          <a:xfrm>
            <a:off x="6416040" y="506770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OINT 3"/>
          <p:cNvSpPr/>
          <p:nvPr/>
        </p:nvSpPr>
        <p:spPr>
          <a:xfrm>
            <a:off x="6416040" y="479892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OINT 4"/>
          <p:cNvSpPr/>
          <p:nvPr/>
        </p:nvSpPr>
        <p:spPr>
          <a:xfrm>
            <a:off x="6416040" y="453014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OINT 5"/>
          <p:cNvSpPr/>
          <p:nvPr/>
        </p:nvSpPr>
        <p:spPr>
          <a:xfrm>
            <a:off x="6416040" y="426136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OINT 6"/>
          <p:cNvSpPr/>
          <p:nvPr/>
        </p:nvSpPr>
        <p:spPr>
          <a:xfrm>
            <a:off x="6416040" y="399258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OINT 7"/>
          <p:cNvSpPr/>
          <p:nvPr/>
        </p:nvSpPr>
        <p:spPr>
          <a:xfrm>
            <a:off x="6416040" y="372380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POINT 8"/>
          <p:cNvSpPr/>
          <p:nvPr/>
        </p:nvSpPr>
        <p:spPr>
          <a:xfrm>
            <a:off x="6416040" y="345502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OINT 9"/>
          <p:cNvSpPr/>
          <p:nvPr/>
        </p:nvSpPr>
        <p:spPr>
          <a:xfrm>
            <a:off x="6416040" y="318624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OINT 10"/>
          <p:cNvSpPr/>
          <p:nvPr/>
        </p:nvSpPr>
        <p:spPr>
          <a:xfrm>
            <a:off x="6416040" y="291746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OINT 11"/>
          <p:cNvSpPr/>
          <p:nvPr/>
        </p:nvSpPr>
        <p:spPr>
          <a:xfrm>
            <a:off x="6416040" y="264868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OINT 12"/>
          <p:cNvSpPr/>
          <p:nvPr/>
        </p:nvSpPr>
        <p:spPr>
          <a:xfrm>
            <a:off x="6416040" y="237990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OINT 13"/>
          <p:cNvSpPr/>
          <p:nvPr/>
        </p:nvSpPr>
        <p:spPr>
          <a:xfrm>
            <a:off x="6416040" y="211112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POINT 14"/>
          <p:cNvSpPr/>
          <p:nvPr/>
        </p:nvSpPr>
        <p:spPr>
          <a:xfrm>
            <a:off x="6416040" y="184234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POINT 15"/>
          <p:cNvSpPr/>
          <p:nvPr/>
        </p:nvSpPr>
        <p:spPr>
          <a:xfrm>
            <a:off x="6416040" y="157356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POINT 16"/>
          <p:cNvSpPr/>
          <p:nvPr/>
        </p:nvSpPr>
        <p:spPr>
          <a:xfrm>
            <a:off x="6416040" y="130478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POINT 17"/>
          <p:cNvSpPr/>
          <p:nvPr/>
        </p:nvSpPr>
        <p:spPr>
          <a:xfrm>
            <a:off x="6416040" y="103600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POINT 18"/>
          <p:cNvSpPr/>
          <p:nvPr/>
        </p:nvSpPr>
        <p:spPr>
          <a:xfrm>
            <a:off x="6416040" y="76722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OINT 19"/>
          <p:cNvSpPr/>
          <p:nvPr/>
        </p:nvSpPr>
        <p:spPr>
          <a:xfrm>
            <a:off x="6416040" y="49844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OINT 20"/>
          <p:cNvSpPr/>
          <p:nvPr/>
        </p:nvSpPr>
        <p:spPr>
          <a:xfrm>
            <a:off x="6416040" y="229660"/>
            <a:ext cx="1440000" cy="180000"/>
          </a:xfrm>
          <a:prstGeom prst="roundRect">
            <a:avLst/>
          </a:prstGeom>
          <a:solidFill>
            <a:srgbClr val="F7B9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AM 5 BUTTON"/>
          <p:cNvSpPr/>
          <p:nvPr/>
        </p:nvSpPr>
        <p:spPr>
          <a:xfrm>
            <a:off x="8488680" y="5678511"/>
            <a:ext cx="1440000" cy="900000"/>
          </a:xfrm>
          <a:prstGeom prst="roundRect">
            <a:avLst>
              <a:gd name="adj" fmla="val 9512"/>
            </a:avLst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Equipe 2</a:t>
            </a:r>
            <a:endParaRPr lang="en-US" sz="2800" b="1" dirty="0"/>
          </a:p>
        </p:txBody>
      </p:sp>
      <p:sp>
        <p:nvSpPr>
          <p:cNvPr id="93" name="POINT 1"/>
          <p:cNvSpPr/>
          <p:nvPr/>
        </p:nvSpPr>
        <p:spPr>
          <a:xfrm>
            <a:off x="8488680" y="5331099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OINT 2"/>
          <p:cNvSpPr/>
          <p:nvPr/>
        </p:nvSpPr>
        <p:spPr>
          <a:xfrm>
            <a:off x="8488680" y="506232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OINT 3"/>
          <p:cNvSpPr/>
          <p:nvPr/>
        </p:nvSpPr>
        <p:spPr>
          <a:xfrm>
            <a:off x="8488680" y="479354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OINT 4"/>
          <p:cNvSpPr/>
          <p:nvPr/>
        </p:nvSpPr>
        <p:spPr>
          <a:xfrm>
            <a:off x="8488680" y="452476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OINT 5"/>
          <p:cNvSpPr/>
          <p:nvPr/>
        </p:nvSpPr>
        <p:spPr>
          <a:xfrm>
            <a:off x="8488680" y="425598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OINT 6"/>
          <p:cNvSpPr/>
          <p:nvPr/>
        </p:nvSpPr>
        <p:spPr>
          <a:xfrm>
            <a:off x="8488680" y="398720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OINT 7"/>
          <p:cNvSpPr/>
          <p:nvPr/>
        </p:nvSpPr>
        <p:spPr>
          <a:xfrm>
            <a:off x="8488680" y="371842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OINT 8"/>
          <p:cNvSpPr/>
          <p:nvPr/>
        </p:nvSpPr>
        <p:spPr>
          <a:xfrm>
            <a:off x="8488680" y="344964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OINT 9"/>
          <p:cNvSpPr/>
          <p:nvPr/>
        </p:nvSpPr>
        <p:spPr>
          <a:xfrm>
            <a:off x="8488680" y="318086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OINT 10"/>
          <p:cNvSpPr/>
          <p:nvPr/>
        </p:nvSpPr>
        <p:spPr>
          <a:xfrm>
            <a:off x="8488680" y="291208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OINT 11"/>
          <p:cNvSpPr/>
          <p:nvPr/>
        </p:nvSpPr>
        <p:spPr>
          <a:xfrm>
            <a:off x="8488680" y="264330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OINT 12"/>
          <p:cNvSpPr/>
          <p:nvPr/>
        </p:nvSpPr>
        <p:spPr>
          <a:xfrm>
            <a:off x="8488680" y="237452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OINT 13"/>
          <p:cNvSpPr/>
          <p:nvPr/>
        </p:nvSpPr>
        <p:spPr>
          <a:xfrm>
            <a:off x="8488680" y="210574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OINT 14"/>
          <p:cNvSpPr/>
          <p:nvPr/>
        </p:nvSpPr>
        <p:spPr>
          <a:xfrm>
            <a:off x="8488680" y="183696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OINT 15"/>
          <p:cNvSpPr/>
          <p:nvPr/>
        </p:nvSpPr>
        <p:spPr>
          <a:xfrm>
            <a:off x="8488680" y="156818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POINT 16"/>
          <p:cNvSpPr/>
          <p:nvPr/>
        </p:nvSpPr>
        <p:spPr>
          <a:xfrm>
            <a:off x="8488680" y="129940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OINT 17"/>
          <p:cNvSpPr/>
          <p:nvPr/>
        </p:nvSpPr>
        <p:spPr>
          <a:xfrm>
            <a:off x="8488680" y="103062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OINT 18"/>
          <p:cNvSpPr/>
          <p:nvPr/>
        </p:nvSpPr>
        <p:spPr>
          <a:xfrm>
            <a:off x="8488680" y="76184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OINT 19"/>
          <p:cNvSpPr/>
          <p:nvPr/>
        </p:nvSpPr>
        <p:spPr>
          <a:xfrm>
            <a:off x="8488680" y="49306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OINT 20"/>
          <p:cNvSpPr/>
          <p:nvPr/>
        </p:nvSpPr>
        <p:spPr>
          <a:xfrm>
            <a:off x="8488680" y="224280"/>
            <a:ext cx="1440000" cy="180000"/>
          </a:xfrm>
          <a:prstGeom prst="roundRect">
            <a:avLst/>
          </a:prstGeom>
          <a:solidFill>
            <a:srgbClr val="6C2E9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AM 6 BUTTON"/>
          <p:cNvSpPr/>
          <p:nvPr/>
        </p:nvSpPr>
        <p:spPr>
          <a:xfrm>
            <a:off x="10561320" y="5678511"/>
            <a:ext cx="1440000" cy="900000"/>
          </a:xfrm>
          <a:prstGeom prst="roundRect">
            <a:avLst>
              <a:gd name="adj" fmla="val 9512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Equipe</a:t>
            </a:r>
          </a:p>
          <a:p>
            <a:pPr algn="ctr"/>
            <a:r>
              <a:rPr lang="fr-FR" sz="2800" b="1" dirty="0" smtClean="0"/>
              <a:t>3</a:t>
            </a:r>
            <a:endParaRPr lang="en-US" sz="2800" b="1" dirty="0"/>
          </a:p>
        </p:txBody>
      </p:sp>
      <p:sp>
        <p:nvSpPr>
          <p:cNvPr id="114" name="POINT 1"/>
          <p:cNvSpPr/>
          <p:nvPr/>
        </p:nvSpPr>
        <p:spPr>
          <a:xfrm>
            <a:off x="10561320" y="5331099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OINT 2"/>
          <p:cNvSpPr/>
          <p:nvPr/>
        </p:nvSpPr>
        <p:spPr>
          <a:xfrm>
            <a:off x="10561320" y="506232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OINT 3"/>
          <p:cNvSpPr/>
          <p:nvPr/>
        </p:nvSpPr>
        <p:spPr>
          <a:xfrm>
            <a:off x="10561320" y="479354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POINT 4"/>
          <p:cNvSpPr/>
          <p:nvPr/>
        </p:nvSpPr>
        <p:spPr>
          <a:xfrm>
            <a:off x="10561320" y="452476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POINT 5"/>
          <p:cNvSpPr/>
          <p:nvPr/>
        </p:nvSpPr>
        <p:spPr>
          <a:xfrm>
            <a:off x="10561320" y="425598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POINT 6"/>
          <p:cNvSpPr/>
          <p:nvPr/>
        </p:nvSpPr>
        <p:spPr>
          <a:xfrm>
            <a:off x="10561320" y="398720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OINT 7"/>
          <p:cNvSpPr/>
          <p:nvPr/>
        </p:nvSpPr>
        <p:spPr>
          <a:xfrm>
            <a:off x="10561320" y="371842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POINT 8"/>
          <p:cNvSpPr/>
          <p:nvPr/>
        </p:nvSpPr>
        <p:spPr>
          <a:xfrm>
            <a:off x="10561320" y="344964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POINT 9"/>
          <p:cNvSpPr/>
          <p:nvPr/>
        </p:nvSpPr>
        <p:spPr>
          <a:xfrm>
            <a:off x="10561320" y="318086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POINT 10"/>
          <p:cNvSpPr/>
          <p:nvPr/>
        </p:nvSpPr>
        <p:spPr>
          <a:xfrm>
            <a:off x="10561320" y="291208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POINT 11"/>
          <p:cNvSpPr/>
          <p:nvPr/>
        </p:nvSpPr>
        <p:spPr>
          <a:xfrm>
            <a:off x="10561320" y="264330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OINT 12"/>
          <p:cNvSpPr/>
          <p:nvPr/>
        </p:nvSpPr>
        <p:spPr>
          <a:xfrm>
            <a:off x="10561320" y="237452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OINT 13"/>
          <p:cNvSpPr/>
          <p:nvPr/>
        </p:nvSpPr>
        <p:spPr>
          <a:xfrm>
            <a:off x="10561320" y="210574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OINT 14"/>
          <p:cNvSpPr/>
          <p:nvPr/>
        </p:nvSpPr>
        <p:spPr>
          <a:xfrm>
            <a:off x="10561320" y="183696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OINT 15"/>
          <p:cNvSpPr/>
          <p:nvPr/>
        </p:nvSpPr>
        <p:spPr>
          <a:xfrm>
            <a:off x="10561320" y="156818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OINT 16"/>
          <p:cNvSpPr/>
          <p:nvPr/>
        </p:nvSpPr>
        <p:spPr>
          <a:xfrm>
            <a:off x="10561320" y="129940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POINT 17"/>
          <p:cNvSpPr/>
          <p:nvPr/>
        </p:nvSpPr>
        <p:spPr>
          <a:xfrm>
            <a:off x="10561320" y="103062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OINT 18"/>
          <p:cNvSpPr/>
          <p:nvPr/>
        </p:nvSpPr>
        <p:spPr>
          <a:xfrm>
            <a:off x="10561320" y="76184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OINT 19"/>
          <p:cNvSpPr/>
          <p:nvPr/>
        </p:nvSpPr>
        <p:spPr>
          <a:xfrm>
            <a:off x="10561320" y="49306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POINT 20"/>
          <p:cNvSpPr/>
          <p:nvPr/>
        </p:nvSpPr>
        <p:spPr>
          <a:xfrm>
            <a:off x="10561320" y="224280"/>
            <a:ext cx="1440000" cy="180000"/>
          </a:xfrm>
          <a:prstGeom prst="roundRect">
            <a:avLst/>
          </a:prstGeom>
          <a:solidFill>
            <a:srgbClr val="803A0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0958" y="3002080"/>
            <a:ext cx="57944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Qui va </a:t>
            </a:r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gagner ? 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7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3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7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285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" fill="hold">
                      <p:stCondLst>
                        <p:cond delay="0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29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3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311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2" fill="hold">
                      <p:stCondLst>
                        <p:cond delay="0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3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324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5" fill="hold">
                      <p:stCondLst>
                        <p:cond delay="0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337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8" fill="hold">
                      <p:stCondLst>
                        <p:cond delay="0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34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B900"/>
                                      </p:to>
                                    </p:animClr>
                                    <p:set>
                                      <p:cBhvr>
                                        <p:cTn id="36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363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4" fill="hold">
                      <p:stCondLst>
                        <p:cond delay="0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4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4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0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503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4" fill="hold">
                      <p:stCondLst>
                        <p:cond delay="0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516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7" fill="hold">
                      <p:stCondLst>
                        <p:cond delay="0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529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0" fill="hold">
                      <p:stCondLst>
                        <p:cond delay="0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555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6" fill="hold">
                      <p:stCondLst>
                        <p:cond delay="0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6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568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9" fill="hold">
                      <p:stCondLst>
                        <p:cond delay="0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5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594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5" fill="hold">
                      <p:stCondLst>
                        <p:cond delay="0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607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8" fill="hold">
                      <p:stCondLst>
                        <p:cond delay="0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633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4" fill="hold">
                      <p:stCondLst>
                        <p:cond delay="0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646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7" fill="hold">
                      <p:stCondLst>
                        <p:cond delay="0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659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0" fill="hold">
                      <p:stCondLst>
                        <p:cond delay="0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7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672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3" fill="hold">
                      <p:stCondLst>
                        <p:cond delay="0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6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70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711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2" fill="hold">
                      <p:stCondLst>
                        <p:cond delay="0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C2E9B"/>
                                      </p:to>
                                    </p:animClr>
                                    <p:set>
                                      <p:cBhvr>
                                        <p:cTn id="7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724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5" fill="hold">
                      <p:stCondLst>
                        <p:cond delay="0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825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6" fill="hold">
                      <p:stCondLst>
                        <p:cond delay="0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3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8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838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9" fill="hold">
                      <p:stCondLst>
                        <p:cond delay="0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8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851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2" fill="hold">
                      <p:stCondLst>
                        <p:cond delay="0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86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864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5" fill="hold">
                      <p:stCondLst>
                        <p:cond delay="0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87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877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8" fill="hold">
                      <p:stCondLst>
                        <p:cond delay="0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88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0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903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4" fill="hold">
                      <p:stCondLst>
                        <p:cond delay="0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1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916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7" fill="hold">
                      <p:stCondLst>
                        <p:cond delay="0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2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929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0" fill="hold">
                      <p:stCondLst>
                        <p:cond delay="0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942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3" fill="hold">
                      <p:stCondLst>
                        <p:cond delay="0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4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955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6" fill="hold">
                      <p:stCondLst>
                        <p:cond delay="0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6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968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9" fill="hold">
                      <p:stCondLst>
                        <p:cond delay="0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7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7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981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2" fill="hold">
                      <p:stCondLst>
                        <p:cond delay="0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9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994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5" fill="hold">
                      <p:stCondLst>
                        <p:cond delay="0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0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1007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8" fill="hold">
                      <p:stCondLst>
                        <p:cond delay="0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1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  <p:seq concurrent="1" nextAc="seek">
              <p:cTn id="1020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1" fill="hold">
                      <p:stCondLst>
                        <p:cond delay="0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2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3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1033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4" fill="hold">
                      <p:stCondLst>
                        <p:cond delay="0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3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5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3" fill="hold">
                      <p:stCondLst>
                        <p:cond delay="indefinite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5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"/>
                  </p:tgtEl>
                </p:cond>
              </p:nextCondLst>
            </p:seq>
            <p:seq concurrent="1" nextAc="seek">
              <p:cTn id="1059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0" fill="hold">
                      <p:stCondLst>
                        <p:cond delay="0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6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7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1072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3" fill="hold">
                      <p:stCondLst>
                        <p:cond delay="0"/>
                      </p:stCondLst>
                      <p:childTnLst>
                        <p:par>
                          <p:cTn id="1074" fill="hold">
                            <p:stCondLst>
                              <p:cond delay="0"/>
                            </p:stCondLst>
                            <p:childTnLst>
                              <p:par>
                                <p:cTn id="107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7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3A0A"/>
                                      </p:to>
                                    </p:animClr>
                                    <p:set>
                                      <p:cBhvr>
                                        <p:cTn id="10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Adobe Myungjo Std M</vt:lpstr>
      <vt:lpstr>ＭＳ Ｐゴシック</vt:lpstr>
      <vt:lpstr>Arial</vt:lpstr>
      <vt:lpstr>Calibri</vt:lpstr>
      <vt:lpstr>Calibri Light</vt:lpstr>
      <vt:lpstr>Office テーマ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ASUS</cp:lastModifiedBy>
  <cp:revision>6</cp:revision>
  <dcterms:created xsi:type="dcterms:W3CDTF">2014-11-27T01:45:04Z</dcterms:created>
  <dcterms:modified xsi:type="dcterms:W3CDTF">2025-04-25T10:05:22Z</dcterms:modified>
</cp:coreProperties>
</file>