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13727-DEC7-485F-B1B7-18795368FF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9F519-1A72-4D01-BDF1-7A0B0070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6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9F519-1A72-4D01-BDF1-7A0B00704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76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226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3AE32A-533B-4AD4-B60E-B61E0ABD64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D898326-DF9D-49F9-A06E-8AB6B37C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jazeera.net/blogs" TargetMode="External"/><Relationship Id="rId2" Type="http://schemas.openxmlformats.org/officeDocument/2006/relationships/hyperlink" Target="http://www.taamola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fada.birzeit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552" y="112406"/>
            <a:ext cx="9418320" cy="2446067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Authorship Analysis for Arabic Texts Through Style Comparisons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91" y="2752436"/>
            <a:ext cx="4611255" cy="4611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4589" y="3745561"/>
            <a:ext cx="2076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Prepared By:</a:t>
            </a:r>
            <a:endParaRPr lang="en-US" b="1" dirty="0" smtClean="0"/>
          </a:p>
          <a:p>
            <a:pPr algn="ctr"/>
            <a:r>
              <a:rPr lang="en-US" dirty="0" smtClean="0"/>
              <a:t>Qutaiba Olayyan </a:t>
            </a:r>
            <a:endParaRPr lang="en-US" dirty="0"/>
          </a:p>
          <a:p>
            <a:pPr algn="ctr"/>
            <a:r>
              <a:rPr lang="en-US" dirty="0"/>
              <a:t>Eyab </a:t>
            </a:r>
            <a:r>
              <a:rPr lang="en-US" dirty="0" smtClean="0"/>
              <a:t>Ghifari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3254" y="5532813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Supervised By</a:t>
            </a:r>
            <a:r>
              <a:rPr lang="en-US" dirty="0" smtClean="0"/>
              <a:t>:</a:t>
            </a:r>
          </a:p>
          <a:p>
            <a:pPr algn="ctr"/>
            <a:r>
              <a:rPr lang="en-US" dirty="0"/>
              <a:t>Prof. Adnan </a:t>
            </a:r>
            <a:r>
              <a:rPr lang="en-US" dirty="0" err="1"/>
              <a:t>Yahya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45" y="803564"/>
            <a:ext cx="10141527" cy="519083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We hope you like our </a:t>
            </a:r>
            <a:r>
              <a:rPr lang="en-US" sz="9600" dirty="0" smtClean="0"/>
              <a:t>project!</a:t>
            </a:r>
            <a:br>
              <a:rPr lang="en-US" sz="9600" dirty="0" smtClean="0"/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713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importance of authorship </a:t>
            </a:r>
            <a:r>
              <a:rPr lang="en-US" sz="2000" dirty="0" smtClean="0"/>
              <a:t>identification.</a:t>
            </a:r>
            <a:endParaRPr lang="en-US" sz="2000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The impact of authorship identification on areas such as </a:t>
            </a:r>
            <a:r>
              <a:rPr lang="en-US" sz="2000" dirty="0" smtClean="0"/>
              <a:t>literature</a:t>
            </a:r>
            <a:r>
              <a:rPr lang="en-US" sz="2000" dirty="0"/>
              <a:t>, and social </a:t>
            </a:r>
            <a:r>
              <a:rPr lang="en-US" sz="2000" dirty="0" smtClean="0"/>
              <a:t>media.</a:t>
            </a:r>
            <a:endParaRPr lang="en-US" sz="2000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The Role of machine learning </a:t>
            </a:r>
            <a:r>
              <a:rPr lang="en-US" sz="2000" dirty="0" smtClean="0"/>
              <a:t>in </a:t>
            </a:r>
            <a:r>
              <a:rPr lang="en-US" sz="2000" dirty="0"/>
              <a:t>authorship </a:t>
            </a:r>
            <a:r>
              <a:rPr lang="en-US" sz="2000" dirty="0" smtClean="0"/>
              <a:t>identification.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78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90" y="129308"/>
            <a:ext cx="9692640" cy="860049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" y="905165"/>
            <a:ext cx="10871200" cy="585585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Data </a:t>
            </a:r>
            <a:r>
              <a:rPr lang="en-US" sz="2400" dirty="0" smtClean="0"/>
              <a:t>collection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An </a:t>
            </a:r>
            <a:r>
              <a:rPr lang="en-US" dirty="0" smtClean="0"/>
              <a:t>Arabic </a:t>
            </a:r>
            <a:r>
              <a:rPr lang="en-US" dirty="0"/>
              <a:t>author attribution </a:t>
            </a:r>
            <a:r>
              <a:rPr lang="en-US" dirty="0" smtClean="0"/>
              <a:t>dataset.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Dataset for Arabic Author </a:t>
            </a:r>
            <a:r>
              <a:rPr lang="en-US" dirty="0" smtClean="0"/>
              <a:t>Identification.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74320" lvl="1" indent="0">
              <a:lnSpc>
                <a:spcPct val="200000"/>
              </a:lnSpc>
              <a:buNone/>
            </a:pPr>
            <a:endParaRPr lang="en-US" dirty="0" smtClean="0"/>
          </a:p>
          <a:p>
            <a:pPr marL="27432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www.taamolat.com</a:t>
            </a:r>
            <a:r>
              <a:rPr lang="en-US" dirty="0"/>
              <a:t> </a:t>
            </a:r>
            <a:endParaRPr lang="en-US" dirty="0" smtClean="0"/>
          </a:p>
          <a:p>
            <a:pPr marL="274320" lvl="1" indent="0">
              <a:lnSpc>
                <a:spcPct val="120000"/>
              </a:lnSpc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www.aljazeera.net/blogs</a:t>
            </a:r>
            <a:r>
              <a:rPr lang="en-US" dirty="0"/>
              <a:t> </a:t>
            </a:r>
          </a:p>
          <a:p>
            <a:pPr marL="274320" lvl="1" indent="0">
              <a:lnSpc>
                <a:spcPct val="120000"/>
              </a:lnSpc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fada.birzeit.edu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1757069"/>
            <a:ext cx="5720424" cy="51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55" y="1902691"/>
            <a:ext cx="10095345" cy="4341091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Preprocessing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Normalization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Tokenization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Arabic Stop Words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Stemming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1828800"/>
            <a:ext cx="10391094" cy="43513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Feature extraction methods: </a:t>
            </a:r>
            <a:endParaRPr lang="en-US" sz="2400" dirty="0" smtClean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TF-IDF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(</a:t>
            </a:r>
            <a:r>
              <a:rPr lang="en-US" sz="2200" dirty="0" err="1" smtClean="0"/>
              <a:t>FastText</a:t>
            </a:r>
            <a:r>
              <a:rPr lang="en-US" sz="2200" dirty="0" smtClean="0"/>
              <a:t>)</a:t>
            </a:r>
            <a:endParaRPr lang="en-US" sz="2200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The different ML models used: Logistic Regression, Random Forest, SVM, KNN, and </a:t>
            </a:r>
            <a:r>
              <a:rPr lang="en-US" sz="2400" dirty="0" smtClean="0"/>
              <a:t>MLP.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Performance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99" y="1949759"/>
            <a:ext cx="9221210" cy="4567515"/>
          </a:xfrm>
        </p:spPr>
      </p:pic>
    </p:spTree>
    <p:extLst>
      <p:ext uri="{BB962C8B-B14F-4D97-AF65-F5344CB8AC3E}">
        <p14:creationId xmlns:p14="http://schemas.microsoft.com/office/powerpoint/2010/main" val="1539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96" y="171795"/>
            <a:ext cx="10034201" cy="150922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6" y="1459346"/>
            <a:ext cx="10568893" cy="48121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Research used machine learning for author attribution in </a:t>
            </a:r>
            <a:r>
              <a:rPr lang="en-US" sz="2400" dirty="0" smtClean="0"/>
              <a:t>Arabic </a:t>
            </a:r>
            <a:r>
              <a:rPr lang="en-US" sz="2400" dirty="0"/>
              <a:t>texts.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Used data collection, preprocessing, TF-IDF, and Word </a:t>
            </a:r>
            <a:r>
              <a:rPr lang="en-US" sz="2400" dirty="0" err="1"/>
              <a:t>Embeddings</a:t>
            </a:r>
            <a:r>
              <a:rPr lang="en-US" sz="2400" dirty="0"/>
              <a:t> techniques.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Achieved classification accuracy of </a:t>
            </a:r>
            <a:r>
              <a:rPr lang="en-US" sz="2400" b="1" dirty="0"/>
              <a:t>~84% </a:t>
            </a:r>
            <a:r>
              <a:rPr lang="en-US" sz="2400" dirty="0"/>
              <a:t>and developed an authorship verification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MLP</a:t>
            </a:r>
            <a:r>
              <a:rPr lang="en-US" sz="2400" dirty="0"/>
              <a:t> and </a:t>
            </a:r>
            <a:r>
              <a:rPr lang="en-US" sz="2400" b="1" dirty="0"/>
              <a:t>SVM</a:t>
            </a:r>
            <a:r>
              <a:rPr lang="en-US" sz="2400" dirty="0"/>
              <a:t> models were the most effective.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study contributes to combating digital plagiarism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2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616" y="424872"/>
            <a:ext cx="6373092" cy="776922"/>
          </a:xfrm>
        </p:spPr>
        <p:txBody>
          <a:bodyPr/>
          <a:lstStyle/>
          <a:p>
            <a:pPr algn="ctr"/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7" y="1893455"/>
            <a:ext cx="10945091" cy="45258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Possible </a:t>
            </a:r>
            <a:r>
              <a:rPr lang="en-US" sz="2400" dirty="0"/>
              <a:t>improvements for model accuracy enhancement.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Suggested improvement: pair-wise feature extraction </a:t>
            </a:r>
            <a:r>
              <a:rPr lang="en-US" sz="2400" dirty="0" smtClean="0"/>
              <a:t>methodology and </a:t>
            </a:r>
            <a:r>
              <a:rPr lang="en-US" sz="2400" dirty="0" err="1" smtClean="0"/>
              <a:t>Pos</a:t>
            </a:r>
            <a:r>
              <a:rPr lang="en-US" sz="2400" dirty="0" smtClean="0"/>
              <a:t>-Tagging.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Three potential pair-wise strategies: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Merge texts before preprocessing.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Preprocess each text separately before merging.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Preprocess and extract features from each text separately, then merge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Part-of-speech </a:t>
            </a:r>
            <a:r>
              <a:rPr lang="en-US" sz="2400" dirty="0" smtClean="0"/>
              <a:t>Tagging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Strategies </a:t>
            </a:r>
            <a:r>
              <a:rPr lang="en-US" sz="2400" dirty="0"/>
              <a:t>could improve accuracy but need testing and validation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Future </a:t>
            </a:r>
            <a:r>
              <a:rPr lang="en-US" sz="2400" dirty="0"/>
              <a:t>work should explore these strategies for improved models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7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323" y="374997"/>
            <a:ext cx="4006458" cy="1518458"/>
          </a:xfrm>
        </p:spPr>
        <p:txBody>
          <a:bodyPr>
            <a:normAutofit/>
          </a:bodyPr>
          <a:lstStyle/>
          <a:p>
            <a:r>
              <a:rPr lang="en-US" b="1" dirty="0"/>
              <a:t>Q&amp;A Session</a:t>
            </a:r>
            <a:r>
              <a:rPr lang="en-US" b="1" dirty="0" smtClean="0"/>
              <a:t>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725" y="1828800"/>
            <a:ext cx="9433837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 smtClean="0"/>
          </a:p>
          <a:p>
            <a:pPr marL="0" indent="0" algn="ctr">
              <a:buNone/>
            </a:pPr>
            <a:r>
              <a:rPr lang="en-US" sz="5400" b="1" dirty="0" smtClean="0"/>
              <a:t>Your </a:t>
            </a:r>
            <a:r>
              <a:rPr lang="en-US" sz="5400" b="1" dirty="0"/>
              <a:t>Questions, </a:t>
            </a:r>
            <a:endParaRPr lang="en-US" sz="5400" b="1" dirty="0" smtClean="0"/>
          </a:p>
          <a:p>
            <a:pPr marL="0" indent="0" algn="ctr">
              <a:buNone/>
            </a:pPr>
            <a:r>
              <a:rPr lang="en-US" sz="5400" b="1" dirty="0" smtClean="0"/>
              <a:t>Our </a:t>
            </a:r>
            <a:r>
              <a:rPr lang="en-US" sz="5400" b="1" dirty="0"/>
              <a:t>Answers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986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75</TotalTime>
  <Words>265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Wingdings 2</vt:lpstr>
      <vt:lpstr>View</vt:lpstr>
      <vt:lpstr>Authorship Analysis for Arabic Texts Through Style Comparisons</vt:lpstr>
      <vt:lpstr>Introduction</vt:lpstr>
      <vt:lpstr>Methodology</vt:lpstr>
      <vt:lpstr>Methodology</vt:lpstr>
      <vt:lpstr>Implementation</vt:lpstr>
      <vt:lpstr>Model Performance Evaluation</vt:lpstr>
      <vt:lpstr>Conclusion </vt:lpstr>
      <vt:lpstr>Possible Improvements</vt:lpstr>
      <vt:lpstr>Q&amp;A Session: </vt:lpstr>
      <vt:lpstr>We hope you like our project!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Analysis for Arabic Texts Through Style Comparisons</dc:title>
  <dc:creator>MSI-GL65</dc:creator>
  <cp:lastModifiedBy>MSI-GL65</cp:lastModifiedBy>
  <cp:revision>37</cp:revision>
  <dcterms:created xsi:type="dcterms:W3CDTF">2023-07-16T23:41:39Z</dcterms:created>
  <dcterms:modified xsi:type="dcterms:W3CDTF">2023-07-17T00:56:54Z</dcterms:modified>
</cp:coreProperties>
</file>