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02A4F-2B9D-4A52-935D-E8CB9DB89B2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0D97-7222-4FCE-837E-AE9E5B0AC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0D97-7222-4FCE-837E-AE9E5B0AC7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0D97-7222-4FCE-837E-AE9E5B0AC7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5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8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FD757A-9821-402E-910B-C40793890ABF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E52B6-95E2-4CD0-8EEE-D348E45C0E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82" y="27708"/>
            <a:ext cx="6718070" cy="2283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4762" y="1930794"/>
            <a:ext cx="8866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 Department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-COMP333-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semester 2021-2022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583" y="4642390"/>
            <a:ext cx="573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Mohamad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Alwan 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ar-S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interface + 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interface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Company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+ Code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 Jihad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Ibrahim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Asfour 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Customers Interface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Code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compiler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63" y="4277785"/>
            <a:ext cx="2566393" cy="134735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technology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73" y="2325953"/>
            <a:ext cx="1823172" cy="182317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91" y="2907917"/>
            <a:ext cx="2043546" cy="20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563418"/>
            <a:ext cx="103724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latin typeface="Aldhabi" panose="01000000000000000000" pitchFamily="2" charset="-78"/>
                <a:ea typeface="STZhongsong" panose="02010600040101010101" pitchFamily="2" charset="-122"/>
                <a:cs typeface="Aldhabi" panose="01000000000000000000" pitchFamily="2" charset="-78"/>
              </a:rPr>
              <a:t>We Hope You Like our </a:t>
            </a:r>
          </a:p>
          <a:p>
            <a:pPr algn="ctr"/>
            <a:r>
              <a:rPr lang="en-US" sz="19900" b="1" dirty="0" smtClean="0">
                <a:latin typeface="Aldhabi" panose="01000000000000000000" pitchFamily="2" charset="-78"/>
                <a:ea typeface="STZhongsong" panose="02010600040101010101" pitchFamily="2" charset="-122"/>
                <a:cs typeface="Aldhabi" panose="01000000000000000000" pitchFamily="2" charset="-78"/>
              </a:rPr>
              <a:t>Project !</a:t>
            </a:r>
            <a:endParaRPr lang="en-US" sz="19900" b="1" dirty="0">
              <a:latin typeface="Aldhabi" panose="01000000000000000000" pitchFamily="2" charset="-78"/>
              <a:ea typeface="STZhongsong" panose="02010600040101010101" pitchFamily="2" charset="-122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7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6618"/>
            <a:ext cx="10058400" cy="84143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Management System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9" y="2478666"/>
            <a:ext cx="6142181" cy="3454977"/>
          </a:xfrm>
        </p:spPr>
      </p:pic>
      <p:sp>
        <p:nvSpPr>
          <p:cNvPr id="5" name="TextBox 4"/>
          <p:cNvSpPr txBox="1"/>
          <p:nvPr/>
        </p:nvSpPr>
        <p:spPr>
          <a:xfrm>
            <a:off x="1209963" y="1794084"/>
            <a:ext cx="994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stores data and enables functionality that organizes and maintains the medication use process within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pharmacies 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of employees and the categories that contain items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orders and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and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Team info.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names and IDs: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Eyab Ghifari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1190999  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Mohamad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| 1181192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 Jihad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|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1191375  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Ibrahim Asfour 	| 1190985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Instructor's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Diaeddin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Rimawi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 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Functions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Company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Diagram 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25" y="1833476"/>
            <a:ext cx="7557193" cy="4298538"/>
          </a:xfrm>
        </p:spPr>
      </p:pic>
    </p:spTree>
    <p:extLst>
      <p:ext uri="{BB962C8B-B14F-4D97-AF65-F5344CB8AC3E}">
        <p14:creationId xmlns:p14="http://schemas.microsoft.com/office/powerpoint/2010/main" val="751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4" y="1783540"/>
            <a:ext cx="7535026" cy="4532878"/>
          </a:xfrm>
        </p:spPr>
      </p:pic>
      <p:sp>
        <p:nvSpPr>
          <p:cNvPr id="5" name="TextBox 4"/>
          <p:cNvSpPr txBox="1"/>
          <p:nvPr/>
        </p:nvSpPr>
        <p:spPr>
          <a:xfrm>
            <a:off x="1256145" y="2032000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Nathera Alwan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 Management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22" y="1937443"/>
            <a:ext cx="8624916" cy="4227107"/>
          </a:xfrm>
        </p:spPr>
      </p:pic>
    </p:spTree>
    <p:extLst>
      <p:ext uri="{BB962C8B-B14F-4D97-AF65-F5344CB8AC3E}">
        <p14:creationId xmlns:p14="http://schemas.microsoft.com/office/powerpoint/2010/main" val="17600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 Management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8" y="1842691"/>
            <a:ext cx="6873702" cy="25722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63" y="3888509"/>
            <a:ext cx="7389393" cy="2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Eyab Ghifari Work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Orders Interface +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new Order interface +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Interface + Code (Ok,Error,Warning)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227</Words>
  <Application>Microsoft Office PowerPoint</Application>
  <PresentationFormat>Widescreen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STZhongsong</vt:lpstr>
      <vt:lpstr>Aldhabi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Pharmacy Management System</vt:lpstr>
      <vt:lpstr>Group Team info. </vt:lpstr>
      <vt:lpstr>The System Functions </vt:lpstr>
      <vt:lpstr>ERD Diagram </vt:lpstr>
      <vt:lpstr>Client </vt:lpstr>
      <vt:lpstr>Teamwork Management </vt:lpstr>
      <vt:lpstr>Teamwork Management </vt:lpstr>
      <vt:lpstr>Eyab Ghifari Work</vt:lpstr>
      <vt:lpstr>Mohamad Alwan Work</vt:lpstr>
      <vt:lpstr>Islam Jihad Work </vt:lpstr>
      <vt:lpstr>Ibrahim Asfour Work</vt:lpstr>
      <vt:lpstr>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MSI-GL65</dc:creator>
  <cp:lastModifiedBy>MSI-GL65</cp:lastModifiedBy>
  <cp:revision>21</cp:revision>
  <dcterms:created xsi:type="dcterms:W3CDTF">2022-02-19T15:28:38Z</dcterms:created>
  <dcterms:modified xsi:type="dcterms:W3CDTF">2022-02-20T14:00:05Z</dcterms:modified>
</cp:coreProperties>
</file>